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67" r:id="rId3"/>
    <p:sldId id="272" r:id="rId4"/>
    <p:sldId id="276" r:id="rId5"/>
    <p:sldId id="277" r:id="rId6"/>
    <p:sldId id="258" r:id="rId7"/>
    <p:sldId id="273" r:id="rId8"/>
    <p:sldId id="268" r:id="rId9"/>
    <p:sldId id="275" r:id="rId10"/>
    <p:sldId id="270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94660"/>
  </p:normalViewPr>
  <p:slideViewPr>
    <p:cSldViewPr>
      <p:cViewPr varScale="1">
        <p:scale>
          <a:sx n="113" d="100"/>
          <a:sy n="113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43081E2-38C4-484F-ACD1-AE914B68CBE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365F-00DB-4DB5-8F4A-B78DFDEE68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96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7365F-00DB-4DB5-8F4A-B78DFDEE68E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716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86655-E113-416B-92DF-AF35D7E3FFF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6787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FABE4-BDA1-4BB6-BC5F-34D23FAA1B4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902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BED2-3195-40BF-B76C-2B106A4B4B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3828A-2EDA-4390-B092-D49E694C06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530E7-B116-4808-B96F-81672CB512A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D09B-C204-4781-870E-D6B4564A354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703BC-6B18-49E0-B0D1-879BB480E7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A6AD0-5275-4708-A07A-D605319AA82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3FAE-B7C2-406B-8AA1-95F837A9A5C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1C0C-7657-46FA-AA8B-15DF853C59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8EDE-B059-4E37-9ED1-738E5864AE8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7BAC8-541F-4344-B1A5-DE2FF0DD2BE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B7C59-4771-439F-AB0E-A0632DF35CB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AD74D31-B11A-4120-9D73-846B375E9CB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</a:t>
            </a:r>
            <a:r>
              <a:rPr lang="it-IT" b="1" dirty="0"/>
              <a:t>1</a:t>
            </a:r>
            <a:endParaRPr lang="it-IT" b="1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3600" dirty="0"/>
              <a:t>Realizzare un semplice programma che </a:t>
            </a:r>
            <a:r>
              <a:rPr lang="it-IT" sz="3600" dirty="0" smtClean="0"/>
              <a:t>riceva da </a:t>
            </a:r>
            <a:r>
              <a:rPr lang="it-IT" sz="3600" b="1" dirty="0" smtClean="0">
                <a:solidFill>
                  <a:srgbClr val="FF0000"/>
                </a:solidFill>
              </a:rPr>
              <a:t>linea di comando </a:t>
            </a:r>
            <a:r>
              <a:rPr lang="it-IT" sz="3600" dirty="0"/>
              <a:t>due numeri interi</a:t>
            </a:r>
            <a:r>
              <a:rPr lang="it-IT" sz="3600" dirty="0" smtClean="0"/>
              <a:t>, compresi nell’intervallo [-10000, 10000], </a:t>
            </a:r>
            <a:r>
              <a:rPr lang="it-IT" sz="3600" dirty="0"/>
              <a:t>ne faccia la somma e la visualizzi. Il programma deve effettuare tutti i controlli necessari sul numero dei parametri e sulla </a:t>
            </a:r>
            <a:r>
              <a:rPr lang="it-IT" sz="3600" dirty="0" smtClean="0"/>
              <a:t>loro correttezza.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8610351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3 -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Operazione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‘m’</a:t>
            </a:r>
          </a:p>
          <a:p>
            <a:pPr lvl="1" eaLnBrk="1" hangingPunct="1">
              <a:defRPr/>
            </a:pPr>
            <a:r>
              <a:rPr lang="en-US" sz="2200" dirty="0" smtClean="0"/>
              <a:t>La </a:t>
            </a:r>
            <a:r>
              <a:rPr lang="en-US" sz="2200" dirty="0" err="1" smtClean="0"/>
              <a:t>distanza</a:t>
            </a:r>
            <a:r>
              <a:rPr lang="en-US" sz="2200" dirty="0" smtClean="0"/>
              <a:t> </a:t>
            </a:r>
            <a:r>
              <a:rPr lang="en-US" sz="2200" dirty="0" err="1" smtClean="0"/>
              <a:t>totale</a:t>
            </a:r>
            <a:r>
              <a:rPr lang="en-US" sz="2200" dirty="0" smtClean="0"/>
              <a:t> e’ la </a:t>
            </a:r>
            <a:r>
              <a:rPr lang="en-US" sz="2200" dirty="0" err="1" smtClean="0"/>
              <a:t>somma</a:t>
            </a:r>
            <a:r>
              <a:rPr lang="en-US" sz="2200" dirty="0" smtClean="0"/>
              <a:t> </a:t>
            </a:r>
            <a:r>
              <a:rPr lang="en-US" sz="2200" dirty="0" err="1" smtClean="0"/>
              <a:t>delle</a:t>
            </a:r>
            <a:r>
              <a:rPr lang="en-US" sz="2200" dirty="0" smtClean="0"/>
              <a:t> </a:t>
            </a:r>
            <a:r>
              <a:rPr lang="en-US" sz="2200" dirty="0" err="1" smtClean="0"/>
              <a:t>distanze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vari</a:t>
            </a:r>
            <a:r>
              <a:rPr lang="en-US" sz="2200" dirty="0" smtClean="0"/>
              <a:t> </a:t>
            </a:r>
            <a:r>
              <a:rPr lang="en-US" sz="2200" dirty="0" err="1" smtClean="0"/>
              <a:t>punti</a:t>
            </a:r>
            <a:r>
              <a:rPr lang="en-US" sz="2200" dirty="0" smtClean="0"/>
              <a:t>, </a:t>
            </a:r>
            <a:r>
              <a:rPr lang="en-US" sz="2200" dirty="0" err="1" smtClean="0"/>
              <a:t>nell’ordine</a:t>
            </a:r>
            <a:r>
              <a:rPr lang="en-US" sz="2200" dirty="0" smtClean="0"/>
              <a:t> di </a:t>
            </a:r>
            <a:r>
              <a:rPr lang="en-US" sz="2200" dirty="0" err="1" smtClean="0"/>
              <a:t>inserimento</a:t>
            </a:r>
            <a:endParaRPr lang="en-US" sz="2200" dirty="0" smtClean="0"/>
          </a:p>
          <a:p>
            <a:pPr lvl="2" eaLnBrk="1" hangingPunct="1">
              <a:defRPr/>
            </a:pP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p1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,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, e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 e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p4</a:t>
            </a:r>
          </a:p>
          <a:p>
            <a:pPr lvl="1" eaLnBrk="1" hangingPunct="1">
              <a:defRPr/>
            </a:pPr>
            <a:r>
              <a:rPr lang="en-US" sz="2200" dirty="0" err="1" smtClean="0"/>
              <a:t>Distanza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due </a:t>
            </a:r>
            <a:r>
              <a:rPr lang="en-US" sz="2200" dirty="0" err="1" smtClean="0"/>
              <a:t>punti</a:t>
            </a:r>
            <a:r>
              <a:rPr lang="en-US" sz="2200" dirty="0" smtClean="0"/>
              <a:t> : formula…?</a:t>
            </a:r>
          </a:p>
          <a:p>
            <a:pPr eaLnBrk="1" hangingPunct="1">
              <a:defRPr/>
            </a:pPr>
            <a:r>
              <a:rPr lang="en-US" sz="2800" dirty="0" err="1" smtClean="0"/>
              <a:t>Operazione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‘a’</a:t>
            </a:r>
          </a:p>
          <a:p>
            <a:pPr lvl="1" eaLnBrk="1" hangingPunct="1">
              <a:defRPr/>
            </a:pPr>
            <a:r>
              <a:rPr lang="en-US" sz="2200" dirty="0" smtClean="0"/>
              <a:t>Per </a:t>
            </a:r>
            <a:r>
              <a:rPr lang="en-US" sz="2200" dirty="0" err="1" smtClean="0"/>
              <a:t>ogni</a:t>
            </a:r>
            <a:r>
              <a:rPr lang="en-US" sz="2200" dirty="0" smtClean="0"/>
              <a:t> </a:t>
            </a:r>
            <a:r>
              <a:rPr lang="en-US" sz="2200" dirty="0" err="1" smtClean="0"/>
              <a:t>coppia</a:t>
            </a:r>
            <a:r>
              <a:rPr lang="en-US" sz="2200" dirty="0" smtClean="0"/>
              <a:t> di </a:t>
            </a:r>
            <a:r>
              <a:rPr lang="en-US" sz="2200" dirty="0" err="1" smtClean="0"/>
              <a:t>punti</a:t>
            </a:r>
            <a:r>
              <a:rPr lang="en-US" sz="2200" dirty="0" smtClean="0"/>
              <a:t> </a:t>
            </a:r>
            <a:r>
              <a:rPr lang="en-US" sz="2200" dirty="0" err="1" smtClean="0"/>
              <a:t>devo</a:t>
            </a:r>
            <a:r>
              <a:rPr lang="en-US" sz="2200" dirty="0" smtClean="0"/>
              <a:t> </a:t>
            </a:r>
            <a:r>
              <a:rPr lang="en-US" sz="2200" dirty="0" err="1" smtClean="0"/>
              <a:t>calcolare</a:t>
            </a:r>
            <a:r>
              <a:rPr lang="en-US" sz="2200" dirty="0" smtClean="0"/>
              <a:t> la </a:t>
            </a:r>
            <a:r>
              <a:rPr lang="en-US" sz="2200" dirty="0" err="1" smtClean="0"/>
              <a:t>distanza</a:t>
            </a:r>
            <a:endParaRPr lang="en-US" sz="2200" dirty="0" smtClean="0"/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p1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p2, p3, p4</a:t>
            </a:r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p2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p3, p4</a:t>
            </a:r>
          </a:p>
          <a:p>
            <a:pPr lvl="2" eaLnBrk="1" hangingPunct="1"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p3</a:t>
            </a:r>
            <a:r>
              <a:rPr lang="en-US" sz="1800" dirty="0" smtClean="0"/>
              <a:t> con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p4</a:t>
            </a:r>
          </a:p>
          <a:p>
            <a:pPr eaLnBrk="1" hangingPunct="1">
              <a:defRPr/>
            </a:pPr>
            <a:r>
              <a:rPr lang="en-US" sz="2600" dirty="0" smtClean="0"/>
              <a:t>NOTA: </a:t>
            </a:r>
            <a:r>
              <a:rPr lang="en-US" sz="2600" dirty="0" err="1" smtClean="0"/>
              <a:t>puo</a:t>
            </a:r>
            <a:r>
              <a:rPr lang="en-US" sz="2600" dirty="0" smtClean="0"/>
              <a:t>’ </a:t>
            </a:r>
            <a:r>
              <a:rPr lang="en-US" sz="2600" dirty="0" err="1" smtClean="0"/>
              <a:t>convenire</a:t>
            </a:r>
            <a:r>
              <a:rPr lang="en-US" sz="2600" dirty="0" smtClean="0"/>
              <a:t> </a:t>
            </a:r>
            <a:r>
              <a:rPr lang="en-US" sz="2600" dirty="0" err="1" smtClean="0"/>
              <a:t>scrivere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funzione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calcoli</a:t>
            </a:r>
            <a:r>
              <a:rPr lang="en-US" sz="2600" dirty="0" smtClean="0"/>
              <a:t> la </a:t>
            </a:r>
            <a:r>
              <a:rPr lang="en-US" sz="2600" dirty="0" err="1" smtClean="0"/>
              <a:t>distanza</a:t>
            </a:r>
            <a:r>
              <a:rPr lang="en-US" sz="2600" dirty="0" smtClean="0"/>
              <a:t>… 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Distanza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xa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ya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xb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yb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lvl="1" eaLnBrk="1" hangingPunct="1">
              <a:defRPr/>
            </a:pPr>
            <a:endParaRPr lang="en-US" sz="20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</a:t>
            </a:r>
            <a:r>
              <a:rPr lang="en-US" b="1" dirty="0"/>
              <a:t>1</a:t>
            </a:r>
            <a:r>
              <a:rPr lang="en-US" b="1" dirty="0" smtClean="0"/>
              <a:t> – </a:t>
            </a:r>
            <a:r>
              <a:rPr lang="en-US" b="1" dirty="0" err="1" smtClean="0"/>
              <a:t>Traccia</a:t>
            </a:r>
            <a:endParaRPr lang="it-IT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dirty="0" smtClean="0"/>
              <a:t> e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due </a:t>
            </a:r>
            <a:r>
              <a:rPr lang="en-US" dirty="0" err="1" smtClean="0"/>
              <a:t>argomenti</a:t>
            </a:r>
            <a:r>
              <a:rPr lang="en-US" dirty="0" smtClean="0"/>
              <a:t> </a:t>
            </a:r>
            <a:r>
              <a:rPr lang="en-US" dirty="0" err="1" smtClean="0"/>
              <a:t>corrispondenti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processare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Sono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stringhe</a:t>
            </a:r>
            <a:r>
              <a:rPr lang="en-US" b="1" dirty="0" smtClean="0">
                <a:solidFill>
                  <a:srgbClr val="FF0000"/>
                </a:solidFill>
              </a:rPr>
              <a:t>!!!!</a:t>
            </a:r>
          </a:p>
          <a:p>
            <a:pPr lvl="1">
              <a:defRPr/>
            </a:pPr>
            <a:r>
              <a:rPr lang="en-US" b="1" dirty="0" err="1" smtClean="0"/>
              <a:t>Usare</a:t>
            </a:r>
            <a:r>
              <a:rPr lang="en-US" b="1" dirty="0" smtClean="0"/>
              <a:t> le </a:t>
            </a:r>
            <a:r>
              <a:rPr lang="en-US" b="1" dirty="0" err="1" smtClean="0"/>
              <a:t>funzioni</a:t>
            </a:r>
            <a:r>
              <a:rPr lang="en-US" b="1" dirty="0" smtClean="0"/>
              <a:t> di </a:t>
            </a:r>
            <a:r>
              <a:rPr lang="en-US" b="1" dirty="0" err="1" smtClean="0"/>
              <a:t>conversione</a:t>
            </a:r>
            <a:r>
              <a:rPr lang="en-US" b="1" dirty="0" smtClean="0"/>
              <a:t> </a:t>
            </a:r>
            <a:r>
              <a:rPr lang="en-US" b="1" dirty="0" err="1" smtClean="0"/>
              <a:t>stringa-intero</a:t>
            </a:r>
            <a:endParaRPr lang="en-US" b="1" dirty="0" smtClean="0"/>
          </a:p>
          <a:p>
            <a:pPr lvl="1">
              <a:defRPr/>
            </a:pPr>
            <a:r>
              <a:rPr lang="en-US" b="1" dirty="0" smtClean="0"/>
              <a:t>NOTA BENE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lang="en-US" dirty="0" smtClean="0"/>
              <a:t>e’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!!!!</a:t>
            </a:r>
          </a:p>
          <a:p>
            <a:pPr>
              <a:defRPr/>
            </a:pPr>
            <a:r>
              <a:rPr lang="en-US" b="1" dirty="0" smtClean="0"/>
              <a:t>ATTENZIONE:</a:t>
            </a:r>
            <a:r>
              <a:rPr lang="en-US" dirty="0" smtClean="0"/>
              <a:t>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argomenti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effettivamente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controllando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endParaRPr lang="it-IT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472518" cy="1587496"/>
          </a:xfrm>
        </p:spPr>
        <p:txBody>
          <a:bodyPr/>
          <a:lstStyle/>
          <a:p>
            <a:r>
              <a:rPr lang="en-US" sz="2800" dirty="0" smtClean="0"/>
              <a:t>Per </a:t>
            </a:r>
            <a:r>
              <a:rPr lang="en-US" sz="2800" dirty="0" err="1" smtClean="0"/>
              <a:t>inserire</a:t>
            </a:r>
            <a:r>
              <a:rPr lang="en-US" sz="2800" dirty="0" smtClean="0"/>
              <a:t> </a:t>
            </a:r>
            <a:r>
              <a:rPr lang="en-US" sz="2800" dirty="0" err="1" smtClean="0"/>
              <a:t>gli</a:t>
            </a:r>
            <a:r>
              <a:rPr lang="en-US" sz="2800" dirty="0" smtClean="0"/>
              <a:t> </a:t>
            </a:r>
            <a:r>
              <a:rPr lang="en-US" sz="2800" dirty="0" err="1" smtClean="0"/>
              <a:t>argomenti</a:t>
            </a:r>
            <a:r>
              <a:rPr lang="en-US" sz="2800" dirty="0" smtClean="0"/>
              <a:t> </a:t>
            </a:r>
            <a:r>
              <a:rPr lang="en-US" sz="2800" dirty="0" err="1" smtClean="0"/>
              <a:t>usare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menu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Codeblocks</a:t>
            </a:r>
            <a:endParaRPr lang="en-US" sz="2800" b="1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Project -&gt; Set Programs’ Arguments</a:t>
            </a:r>
            <a:endParaRPr lang="en-US" sz="2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8596" y="285728"/>
            <a:ext cx="8229600" cy="922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Esercizio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Traccia</a:t>
            </a:r>
            <a:endParaRPr kumimoji="0" lang="it-IT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357430"/>
            <a:ext cx="3748082" cy="427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472518" cy="1587496"/>
          </a:xfrm>
        </p:spPr>
        <p:txBody>
          <a:bodyPr/>
          <a:lstStyle/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Oppure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Prompt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dei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Comandi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lvl="1"/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Dal menu Start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digitare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“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cmd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nella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barra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ricerca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Aprire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Prompt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dei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comandi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Comando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cd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(change directory):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&gt; cd &lt;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nomecartella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&gt; 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entra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cartella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Comando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dir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mostra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contenuto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della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cartella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corrente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Per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eseguire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programma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spostarsi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con cd in: </a:t>
            </a:r>
            <a:r>
              <a:rPr lang="en-US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Nomeprogetto</a:t>
            </a:r>
            <a:r>
              <a:rPr lang="en-US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&gt;\bin\Debug</a:t>
            </a:r>
          </a:p>
          <a:p>
            <a:pPr lvl="1"/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Lanciare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l’eseguibile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del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programma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(ad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esempio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es1):</a:t>
            </a:r>
          </a:p>
          <a:p>
            <a:pPr marL="914400" lvl="2" indent="0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&gt; es1.exe arg1 arg2 arg3</a:t>
            </a:r>
          </a:p>
          <a:p>
            <a:pPr lvl="1"/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8596" y="285728"/>
            <a:ext cx="8229600" cy="922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Esercizio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Traccia</a:t>
            </a:r>
            <a:endParaRPr kumimoji="0" lang="it-IT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d035148\Desktop\winnt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2897"/>
            <a:ext cx="3528392" cy="178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09194"/>
      </p:ext>
    </p:extLst>
  </p:cSld>
  <p:clrMapOvr>
    <a:masterClrMapping/>
  </p:clrMapOvr>
  <p:transition advTm="12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9"/>
            <a:ext cx="8472518" cy="1587496"/>
          </a:xfrm>
        </p:spPr>
        <p:txBody>
          <a:bodyPr/>
          <a:lstStyle/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Se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l’esecuzione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da prompt non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funziona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modificare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le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opzioni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di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compilazione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in Code::Blocks:</a:t>
            </a:r>
          </a:p>
          <a:p>
            <a:pPr lvl="1"/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Dal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menu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Project\Build Options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Selezionare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la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scheda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Linker Setting</a:t>
            </a:r>
          </a:p>
          <a:p>
            <a:pPr lvl="1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Dentro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il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riquadro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sz="20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ther Linker Options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inserire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la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seguente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stringa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-static-</a:t>
            </a:r>
            <a:r>
              <a:rPr lang="en-US" sz="2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libgcc</a:t>
            </a:r>
            <a:endParaRPr lang="en-US" sz="16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8596" y="285728"/>
            <a:ext cx="8229600" cy="9223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Esercizio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Traccia</a:t>
            </a:r>
            <a:endParaRPr kumimoji="0" lang="it-IT" sz="4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4496238"/>
      </p:ext>
    </p:extLst>
  </p:cSld>
  <p:clrMapOvr>
    <a:masterClrMapping/>
  </p:clrMapOvr>
  <p:transition advTm="12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2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lvl="0"/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scriva un programma che ricevuti </a:t>
            </a:r>
            <a:r>
              <a:rPr lang="it-IT" sz="28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tre parametri da linea di comando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r>
              <a:rPr lang="it-IT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corrispondenti a 2 numeri interi (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it-IT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 una lettera (</a:t>
            </a:r>
            <a:r>
              <a:rPr lang="it-IT" sz="28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Il programma esegua e visualizzi le seguenti operazioni fra i due valori a seconda del valore di </a:t>
            </a:r>
            <a:r>
              <a:rPr lang="it-IT" sz="28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</a:t>
            </a:r>
            <a:r>
              <a:rPr lang="it-IT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val1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endParaRPr lang="it-IT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	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endParaRPr lang="it-IT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	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endParaRPr lang="it-IT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 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	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val1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it-IT" sz="24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val2</a:t>
            </a:r>
            <a:r>
              <a:rPr lang="it-IT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diverso da 0, altrimenti segnali un errore.</a:t>
            </a:r>
          </a:p>
          <a:p>
            <a:endParaRPr lang="it-IT" sz="28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2 – </a:t>
            </a:r>
            <a:r>
              <a:rPr lang="en-US" b="1" dirty="0" err="1" smtClean="0"/>
              <a:t>Traccia</a:t>
            </a:r>
            <a:endParaRPr lang="it-IT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dirty="0" smtClean="0"/>
              <a:t> e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due </a:t>
            </a:r>
            <a:r>
              <a:rPr lang="en-US" dirty="0" err="1" smtClean="0"/>
              <a:t>argomenti</a:t>
            </a:r>
            <a:r>
              <a:rPr lang="en-US" dirty="0" smtClean="0"/>
              <a:t> </a:t>
            </a:r>
            <a:r>
              <a:rPr lang="en-US" dirty="0" err="1" smtClean="0"/>
              <a:t>corrispondenti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processare</a:t>
            </a:r>
            <a:endParaRPr lang="en-US" dirty="0" smtClean="0"/>
          </a:p>
          <a:p>
            <a:pPr lvl="1"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Sono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stringhe</a:t>
            </a:r>
            <a:r>
              <a:rPr lang="en-US" b="1" dirty="0" smtClean="0">
                <a:solidFill>
                  <a:srgbClr val="FF0000"/>
                </a:solidFill>
              </a:rPr>
              <a:t>!!!!</a:t>
            </a:r>
          </a:p>
          <a:p>
            <a:pPr lvl="1">
              <a:defRPr/>
            </a:pPr>
            <a:r>
              <a:rPr lang="en-US" b="1" dirty="0" err="1" smtClean="0"/>
              <a:t>Usare</a:t>
            </a:r>
            <a:r>
              <a:rPr lang="en-US" b="1" dirty="0" smtClean="0"/>
              <a:t> le </a:t>
            </a:r>
            <a:r>
              <a:rPr lang="en-US" b="1" dirty="0" err="1" smtClean="0"/>
              <a:t>funzioni</a:t>
            </a:r>
            <a:r>
              <a:rPr lang="en-US" b="1" dirty="0" smtClean="0"/>
              <a:t> di </a:t>
            </a:r>
            <a:r>
              <a:rPr lang="en-US" b="1" dirty="0" err="1" smtClean="0"/>
              <a:t>conversione</a:t>
            </a:r>
            <a:r>
              <a:rPr lang="en-US" b="1" dirty="0" smtClean="0"/>
              <a:t> </a:t>
            </a:r>
            <a:r>
              <a:rPr lang="en-US" b="1" dirty="0" err="1" smtClean="0"/>
              <a:t>stringa-intero</a:t>
            </a:r>
            <a:endParaRPr lang="en-US" b="1" dirty="0" smtClean="0"/>
          </a:p>
          <a:p>
            <a:pPr>
              <a:defRPr/>
            </a:pPr>
            <a:r>
              <a:rPr lang="en-US" sz="2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[3]</a:t>
            </a:r>
            <a:r>
              <a:rPr lang="en-US" dirty="0" smtClean="0"/>
              <a:t> </a:t>
            </a:r>
            <a:r>
              <a:rPr lang="en-US" dirty="0" err="1" smtClean="0"/>
              <a:t>corrisponde</a:t>
            </a:r>
            <a:r>
              <a:rPr lang="en-US" dirty="0" smtClean="0"/>
              <a:t> </a:t>
            </a:r>
            <a:r>
              <a:rPr lang="en-US" dirty="0" err="1" smtClean="0"/>
              <a:t>all’operazione</a:t>
            </a:r>
            <a:endParaRPr lang="en-US" dirty="0" smtClean="0"/>
          </a:p>
          <a:p>
            <a:pPr>
              <a:defRPr/>
            </a:pPr>
            <a:r>
              <a:rPr lang="en-US" b="1" dirty="0" smtClean="0"/>
              <a:t>ATTENZIONE:</a:t>
            </a:r>
            <a:r>
              <a:rPr lang="en-US" dirty="0" smtClean="0"/>
              <a:t>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argomenti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effettivamente</a:t>
            </a:r>
            <a:r>
              <a:rPr lang="en-US" dirty="0" smtClean="0"/>
              <a:t> </a:t>
            </a:r>
            <a:r>
              <a:rPr lang="en-US" dirty="0" err="1" smtClean="0"/>
              <a:t>presenti</a:t>
            </a:r>
            <a:r>
              <a:rPr lang="en-US" dirty="0" smtClean="0"/>
              <a:t> </a:t>
            </a:r>
            <a:r>
              <a:rPr lang="en-US" dirty="0" err="1" smtClean="0"/>
              <a:t>controllando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di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endParaRPr lang="it-IT" b="1" dirty="0" smtClean="0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98291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dirty="0" err="1" smtClean="0"/>
              <a:t>Esercizio</a:t>
            </a:r>
            <a:r>
              <a:rPr lang="en-US" b="1" dirty="0" smtClean="0"/>
              <a:t> 3</a:t>
            </a:r>
            <a:endParaRPr lang="it-IT" b="1" dirty="0" smtClean="0"/>
          </a:p>
        </p:txBody>
      </p:sp>
      <p:sp>
        <p:nvSpPr>
          <p:cNvPr id="1028" name="Content Placeholder 3"/>
          <p:cNvSpPr>
            <a:spLocks noGrp="1"/>
          </p:cNvSpPr>
          <p:nvPr>
            <p:ph idx="1"/>
          </p:nvPr>
        </p:nvSpPr>
        <p:spPr>
          <a:xfrm>
            <a:off x="457200" y="1341438"/>
            <a:ext cx="8435280" cy="5183187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it-IT" dirty="0" smtClean="0"/>
              <a:t>Scrivere un programma che permetta di memorizzare un insieme di coordinate del piano cartesiano. </a:t>
            </a:r>
          </a:p>
          <a:p>
            <a:pPr>
              <a:lnSpc>
                <a:spcPct val="75000"/>
              </a:lnSpc>
              <a:defRPr/>
            </a:pPr>
            <a:r>
              <a:rPr lang="it-IT" dirty="0" smtClean="0"/>
              <a:t>Il programma </a:t>
            </a:r>
            <a:r>
              <a:rPr lang="it-IT" b="1" dirty="0" smtClean="0">
                <a:solidFill>
                  <a:srgbClr val="FF0000"/>
                </a:solidFill>
              </a:rPr>
              <a:t>deve acquisire da tastiera le coordinate di 4 punti</a:t>
            </a:r>
            <a:r>
              <a:rPr lang="it-IT" dirty="0" smtClean="0"/>
              <a:t>, corrispondenti ai punti toccati da un percorso e manipolare i dati ricevuti </a:t>
            </a:r>
            <a:r>
              <a:rPr lang="it-IT" b="1" dirty="0" smtClean="0">
                <a:solidFill>
                  <a:srgbClr val="00B050"/>
                </a:solidFill>
              </a:rPr>
              <a:t>in base ad un parametro ricevuto da linea di comando</a:t>
            </a:r>
            <a:r>
              <a:rPr lang="it-IT" b="1" dirty="0" smtClean="0"/>
              <a:t>:</a:t>
            </a:r>
          </a:p>
          <a:p>
            <a:pPr lvl="1">
              <a:lnSpc>
                <a:spcPct val="75000"/>
              </a:lnSpc>
              <a:defRPr/>
            </a:pPr>
            <a:r>
              <a:rPr lang="it-IT" dirty="0" smtClean="0">
                <a:ea typeface="+mn-ea"/>
                <a:cs typeface="+mn-cs"/>
              </a:rPr>
              <a:t>Parametro “</a:t>
            </a:r>
            <a:r>
              <a:rPr lang="it-IT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–m</a:t>
            </a:r>
            <a:r>
              <a:rPr lang="it-IT" dirty="0" smtClean="0">
                <a:ea typeface="+mn-ea"/>
                <a:cs typeface="+mn-cs"/>
              </a:rPr>
              <a:t>” : calcola e stampa a video la lunghezza del percorso composto dai 4 segmenti.</a:t>
            </a:r>
          </a:p>
          <a:p>
            <a:pPr lvl="1">
              <a:lnSpc>
                <a:spcPct val="75000"/>
              </a:lnSpc>
              <a:defRPr/>
            </a:pPr>
            <a:r>
              <a:rPr lang="it-IT" dirty="0" smtClean="0">
                <a:ea typeface="+mn-ea"/>
                <a:cs typeface="+mn-cs"/>
              </a:rPr>
              <a:t>Parametro “</a:t>
            </a:r>
            <a:r>
              <a:rPr lang="it-IT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–a</a:t>
            </a:r>
            <a:r>
              <a:rPr lang="it-IT" dirty="0" smtClean="0">
                <a:ea typeface="+mn-ea"/>
                <a:cs typeface="+mn-cs"/>
              </a:rPr>
              <a:t>” : calcola e stampa a video la distanza minima tra le coordinate inserite.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3 -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600" dirty="0" err="1" smtClean="0"/>
              <a:t>Assumiamo</a:t>
            </a:r>
            <a:r>
              <a:rPr lang="en-US" sz="3600" dirty="0" smtClean="0"/>
              <a:t> </a:t>
            </a:r>
            <a:r>
              <a:rPr lang="en-US" sz="3600" dirty="0" err="1" smtClean="0"/>
              <a:t>che</a:t>
            </a:r>
            <a:r>
              <a:rPr lang="en-US" sz="3600" dirty="0" smtClean="0"/>
              <a:t> </a:t>
            </a:r>
            <a:r>
              <a:rPr lang="en-US" sz="3600" dirty="0" err="1" smtClean="0"/>
              <a:t>uno</a:t>
            </a:r>
            <a:r>
              <a:rPr lang="en-US" sz="3600" dirty="0" smtClean="0"/>
              <a:t> </a:t>
            </a:r>
            <a:r>
              <a:rPr lang="en-US" sz="3600" dirty="0" err="1" smtClean="0"/>
              <a:t>dei</a:t>
            </a:r>
            <a:r>
              <a:rPr lang="en-US" sz="3600" dirty="0" smtClean="0"/>
              <a:t> due </a:t>
            </a:r>
            <a:r>
              <a:rPr lang="en-US" sz="3600" dirty="0" err="1" smtClean="0"/>
              <a:t>argomenti</a:t>
            </a:r>
            <a:r>
              <a:rPr lang="en-US" sz="3600" dirty="0" smtClean="0"/>
              <a:t>  (</a:t>
            </a:r>
            <a:r>
              <a:rPr lang="en-US" sz="3600" dirty="0" err="1" smtClean="0"/>
              <a:t>opzioni</a:t>
            </a:r>
            <a:r>
              <a:rPr lang="en-US" sz="3600" dirty="0" smtClean="0"/>
              <a:t>) </a:t>
            </a:r>
            <a:r>
              <a:rPr lang="en-US" sz="3600" dirty="0" err="1" smtClean="0"/>
              <a:t>sia</a:t>
            </a:r>
            <a:r>
              <a:rPr lang="en-US" sz="3600" dirty="0" smtClean="0"/>
              <a:t> </a:t>
            </a:r>
            <a:r>
              <a:rPr lang="en-US" sz="3600" dirty="0" err="1" smtClean="0"/>
              <a:t>sempre</a:t>
            </a:r>
            <a:r>
              <a:rPr lang="en-US" sz="3600" dirty="0" smtClean="0"/>
              <a:t> </a:t>
            </a:r>
            <a:r>
              <a:rPr lang="en-US" sz="3600" dirty="0" err="1" smtClean="0"/>
              <a:t>presente</a:t>
            </a:r>
            <a:endParaRPr lang="it-IT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 err="1" smtClean="0"/>
              <a:t>Deve</a:t>
            </a:r>
            <a:r>
              <a:rPr lang="en-US" sz="3200" dirty="0" smtClean="0"/>
              <a:t> </a:t>
            </a:r>
            <a:r>
              <a:rPr lang="en-US" sz="3200" dirty="0" err="1" smtClean="0"/>
              <a:t>quindi</a:t>
            </a:r>
            <a:r>
              <a:rPr lang="en-US" sz="3200" dirty="0" smtClean="0"/>
              <a:t> </a:t>
            </a:r>
            <a:r>
              <a:rPr lang="en-US" sz="3200" dirty="0" err="1" smtClean="0"/>
              <a:t>essere</a:t>
            </a:r>
            <a:r>
              <a:rPr lang="en-US" sz="3200" dirty="0" smtClean="0"/>
              <a:t> ‘</a:t>
            </a:r>
            <a:r>
              <a:rPr lang="en-US" sz="3200" dirty="0" err="1" smtClean="0"/>
              <a:t>decodificato</a:t>
            </a:r>
            <a:r>
              <a:rPr lang="en-US" sz="3200" dirty="0" smtClean="0"/>
              <a:t>’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[1] </a:t>
            </a:r>
            <a:r>
              <a:rPr lang="en-US" sz="3200" dirty="0" smtClean="0"/>
              <a:t>e’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stringa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cui primo </a:t>
            </a:r>
            <a:r>
              <a:rPr lang="en-US" sz="3200" dirty="0" err="1" smtClean="0"/>
              <a:t>carattere</a:t>
            </a:r>
            <a:r>
              <a:rPr lang="en-US" sz="3200" dirty="0" smtClean="0"/>
              <a:t> e’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-’</a:t>
            </a:r>
            <a:r>
              <a:rPr lang="en-US" sz="3200" dirty="0" smtClean="0"/>
              <a:t> </a:t>
            </a:r>
            <a:r>
              <a:rPr lang="en-US" sz="3200" dirty="0" err="1" smtClean="0"/>
              <a:t>ed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 err="1" smtClean="0"/>
              <a:t>secondo</a:t>
            </a:r>
            <a:r>
              <a:rPr lang="en-US" sz="3200" dirty="0" smtClean="0"/>
              <a:t> e’ o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m’ </a:t>
            </a:r>
            <a:r>
              <a:rPr lang="en-US" sz="3200" dirty="0" smtClean="0"/>
              <a:t>o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a’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3200" dirty="0" smtClean="0"/>
              <a:t>In base al </a:t>
            </a:r>
            <a:r>
              <a:rPr lang="en-US" sz="3200" dirty="0" err="1" smtClean="0"/>
              <a:t>valore</a:t>
            </a:r>
            <a:r>
              <a:rPr lang="en-US" sz="3200" dirty="0" smtClean="0"/>
              <a:t> del </a:t>
            </a:r>
            <a:r>
              <a:rPr lang="en-US" sz="3200" dirty="0" err="1" smtClean="0"/>
              <a:t>carattere</a:t>
            </a:r>
            <a:r>
              <a:rPr lang="en-US" sz="3200" dirty="0"/>
              <a:t> </a:t>
            </a:r>
            <a:r>
              <a:rPr lang="en-US" sz="3200" dirty="0" err="1" smtClean="0"/>
              <a:t>svolgeremo</a:t>
            </a:r>
            <a:r>
              <a:rPr lang="en-US" sz="3200" dirty="0" smtClean="0"/>
              <a:t> 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due </a:t>
            </a:r>
            <a:r>
              <a:rPr lang="en-US" sz="3200" dirty="0" err="1" smtClean="0"/>
              <a:t>operazioni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6376149"/>
      </p:ext>
    </p:extLst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593</Words>
  <Application>Microsoft Office PowerPoint</Application>
  <PresentationFormat>Presentazione su schermo (4:3)</PresentationFormat>
  <Paragraphs>71</Paragraphs>
  <Slides>10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Struttura predefinita</vt:lpstr>
      <vt:lpstr>Esercizio 1</vt:lpstr>
      <vt:lpstr>Esercizio 1 – Traccia</vt:lpstr>
      <vt:lpstr>Presentazione standard di PowerPoint</vt:lpstr>
      <vt:lpstr>Presentazione standard di PowerPoint</vt:lpstr>
      <vt:lpstr>Presentazione standard di PowerPoint</vt:lpstr>
      <vt:lpstr>Esercizio 2</vt:lpstr>
      <vt:lpstr>Esercizio 2 – Traccia</vt:lpstr>
      <vt:lpstr>Esercizio 3</vt:lpstr>
      <vt:lpstr>Esercizio 3 - traccia</vt:lpstr>
      <vt:lpstr>Esercizio 3 - traccia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JAHIER PAGLIARI  DANIELE</cp:lastModifiedBy>
  <cp:revision>108</cp:revision>
  <dcterms:created xsi:type="dcterms:W3CDTF">2008-03-31T12:53:59Z</dcterms:created>
  <dcterms:modified xsi:type="dcterms:W3CDTF">2017-01-11T10:39:11Z</dcterms:modified>
</cp:coreProperties>
</file>