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1D3D6-F2FA-4368-9592-CB70B626E801}" type="doc">
      <dgm:prSet loTypeId="urn:microsoft.com/office/officeart/2008/layout/RadialCluster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A2FB8C9-22DD-4C04-BE5F-632F50D9E91E}">
      <dgm:prSet phldrT="[文字]"/>
      <dgm:spPr/>
      <dgm:t>
        <a:bodyPr/>
        <a:lstStyle/>
        <a:p>
          <a:r>
            <a:rPr lang="zh-TW" altLang="en-US" dirty="0" smtClean="0"/>
            <a:t>攝影光的藝術</a:t>
          </a:r>
          <a:endParaRPr lang="en-US" altLang="zh-TW" dirty="0" smtClean="0"/>
        </a:p>
      </dgm:t>
    </dgm:pt>
    <dgm:pt modelId="{738A5349-AC39-464D-9D9F-65E375876D91}" type="parTrans" cxnId="{64BFBFF8-C683-44CC-8760-24EA4362350A}">
      <dgm:prSet/>
      <dgm:spPr/>
      <dgm:t>
        <a:bodyPr/>
        <a:lstStyle/>
        <a:p>
          <a:endParaRPr lang="zh-TW" altLang="en-US"/>
        </a:p>
      </dgm:t>
    </dgm:pt>
    <dgm:pt modelId="{BBB7DF2F-9C9D-4BD8-A30F-032B8A5A14EB}" type="sibTrans" cxnId="{64BFBFF8-C683-44CC-8760-24EA4362350A}">
      <dgm:prSet/>
      <dgm:spPr/>
      <dgm:t>
        <a:bodyPr/>
        <a:lstStyle/>
        <a:p>
          <a:endParaRPr lang="zh-TW" altLang="en-US"/>
        </a:p>
      </dgm:t>
    </dgm:pt>
    <dgm:pt modelId="{684E2F98-0161-4A7B-B509-0E440BBFAF27}">
      <dgm:prSet phldrT="[文字]"/>
      <dgm:spPr/>
      <dgm:t>
        <a:bodyPr/>
        <a:lstStyle/>
        <a:p>
          <a:r>
            <a:rPr lang="zh-TW" altLang="en-US" dirty="0" smtClean="0"/>
            <a:t>前言</a:t>
          </a:r>
          <a:r>
            <a:rPr lang="en-US" altLang="zh-TW" dirty="0" smtClean="0"/>
            <a:t>:</a:t>
          </a:r>
          <a:r>
            <a:rPr lang="zh-TW" altLang="en-US" dirty="0" smtClean="0"/>
            <a:t>攝影棚</a:t>
          </a:r>
          <a:endParaRPr lang="zh-TW" altLang="en-US" dirty="0"/>
        </a:p>
      </dgm:t>
    </dgm:pt>
    <dgm:pt modelId="{B4D3267B-F051-47C2-8237-3558217D3075}" type="parTrans" cxnId="{27B64202-2234-46F9-B301-A922C74791E2}">
      <dgm:prSet/>
      <dgm:spPr/>
      <dgm:t>
        <a:bodyPr/>
        <a:lstStyle/>
        <a:p>
          <a:endParaRPr lang="zh-TW" altLang="en-US"/>
        </a:p>
      </dgm:t>
    </dgm:pt>
    <dgm:pt modelId="{2FE8B873-7C03-4955-BACE-26BFA22B7A2E}" type="sibTrans" cxnId="{27B64202-2234-46F9-B301-A922C74791E2}">
      <dgm:prSet/>
      <dgm:spPr/>
      <dgm:t>
        <a:bodyPr/>
        <a:lstStyle/>
        <a:p>
          <a:endParaRPr lang="zh-TW" altLang="en-US"/>
        </a:p>
      </dgm:t>
    </dgm:pt>
    <dgm:pt modelId="{C7AA8257-6F37-4E85-BAFF-C14751BC2CBC}">
      <dgm:prSet phldrT="[文字]"/>
      <dgm:spPr/>
      <dgm:t>
        <a:bodyPr/>
        <a:lstStyle/>
        <a:p>
          <a:r>
            <a:rPr lang="zh-TW" altLang="en-US" dirty="0" smtClean="0"/>
            <a:t>光與其器材的介紹</a:t>
          </a:r>
          <a:endParaRPr lang="zh-TW" altLang="en-US" dirty="0"/>
        </a:p>
      </dgm:t>
    </dgm:pt>
    <dgm:pt modelId="{8B9F0AA1-B00A-4393-9B76-CD3FE9393AF5}" type="parTrans" cxnId="{F060CA4C-89AE-4CF2-B34F-0C26DF6B7DCF}">
      <dgm:prSet/>
      <dgm:spPr/>
      <dgm:t>
        <a:bodyPr/>
        <a:lstStyle/>
        <a:p>
          <a:endParaRPr lang="zh-TW" altLang="en-US"/>
        </a:p>
      </dgm:t>
    </dgm:pt>
    <dgm:pt modelId="{03CFA8DC-93E4-4E4E-B59D-B1ADB01589CE}" type="sibTrans" cxnId="{F060CA4C-89AE-4CF2-B34F-0C26DF6B7DCF}">
      <dgm:prSet/>
      <dgm:spPr/>
      <dgm:t>
        <a:bodyPr/>
        <a:lstStyle/>
        <a:p>
          <a:endParaRPr lang="zh-TW" altLang="en-US"/>
        </a:p>
      </dgm:t>
    </dgm:pt>
    <dgm:pt modelId="{393CBCF7-1665-4A7C-9E9D-B1CEBFBD5673}">
      <dgm:prSet phldrT="[文字]"/>
      <dgm:spPr/>
      <dgm:t>
        <a:bodyPr/>
        <a:lstStyle/>
        <a:p>
          <a:r>
            <a:rPr lang="zh-TW" altLang="en-US" dirty="0" smtClean="0"/>
            <a:t>作品實例</a:t>
          </a:r>
          <a:endParaRPr lang="en-US" altLang="zh-TW" dirty="0" smtClean="0"/>
        </a:p>
      </dgm:t>
    </dgm:pt>
    <dgm:pt modelId="{4137ED71-B4C6-4327-BF05-A67329C7C8E5}" type="parTrans" cxnId="{680BDA13-E194-4A00-A384-31D85545D7DF}">
      <dgm:prSet/>
      <dgm:spPr/>
      <dgm:t>
        <a:bodyPr/>
        <a:lstStyle/>
        <a:p>
          <a:endParaRPr lang="zh-TW" altLang="en-US"/>
        </a:p>
      </dgm:t>
    </dgm:pt>
    <dgm:pt modelId="{2534054D-77B0-4297-88DF-1836FED4BC56}" type="sibTrans" cxnId="{680BDA13-E194-4A00-A384-31D85545D7DF}">
      <dgm:prSet/>
      <dgm:spPr/>
      <dgm:t>
        <a:bodyPr/>
        <a:lstStyle/>
        <a:p>
          <a:endParaRPr lang="zh-TW" altLang="en-US"/>
        </a:p>
      </dgm:t>
    </dgm:pt>
    <dgm:pt modelId="{2D127ABC-7664-4E0D-AAFC-EEDEE7133B46}">
      <dgm:prSet/>
      <dgm:spPr/>
      <dgm:t>
        <a:bodyPr/>
        <a:lstStyle/>
        <a:p>
          <a:r>
            <a:rPr lang="zh-TW" altLang="en-US" dirty="0" smtClean="0"/>
            <a:t>模擬打光</a:t>
          </a:r>
          <a:endParaRPr lang="en-US" altLang="zh-TW" dirty="0" smtClean="0"/>
        </a:p>
      </dgm:t>
    </dgm:pt>
    <dgm:pt modelId="{455535B6-8739-4F9C-A4E8-344FCCA08A22}" type="parTrans" cxnId="{16FD7A84-CFFD-4D20-81D9-3670FC32AF67}">
      <dgm:prSet/>
      <dgm:spPr/>
      <dgm:t>
        <a:bodyPr/>
        <a:lstStyle/>
        <a:p>
          <a:endParaRPr lang="zh-TW" altLang="en-US"/>
        </a:p>
      </dgm:t>
    </dgm:pt>
    <dgm:pt modelId="{44799F15-9CFB-4043-ABC4-1248D9A99192}" type="sibTrans" cxnId="{16FD7A84-CFFD-4D20-81D9-3670FC32AF67}">
      <dgm:prSet/>
      <dgm:spPr/>
      <dgm:t>
        <a:bodyPr/>
        <a:lstStyle/>
        <a:p>
          <a:endParaRPr lang="zh-TW" altLang="en-US"/>
        </a:p>
      </dgm:t>
    </dgm:pt>
    <dgm:pt modelId="{F2AE461F-5AF5-4013-AB66-3F780E3AAA63}">
      <dgm:prSet/>
      <dgm:spPr/>
      <dgm:t>
        <a:bodyPr/>
        <a:lstStyle/>
        <a:p>
          <a:r>
            <a:rPr lang="zh-TW" altLang="en-US" b="0" i="0" dirty="0" smtClean="0"/>
            <a:t>攝影棚介紹</a:t>
          </a:r>
          <a:endParaRPr lang="zh-TW" altLang="en-US" b="0" dirty="0"/>
        </a:p>
      </dgm:t>
    </dgm:pt>
    <dgm:pt modelId="{CCDF7119-1026-45EF-A491-897AC5F31B7C}" type="parTrans" cxnId="{4660DBC5-D38C-4F06-A18D-77F8D90C6AD1}">
      <dgm:prSet/>
      <dgm:spPr/>
      <dgm:t>
        <a:bodyPr/>
        <a:lstStyle/>
        <a:p>
          <a:endParaRPr lang="zh-TW" altLang="en-US"/>
        </a:p>
      </dgm:t>
    </dgm:pt>
    <dgm:pt modelId="{4AAE9606-3019-43D8-A7EF-1B2F71B40B93}" type="sibTrans" cxnId="{4660DBC5-D38C-4F06-A18D-77F8D90C6AD1}">
      <dgm:prSet/>
      <dgm:spPr/>
      <dgm:t>
        <a:bodyPr/>
        <a:lstStyle/>
        <a:p>
          <a:endParaRPr lang="zh-TW" altLang="en-US"/>
        </a:p>
      </dgm:t>
    </dgm:pt>
    <dgm:pt modelId="{2ADC3ACF-D110-4A7A-8AC5-FCED5AF3C7D7}">
      <dgm:prSet/>
      <dgm:spPr/>
      <dgm:t>
        <a:bodyPr/>
        <a:lstStyle/>
        <a:p>
          <a:r>
            <a:rPr lang="zh-TW" altLang="en-US" dirty="0" smtClean="0"/>
            <a:t>作者介紹</a:t>
          </a:r>
          <a:endParaRPr lang="zh-TW" altLang="en-US" dirty="0"/>
        </a:p>
      </dgm:t>
    </dgm:pt>
    <dgm:pt modelId="{AAA02DEF-784E-412F-AE7C-D8C51A73DA93}" type="parTrans" cxnId="{24A25A8F-C294-4C82-A32D-272629412DE2}">
      <dgm:prSet/>
      <dgm:spPr/>
      <dgm:t>
        <a:bodyPr/>
        <a:lstStyle/>
        <a:p>
          <a:endParaRPr lang="zh-TW" altLang="en-US"/>
        </a:p>
      </dgm:t>
    </dgm:pt>
    <dgm:pt modelId="{F89015F5-1EF5-4D75-A554-D9C0A2CB0569}" type="sibTrans" cxnId="{24A25A8F-C294-4C82-A32D-272629412DE2}">
      <dgm:prSet/>
      <dgm:spPr/>
      <dgm:t>
        <a:bodyPr/>
        <a:lstStyle/>
        <a:p>
          <a:endParaRPr lang="zh-TW" altLang="en-US"/>
        </a:p>
      </dgm:t>
    </dgm:pt>
    <dgm:pt modelId="{EBCC5254-BC73-4A9D-BB11-9E5FE2E28621}" type="pres">
      <dgm:prSet presAssocID="{4CF1D3D6-F2FA-4368-9592-CB70B626E80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51E10D5E-5879-405A-B071-0B69EE7340BF}" type="pres">
      <dgm:prSet presAssocID="{5A2FB8C9-22DD-4C04-BE5F-632F50D9E91E}" presName="singleCycle" presStyleCnt="0"/>
      <dgm:spPr/>
    </dgm:pt>
    <dgm:pt modelId="{CCD2B8BC-993C-4A94-826A-40793D739DAF}" type="pres">
      <dgm:prSet presAssocID="{5A2FB8C9-22DD-4C04-BE5F-632F50D9E91E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zh-TW" altLang="en-US"/>
        </a:p>
      </dgm:t>
    </dgm:pt>
    <dgm:pt modelId="{E8162088-7EC3-454E-B630-437CB533AFFA}" type="pres">
      <dgm:prSet presAssocID="{B4D3267B-F051-47C2-8237-3558217D3075}" presName="Name56" presStyleLbl="parChTrans1D2" presStyleIdx="0" presStyleCnt="6"/>
      <dgm:spPr/>
      <dgm:t>
        <a:bodyPr/>
        <a:lstStyle/>
        <a:p>
          <a:endParaRPr lang="zh-TW" altLang="en-US"/>
        </a:p>
      </dgm:t>
    </dgm:pt>
    <dgm:pt modelId="{8D255A86-FCED-41E1-A8D2-46233C35D69E}" type="pres">
      <dgm:prSet presAssocID="{684E2F98-0161-4A7B-B509-0E440BBFAF27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77CC69-93D5-4EE2-AA74-2F9327575948}" type="pres">
      <dgm:prSet presAssocID="{8B9F0AA1-B00A-4393-9B76-CD3FE9393AF5}" presName="Name56" presStyleLbl="parChTrans1D2" presStyleIdx="1" presStyleCnt="6"/>
      <dgm:spPr/>
      <dgm:t>
        <a:bodyPr/>
        <a:lstStyle/>
        <a:p>
          <a:endParaRPr lang="zh-TW" altLang="en-US"/>
        </a:p>
      </dgm:t>
    </dgm:pt>
    <dgm:pt modelId="{53F3A2F6-227A-414E-A585-1957E99742DF}" type="pres">
      <dgm:prSet presAssocID="{C7AA8257-6F37-4E85-BAFF-C14751BC2CBC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1805B1-2D3D-43BA-8019-AEC1F3BAA9A7}" type="pres">
      <dgm:prSet presAssocID="{4137ED71-B4C6-4327-BF05-A67329C7C8E5}" presName="Name56" presStyleLbl="parChTrans1D2" presStyleIdx="2" presStyleCnt="6"/>
      <dgm:spPr/>
      <dgm:t>
        <a:bodyPr/>
        <a:lstStyle/>
        <a:p>
          <a:endParaRPr lang="zh-TW" altLang="en-US"/>
        </a:p>
      </dgm:t>
    </dgm:pt>
    <dgm:pt modelId="{11C7027E-5375-4A41-B75C-538F2BF767A9}" type="pres">
      <dgm:prSet presAssocID="{393CBCF7-1665-4A7C-9E9D-B1CEBFBD5673}" presName="text0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7649FE-C8F3-4959-B924-7C0DCEF1BA75}" type="pres">
      <dgm:prSet presAssocID="{AAA02DEF-784E-412F-AE7C-D8C51A73DA93}" presName="Name56" presStyleLbl="parChTrans1D2" presStyleIdx="3" presStyleCnt="6"/>
      <dgm:spPr/>
      <dgm:t>
        <a:bodyPr/>
        <a:lstStyle/>
        <a:p>
          <a:endParaRPr lang="zh-TW" altLang="en-US"/>
        </a:p>
      </dgm:t>
    </dgm:pt>
    <dgm:pt modelId="{21ECBB71-A6AA-4388-B3A6-1B052303DCE4}" type="pres">
      <dgm:prSet presAssocID="{2ADC3ACF-D110-4A7A-8AC5-FCED5AF3C7D7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3C9126-9F64-4E1D-8CF9-22E275139286}" type="pres">
      <dgm:prSet presAssocID="{455535B6-8739-4F9C-A4E8-344FCCA08A22}" presName="Name56" presStyleLbl="parChTrans1D2" presStyleIdx="4" presStyleCnt="6"/>
      <dgm:spPr/>
      <dgm:t>
        <a:bodyPr/>
        <a:lstStyle/>
        <a:p>
          <a:endParaRPr lang="zh-TW" altLang="en-US"/>
        </a:p>
      </dgm:t>
    </dgm:pt>
    <dgm:pt modelId="{C78A860B-3984-488A-B727-FDE5074BA44E}" type="pres">
      <dgm:prSet presAssocID="{2D127ABC-7664-4E0D-AAFC-EEDEE7133B46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BC8C8A-FC68-478E-9CAD-A640AA74D85A}" type="pres">
      <dgm:prSet presAssocID="{CCDF7119-1026-45EF-A491-897AC5F31B7C}" presName="Name56" presStyleLbl="parChTrans1D2" presStyleIdx="5" presStyleCnt="6"/>
      <dgm:spPr/>
      <dgm:t>
        <a:bodyPr/>
        <a:lstStyle/>
        <a:p>
          <a:endParaRPr lang="zh-TW" altLang="en-US"/>
        </a:p>
      </dgm:t>
    </dgm:pt>
    <dgm:pt modelId="{84327364-5D2F-4F78-9714-EAB5C4A1B267}" type="pres">
      <dgm:prSet presAssocID="{F2AE461F-5AF5-4013-AB66-3F780E3AAA63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7F916CF-06BF-447B-8215-EE7E9A18003B}" type="presOf" srcId="{B4D3267B-F051-47C2-8237-3558217D3075}" destId="{E8162088-7EC3-454E-B630-437CB533AFFA}" srcOrd="0" destOrd="0" presId="urn:microsoft.com/office/officeart/2008/layout/RadialCluster"/>
    <dgm:cxn modelId="{D69F00D9-2F16-4FBD-9254-194C74BC8FCF}" type="presOf" srcId="{684E2F98-0161-4A7B-B509-0E440BBFAF27}" destId="{8D255A86-FCED-41E1-A8D2-46233C35D69E}" srcOrd="0" destOrd="0" presId="urn:microsoft.com/office/officeart/2008/layout/RadialCluster"/>
    <dgm:cxn modelId="{64BFBFF8-C683-44CC-8760-24EA4362350A}" srcId="{4CF1D3D6-F2FA-4368-9592-CB70B626E801}" destId="{5A2FB8C9-22DD-4C04-BE5F-632F50D9E91E}" srcOrd="0" destOrd="0" parTransId="{738A5349-AC39-464D-9D9F-65E375876D91}" sibTransId="{BBB7DF2F-9C9D-4BD8-A30F-032B8A5A14EB}"/>
    <dgm:cxn modelId="{0D9CB99B-3042-49E3-9CB9-A3A75D81675A}" type="presOf" srcId="{8B9F0AA1-B00A-4393-9B76-CD3FE9393AF5}" destId="{5177CC69-93D5-4EE2-AA74-2F9327575948}" srcOrd="0" destOrd="0" presId="urn:microsoft.com/office/officeart/2008/layout/RadialCluster"/>
    <dgm:cxn modelId="{6008433A-1013-46C3-8563-33400C3C50A6}" type="presOf" srcId="{CCDF7119-1026-45EF-A491-897AC5F31B7C}" destId="{20BC8C8A-FC68-478E-9CAD-A640AA74D85A}" srcOrd="0" destOrd="0" presId="urn:microsoft.com/office/officeart/2008/layout/RadialCluster"/>
    <dgm:cxn modelId="{7AF53290-55C6-4E0B-B843-3A1E8DC7FF19}" type="presOf" srcId="{C7AA8257-6F37-4E85-BAFF-C14751BC2CBC}" destId="{53F3A2F6-227A-414E-A585-1957E99742DF}" srcOrd="0" destOrd="0" presId="urn:microsoft.com/office/officeart/2008/layout/RadialCluster"/>
    <dgm:cxn modelId="{A07B8D2C-56E6-4D8E-B6E8-4CAF06B58376}" type="presOf" srcId="{393CBCF7-1665-4A7C-9E9D-B1CEBFBD5673}" destId="{11C7027E-5375-4A41-B75C-538F2BF767A9}" srcOrd="0" destOrd="0" presId="urn:microsoft.com/office/officeart/2008/layout/RadialCluster"/>
    <dgm:cxn modelId="{16A9E736-2BEE-4FEF-832C-71DA47F740CB}" type="presOf" srcId="{455535B6-8739-4F9C-A4E8-344FCCA08A22}" destId="{843C9126-9F64-4E1D-8CF9-22E275139286}" srcOrd="0" destOrd="0" presId="urn:microsoft.com/office/officeart/2008/layout/RadialCluster"/>
    <dgm:cxn modelId="{4660DBC5-D38C-4F06-A18D-77F8D90C6AD1}" srcId="{5A2FB8C9-22DD-4C04-BE5F-632F50D9E91E}" destId="{F2AE461F-5AF5-4013-AB66-3F780E3AAA63}" srcOrd="5" destOrd="0" parTransId="{CCDF7119-1026-45EF-A491-897AC5F31B7C}" sibTransId="{4AAE9606-3019-43D8-A7EF-1B2F71B40B93}"/>
    <dgm:cxn modelId="{F6C03E5E-3B72-465E-BC31-A254FDAE17AB}" type="presOf" srcId="{2ADC3ACF-D110-4A7A-8AC5-FCED5AF3C7D7}" destId="{21ECBB71-A6AA-4388-B3A6-1B052303DCE4}" srcOrd="0" destOrd="0" presId="urn:microsoft.com/office/officeart/2008/layout/RadialCluster"/>
    <dgm:cxn modelId="{8040F197-9E87-472D-9E04-5D75CC9ACCA4}" type="presOf" srcId="{F2AE461F-5AF5-4013-AB66-3F780E3AAA63}" destId="{84327364-5D2F-4F78-9714-EAB5C4A1B267}" srcOrd="0" destOrd="0" presId="urn:microsoft.com/office/officeart/2008/layout/RadialCluster"/>
    <dgm:cxn modelId="{24A25A8F-C294-4C82-A32D-272629412DE2}" srcId="{5A2FB8C9-22DD-4C04-BE5F-632F50D9E91E}" destId="{2ADC3ACF-D110-4A7A-8AC5-FCED5AF3C7D7}" srcOrd="3" destOrd="0" parTransId="{AAA02DEF-784E-412F-AE7C-D8C51A73DA93}" sibTransId="{F89015F5-1EF5-4D75-A554-D9C0A2CB0569}"/>
    <dgm:cxn modelId="{8812A4A3-C298-4731-B4BF-10475799980F}" type="presOf" srcId="{4137ED71-B4C6-4327-BF05-A67329C7C8E5}" destId="{521805B1-2D3D-43BA-8019-AEC1F3BAA9A7}" srcOrd="0" destOrd="0" presId="urn:microsoft.com/office/officeart/2008/layout/RadialCluster"/>
    <dgm:cxn modelId="{C12CED94-CF3E-4BF9-8E55-AFB547B6C10B}" type="presOf" srcId="{5A2FB8C9-22DD-4C04-BE5F-632F50D9E91E}" destId="{CCD2B8BC-993C-4A94-826A-40793D739DAF}" srcOrd="0" destOrd="0" presId="urn:microsoft.com/office/officeart/2008/layout/RadialCluster"/>
    <dgm:cxn modelId="{F060CA4C-89AE-4CF2-B34F-0C26DF6B7DCF}" srcId="{5A2FB8C9-22DD-4C04-BE5F-632F50D9E91E}" destId="{C7AA8257-6F37-4E85-BAFF-C14751BC2CBC}" srcOrd="1" destOrd="0" parTransId="{8B9F0AA1-B00A-4393-9B76-CD3FE9393AF5}" sibTransId="{03CFA8DC-93E4-4E4E-B59D-B1ADB01589CE}"/>
    <dgm:cxn modelId="{27B64202-2234-46F9-B301-A922C74791E2}" srcId="{5A2FB8C9-22DD-4C04-BE5F-632F50D9E91E}" destId="{684E2F98-0161-4A7B-B509-0E440BBFAF27}" srcOrd="0" destOrd="0" parTransId="{B4D3267B-F051-47C2-8237-3558217D3075}" sibTransId="{2FE8B873-7C03-4955-BACE-26BFA22B7A2E}"/>
    <dgm:cxn modelId="{16FD7A84-CFFD-4D20-81D9-3670FC32AF67}" srcId="{5A2FB8C9-22DD-4C04-BE5F-632F50D9E91E}" destId="{2D127ABC-7664-4E0D-AAFC-EEDEE7133B46}" srcOrd="4" destOrd="0" parTransId="{455535B6-8739-4F9C-A4E8-344FCCA08A22}" sibTransId="{44799F15-9CFB-4043-ABC4-1248D9A99192}"/>
    <dgm:cxn modelId="{C2977798-0B8F-4E69-BD37-EB5CE325852A}" type="presOf" srcId="{AAA02DEF-784E-412F-AE7C-D8C51A73DA93}" destId="{AD7649FE-C8F3-4959-B924-7C0DCEF1BA75}" srcOrd="0" destOrd="0" presId="urn:microsoft.com/office/officeart/2008/layout/RadialCluster"/>
    <dgm:cxn modelId="{09945E60-C81A-420E-B16F-D700D23FF60C}" type="presOf" srcId="{4CF1D3D6-F2FA-4368-9592-CB70B626E801}" destId="{EBCC5254-BC73-4A9D-BB11-9E5FE2E28621}" srcOrd="0" destOrd="0" presId="urn:microsoft.com/office/officeart/2008/layout/RadialCluster"/>
    <dgm:cxn modelId="{680BDA13-E194-4A00-A384-31D85545D7DF}" srcId="{5A2FB8C9-22DD-4C04-BE5F-632F50D9E91E}" destId="{393CBCF7-1665-4A7C-9E9D-B1CEBFBD5673}" srcOrd="2" destOrd="0" parTransId="{4137ED71-B4C6-4327-BF05-A67329C7C8E5}" sibTransId="{2534054D-77B0-4297-88DF-1836FED4BC56}"/>
    <dgm:cxn modelId="{64FF7B19-75D5-4740-80EF-B9AEF7C20020}" type="presOf" srcId="{2D127ABC-7664-4E0D-AAFC-EEDEE7133B46}" destId="{C78A860B-3984-488A-B727-FDE5074BA44E}" srcOrd="0" destOrd="0" presId="urn:microsoft.com/office/officeart/2008/layout/RadialCluster"/>
    <dgm:cxn modelId="{166B7A67-97F1-4CBE-9789-001146C83706}" type="presParOf" srcId="{EBCC5254-BC73-4A9D-BB11-9E5FE2E28621}" destId="{51E10D5E-5879-405A-B071-0B69EE7340BF}" srcOrd="0" destOrd="0" presId="urn:microsoft.com/office/officeart/2008/layout/RadialCluster"/>
    <dgm:cxn modelId="{63276A60-807A-42F3-A94D-38901B56AA81}" type="presParOf" srcId="{51E10D5E-5879-405A-B071-0B69EE7340BF}" destId="{CCD2B8BC-993C-4A94-826A-40793D739DAF}" srcOrd="0" destOrd="0" presId="urn:microsoft.com/office/officeart/2008/layout/RadialCluster"/>
    <dgm:cxn modelId="{8C66D3EC-3950-43AF-BFBF-624241ED277D}" type="presParOf" srcId="{51E10D5E-5879-405A-B071-0B69EE7340BF}" destId="{E8162088-7EC3-454E-B630-437CB533AFFA}" srcOrd="1" destOrd="0" presId="urn:microsoft.com/office/officeart/2008/layout/RadialCluster"/>
    <dgm:cxn modelId="{A5C69BB1-AC5F-4F66-9EB1-E1C6D698BDAB}" type="presParOf" srcId="{51E10D5E-5879-405A-B071-0B69EE7340BF}" destId="{8D255A86-FCED-41E1-A8D2-46233C35D69E}" srcOrd="2" destOrd="0" presId="urn:microsoft.com/office/officeart/2008/layout/RadialCluster"/>
    <dgm:cxn modelId="{F1F2AE97-1229-4972-A5B4-A9DAFD36F355}" type="presParOf" srcId="{51E10D5E-5879-405A-B071-0B69EE7340BF}" destId="{5177CC69-93D5-4EE2-AA74-2F9327575948}" srcOrd="3" destOrd="0" presId="urn:microsoft.com/office/officeart/2008/layout/RadialCluster"/>
    <dgm:cxn modelId="{D886F530-5C1A-44B7-A765-417741E7E4AC}" type="presParOf" srcId="{51E10D5E-5879-405A-B071-0B69EE7340BF}" destId="{53F3A2F6-227A-414E-A585-1957E99742DF}" srcOrd="4" destOrd="0" presId="urn:microsoft.com/office/officeart/2008/layout/RadialCluster"/>
    <dgm:cxn modelId="{009FE11C-C34B-498B-9BA5-C15E142C2D47}" type="presParOf" srcId="{51E10D5E-5879-405A-B071-0B69EE7340BF}" destId="{521805B1-2D3D-43BA-8019-AEC1F3BAA9A7}" srcOrd="5" destOrd="0" presId="urn:microsoft.com/office/officeart/2008/layout/RadialCluster"/>
    <dgm:cxn modelId="{B0CD8C81-5CA9-43D8-8CA3-50E7428FB338}" type="presParOf" srcId="{51E10D5E-5879-405A-B071-0B69EE7340BF}" destId="{11C7027E-5375-4A41-B75C-538F2BF767A9}" srcOrd="6" destOrd="0" presId="urn:microsoft.com/office/officeart/2008/layout/RadialCluster"/>
    <dgm:cxn modelId="{37810FA8-7AE9-4B3F-A4F5-F88607311615}" type="presParOf" srcId="{51E10D5E-5879-405A-B071-0B69EE7340BF}" destId="{AD7649FE-C8F3-4959-B924-7C0DCEF1BA75}" srcOrd="7" destOrd="0" presId="urn:microsoft.com/office/officeart/2008/layout/RadialCluster"/>
    <dgm:cxn modelId="{FA4B4FBF-9F75-4BA1-85CE-74E0CEF65A99}" type="presParOf" srcId="{51E10D5E-5879-405A-B071-0B69EE7340BF}" destId="{21ECBB71-A6AA-4388-B3A6-1B052303DCE4}" srcOrd="8" destOrd="0" presId="urn:microsoft.com/office/officeart/2008/layout/RadialCluster"/>
    <dgm:cxn modelId="{E21CDCC3-3E2D-4F56-BD28-6FC3E3011ED6}" type="presParOf" srcId="{51E10D5E-5879-405A-B071-0B69EE7340BF}" destId="{843C9126-9F64-4E1D-8CF9-22E275139286}" srcOrd="9" destOrd="0" presId="urn:microsoft.com/office/officeart/2008/layout/RadialCluster"/>
    <dgm:cxn modelId="{C7D5056F-94A4-49D6-BE4D-8F9E62360989}" type="presParOf" srcId="{51E10D5E-5879-405A-B071-0B69EE7340BF}" destId="{C78A860B-3984-488A-B727-FDE5074BA44E}" srcOrd="10" destOrd="0" presId="urn:microsoft.com/office/officeart/2008/layout/RadialCluster"/>
    <dgm:cxn modelId="{1C15F41C-8448-42BE-9877-0E1D6979563C}" type="presParOf" srcId="{51E10D5E-5879-405A-B071-0B69EE7340BF}" destId="{20BC8C8A-FC68-478E-9CAD-A640AA74D85A}" srcOrd="11" destOrd="0" presId="urn:microsoft.com/office/officeart/2008/layout/RadialCluster"/>
    <dgm:cxn modelId="{CB7EB4C3-6A07-48BC-861E-B370FF90E670}" type="presParOf" srcId="{51E10D5E-5879-405A-B071-0B69EE7340BF}" destId="{84327364-5D2F-4F78-9714-EAB5C4A1B267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0D0BD7-11B2-4237-878A-AC7EB800AB1E}" type="doc">
      <dgm:prSet loTypeId="urn:microsoft.com/office/officeart/2005/8/layout/hierarchy5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D0806EC-0CE0-4E73-B049-AA54339EFA06}">
      <dgm:prSet phldrT="[文字]" custT="1"/>
      <dgm:spPr/>
      <dgm:t>
        <a:bodyPr/>
        <a:lstStyle/>
        <a:p>
          <a:r>
            <a:rPr lang="zh-TW" altLang="en-US" sz="2000" dirty="0" smtClean="0"/>
            <a:t>直射</a:t>
          </a:r>
          <a:endParaRPr lang="en-US" altLang="zh-TW" sz="2000" dirty="0" smtClean="0"/>
        </a:p>
        <a:p>
          <a:r>
            <a:rPr lang="zh-TW" altLang="en-US" sz="2000" dirty="0" smtClean="0"/>
            <a:t>透光傘</a:t>
          </a:r>
          <a:endParaRPr lang="en-US" altLang="zh-TW" sz="2000" dirty="0" smtClean="0"/>
        </a:p>
        <a:p>
          <a:r>
            <a:rPr lang="zh-TW" altLang="en-US" sz="2000" dirty="0" smtClean="0"/>
            <a:t>反光傘</a:t>
          </a:r>
          <a:endParaRPr lang="zh-TW" altLang="en-US" sz="2000" dirty="0"/>
        </a:p>
      </dgm:t>
    </dgm:pt>
    <dgm:pt modelId="{64F0A4DA-2C71-43EB-8672-7253A11A7BFB}" type="parTrans" cxnId="{1E7D6B74-7D75-4692-AE79-82A40BF169F5}">
      <dgm:prSet/>
      <dgm:spPr/>
      <dgm:t>
        <a:bodyPr/>
        <a:lstStyle/>
        <a:p>
          <a:endParaRPr lang="zh-TW" altLang="en-US"/>
        </a:p>
      </dgm:t>
    </dgm:pt>
    <dgm:pt modelId="{8C406031-6D0C-4902-86E6-47182B001834}" type="sibTrans" cxnId="{1E7D6B74-7D75-4692-AE79-82A40BF169F5}">
      <dgm:prSet/>
      <dgm:spPr/>
      <dgm:t>
        <a:bodyPr/>
        <a:lstStyle/>
        <a:p>
          <a:endParaRPr lang="zh-TW" altLang="en-US"/>
        </a:p>
      </dgm:t>
    </dgm:pt>
    <dgm:pt modelId="{9701B270-F3B6-4892-B716-BA0F8EC1D628}">
      <dgm:prSet phldrT="[文字]"/>
      <dgm:spPr/>
      <dgm:t>
        <a:bodyPr/>
        <a:lstStyle/>
        <a:p>
          <a:r>
            <a:rPr lang="zh-TW" altLang="en-US" dirty="0" smtClean="0"/>
            <a:t>順光</a:t>
          </a:r>
          <a:endParaRPr lang="zh-TW" altLang="en-US" dirty="0"/>
        </a:p>
      </dgm:t>
    </dgm:pt>
    <dgm:pt modelId="{299FA757-B6BF-4345-AB5A-8350B7355DD8}" type="parTrans" cxnId="{90C00AEF-667B-4753-A98D-4D7545F41033}">
      <dgm:prSet/>
      <dgm:spPr/>
      <dgm:t>
        <a:bodyPr/>
        <a:lstStyle/>
        <a:p>
          <a:endParaRPr lang="zh-TW" altLang="en-US"/>
        </a:p>
      </dgm:t>
    </dgm:pt>
    <dgm:pt modelId="{F320580A-FD17-4F7F-A457-01C80FF013DD}" type="sibTrans" cxnId="{90C00AEF-667B-4753-A98D-4D7545F41033}">
      <dgm:prSet/>
      <dgm:spPr/>
      <dgm:t>
        <a:bodyPr/>
        <a:lstStyle/>
        <a:p>
          <a:endParaRPr lang="zh-TW" altLang="en-US"/>
        </a:p>
      </dgm:t>
    </dgm:pt>
    <dgm:pt modelId="{D19E2789-2D6A-4E01-80AA-D199D62256D6}">
      <dgm:prSet phldrT="[文字]"/>
      <dgm:spPr/>
      <dgm:t>
        <a:bodyPr/>
        <a:lstStyle/>
        <a:p>
          <a:r>
            <a:rPr lang="zh-TW" altLang="en-US" dirty="0" smtClean="0"/>
            <a:t>右順光</a:t>
          </a:r>
          <a:endParaRPr lang="zh-TW" altLang="en-US" dirty="0"/>
        </a:p>
      </dgm:t>
    </dgm:pt>
    <dgm:pt modelId="{83F92E75-6C3E-4885-8753-53ACB056AC4A}" type="parTrans" cxnId="{BD446DBC-94A7-4D1E-ACF5-2005AC2C511B}">
      <dgm:prSet/>
      <dgm:spPr/>
      <dgm:t>
        <a:bodyPr/>
        <a:lstStyle/>
        <a:p>
          <a:endParaRPr lang="zh-TW" altLang="en-US"/>
        </a:p>
      </dgm:t>
    </dgm:pt>
    <dgm:pt modelId="{910CFB57-680B-412F-9785-C187BE2C6E1F}" type="sibTrans" cxnId="{BD446DBC-94A7-4D1E-ACF5-2005AC2C511B}">
      <dgm:prSet/>
      <dgm:spPr/>
      <dgm:t>
        <a:bodyPr/>
        <a:lstStyle/>
        <a:p>
          <a:endParaRPr lang="zh-TW" altLang="en-US"/>
        </a:p>
      </dgm:t>
    </dgm:pt>
    <dgm:pt modelId="{0AF4E1A4-9762-42D3-B61F-2F6399D94580}">
      <dgm:prSet phldrT="[文字]"/>
      <dgm:spPr/>
      <dgm:t>
        <a:bodyPr/>
        <a:lstStyle/>
        <a:p>
          <a:r>
            <a:rPr lang="zh-TW" altLang="en-US" dirty="0" smtClean="0"/>
            <a:t>右側光</a:t>
          </a:r>
          <a:endParaRPr lang="zh-TW" altLang="en-US" dirty="0"/>
        </a:p>
      </dgm:t>
    </dgm:pt>
    <dgm:pt modelId="{34805722-3EA3-47F0-A4F7-5A87D2FD0CC0}" type="parTrans" cxnId="{8A9B87F5-9AD0-4304-ADCC-60C846E02988}">
      <dgm:prSet/>
      <dgm:spPr/>
      <dgm:t>
        <a:bodyPr/>
        <a:lstStyle/>
        <a:p>
          <a:endParaRPr lang="zh-TW" altLang="en-US"/>
        </a:p>
      </dgm:t>
    </dgm:pt>
    <dgm:pt modelId="{56F1660A-5D4B-4F87-B651-82AC68A70F38}" type="sibTrans" cxnId="{8A9B87F5-9AD0-4304-ADCC-60C846E02988}">
      <dgm:prSet/>
      <dgm:spPr/>
      <dgm:t>
        <a:bodyPr/>
        <a:lstStyle/>
        <a:p>
          <a:endParaRPr lang="zh-TW" altLang="en-US"/>
        </a:p>
      </dgm:t>
    </dgm:pt>
    <dgm:pt modelId="{FB4EB43F-CF66-400A-83E0-99E9DB358736}">
      <dgm:prSet/>
      <dgm:spPr/>
      <dgm:t>
        <a:bodyPr/>
        <a:lstStyle/>
        <a:p>
          <a:r>
            <a:rPr lang="zh-TW" altLang="en-US" dirty="0" smtClean="0"/>
            <a:t>右逆光</a:t>
          </a:r>
          <a:endParaRPr lang="zh-TW" altLang="en-US" dirty="0"/>
        </a:p>
      </dgm:t>
    </dgm:pt>
    <dgm:pt modelId="{BC4A3BDA-AC0D-468C-89B1-D84E0D75E4AB}" type="parTrans" cxnId="{376D5103-F0D3-448A-9134-676A344821E8}">
      <dgm:prSet/>
      <dgm:spPr/>
      <dgm:t>
        <a:bodyPr/>
        <a:lstStyle/>
        <a:p>
          <a:endParaRPr lang="zh-TW" altLang="en-US"/>
        </a:p>
      </dgm:t>
    </dgm:pt>
    <dgm:pt modelId="{20AA9D35-48A0-4FBA-B0A0-517E112A6949}" type="sibTrans" cxnId="{376D5103-F0D3-448A-9134-676A344821E8}">
      <dgm:prSet/>
      <dgm:spPr/>
      <dgm:t>
        <a:bodyPr/>
        <a:lstStyle/>
        <a:p>
          <a:endParaRPr lang="zh-TW" altLang="en-US"/>
        </a:p>
      </dgm:t>
    </dgm:pt>
    <dgm:pt modelId="{BC1DC87A-3D62-4C45-BF21-40EDA0153D2D}">
      <dgm:prSet/>
      <dgm:spPr/>
      <dgm:t>
        <a:bodyPr/>
        <a:lstStyle/>
        <a:p>
          <a:r>
            <a:rPr lang="zh-TW" altLang="en-US" dirty="0" smtClean="0"/>
            <a:t>逆光</a:t>
          </a:r>
          <a:endParaRPr lang="zh-TW" altLang="en-US" dirty="0"/>
        </a:p>
      </dgm:t>
    </dgm:pt>
    <dgm:pt modelId="{823ACD86-1DBA-48D2-A11A-2FC1964B0E51}" type="parTrans" cxnId="{7CCD7490-FAAB-48B0-BC1A-851F34CD58BC}">
      <dgm:prSet/>
      <dgm:spPr/>
      <dgm:t>
        <a:bodyPr/>
        <a:lstStyle/>
        <a:p>
          <a:endParaRPr lang="zh-TW" altLang="en-US"/>
        </a:p>
      </dgm:t>
    </dgm:pt>
    <dgm:pt modelId="{0ADB4359-1BBB-4DE7-82C0-2C3CAA6EE799}" type="sibTrans" cxnId="{7CCD7490-FAAB-48B0-BC1A-851F34CD58BC}">
      <dgm:prSet/>
      <dgm:spPr/>
      <dgm:t>
        <a:bodyPr/>
        <a:lstStyle/>
        <a:p>
          <a:endParaRPr lang="zh-TW" altLang="en-US"/>
        </a:p>
      </dgm:t>
    </dgm:pt>
    <dgm:pt modelId="{9D76007F-F148-4F22-8C12-EB9B97E7BE55}">
      <dgm:prSet/>
      <dgm:spPr/>
      <dgm:t>
        <a:bodyPr/>
        <a:lstStyle/>
        <a:p>
          <a:r>
            <a:rPr lang="zh-TW" altLang="en-US" dirty="0" smtClean="0"/>
            <a:t>左順光</a:t>
          </a:r>
          <a:endParaRPr lang="zh-TW" altLang="en-US" dirty="0"/>
        </a:p>
      </dgm:t>
    </dgm:pt>
    <dgm:pt modelId="{8A4C81A3-5FDC-4837-82CA-B816D006FD23}" type="parTrans" cxnId="{77864386-CD52-41C2-A812-9B226AA1A867}">
      <dgm:prSet/>
      <dgm:spPr/>
      <dgm:t>
        <a:bodyPr/>
        <a:lstStyle/>
        <a:p>
          <a:endParaRPr lang="zh-TW" altLang="en-US"/>
        </a:p>
      </dgm:t>
    </dgm:pt>
    <dgm:pt modelId="{9B7DFDEB-2792-4C10-8384-CA5DD66A3511}" type="sibTrans" cxnId="{77864386-CD52-41C2-A812-9B226AA1A867}">
      <dgm:prSet/>
      <dgm:spPr/>
      <dgm:t>
        <a:bodyPr/>
        <a:lstStyle/>
        <a:p>
          <a:endParaRPr lang="zh-TW" altLang="en-US"/>
        </a:p>
      </dgm:t>
    </dgm:pt>
    <dgm:pt modelId="{109024C6-D4FE-4C03-9403-2703135A3B0B}">
      <dgm:prSet/>
      <dgm:spPr/>
      <dgm:t>
        <a:bodyPr/>
        <a:lstStyle/>
        <a:p>
          <a:r>
            <a:rPr lang="zh-TW" altLang="en-US" dirty="0" smtClean="0"/>
            <a:t>左側光</a:t>
          </a:r>
          <a:endParaRPr lang="zh-TW" altLang="en-US" dirty="0"/>
        </a:p>
      </dgm:t>
    </dgm:pt>
    <dgm:pt modelId="{31B5F64C-604D-440F-9EDF-79AFA4B479C6}" type="parTrans" cxnId="{0D6304C9-95A8-434E-89C8-6425B80BB623}">
      <dgm:prSet/>
      <dgm:spPr/>
      <dgm:t>
        <a:bodyPr/>
        <a:lstStyle/>
        <a:p>
          <a:endParaRPr lang="zh-TW" altLang="en-US"/>
        </a:p>
      </dgm:t>
    </dgm:pt>
    <dgm:pt modelId="{09DDF576-CC81-4933-A415-FDFB31789AEC}" type="sibTrans" cxnId="{0D6304C9-95A8-434E-89C8-6425B80BB623}">
      <dgm:prSet/>
      <dgm:spPr/>
      <dgm:t>
        <a:bodyPr/>
        <a:lstStyle/>
        <a:p>
          <a:endParaRPr lang="zh-TW" altLang="en-US"/>
        </a:p>
      </dgm:t>
    </dgm:pt>
    <dgm:pt modelId="{BF39B8D2-8E24-46AA-8987-4CD86FFAC5C8}">
      <dgm:prSet/>
      <dgm:spPr/>
      <dgm:t>
        <a:bodyPr/>
        <a:lstStyle/>
        <a:p>
          <a:r>
            <a:rPr lang="zh-TW" altLang="en-US" dirty="0" smtClean="0"/>
            <a:t>左逆光</a:t>
          </a:r>
          <a:endParaRPr lang="zh-TW" altLang="en-US" dirty="0"/>
        </a:p>
      </dgm:t>
    </dgm:pt>
    <dgm:pt modelId="{07AFE128-A1CD-438F-A82E-06BE2911F617}" type="parTrans" cxnId="{1F5CAE28-A59B-441C-84A1-9C8E1E9888AC}">
      <dgm:prSet/>
      <dgm:spPr/>
      <dgm:t>
        <a:bodyPr/>
        <a:lstStyle/>
        <a:p>
          <a:endParaRPr lang="zh-TW" altLang="en-US"/>
        </a:p>
      </dgm:t>
    </dgm:pt>
    <dgm:pt modelId="{0E2E3565-46AC-4F33-9A2C-EF2B6544B4D8}" type="sibTrans" cxnId="{1F5CAE28-A59B-441C-84A1-9C8E1E9888AC}">
      <dgm:prSet/>
      <dgm:spPr/>
      <dgm:t>
        <a:bodyPr/>
        <a:lstStyle/>
        <a:p>
          <a:endParaRPr lang="zh-TW" altLang="en-US"/>
        </a:p>
      </dgm:t>
    </dgm:pt>
    <dgm:pt modelId="{62786F72-3E40-4224-85EF-6B3CE3B77417}" type="pres">
      <dgm:prSet presAssocID="{E90D0BD7-11B2-4237-878A-AC7EB800AB1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995D634-3325-4328-AE38-89CA1ECCA47B}" type="pres">
      <dgm:prSet presAssocID="{E90D0BD7-11B2-4237-878A-AC7EB800AB1E}" presName="hierFlow" presStyleCnt="0"/>
      <dgm:spPr/>
    </dgm:pt>
    <dgm:pt modelId="{B4CC8BD6-A38B-4687-83CC-84604BB772A0}" type="pres">
      <dgm:prSet presAssocID="{E90D0BD7-11B2-4237-878A-AC7EB800AB1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65EF9B6-EDEB-476D-AAF4-ED917F973E71}" type="pres">
      <dgm:prSet presAssocID="{CD0806EC-0CE0-4E73-B049-AA54339EFA06}" presName="Name17" presStyleCnt="0"/>
      <dgm:spPr/>
    </dgm:pt>
    <dgm:pt modelId="{37345BA3-2D7A-4694-9AB5-2793AACCC74C}" type="pres">
      <dgm:prSet presAssocID="{CD0806EC-0CE0-4E73-B049-AA54339EFA06}" presName="level1Shape" presStyleLbl="node0" presStyleIdx="0" presStyleCnt="1" custScaleY="190969" custLinFactNeighborX="-272" custLinFactNeighborY="63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C9E7D9C-A4F5-43C6-B276-A5C2594109C5}" type="pres">
      <dgm:prSet presAssocID="{CD0806EC-0CE0-4E73-B049-AA54339EFA06}" presName="hierChild2" presStyleCnt="0"/>
      <dgm:spPr/>
    </dgm:pt>
    <dgm:pt modelId="{0CB7A326-6164-4788-8CC3-88FE1EE8000C}" type="pres">
      <dgm:prSet presAssocID="{299FA757-B6BF-4345-AB5A-8350B7355DD8}" presName="Name25" presStyleLbl="parChTrans1D2" presStyleIdx="0" presStyleCnt="8"/>
      <dgm:spPr/>
      <dgm:t>
        <a:bodyPr/>
        <a:lstStyle/>
        <a:p>
          <a:endParaRPr lang="zh-TW" altLang="en-US"/>
        </a:p>
      </dgm:t>
    </dgm:pt>
    <dgm:pt modelId="{B42E0609-A1BC-4B76-BB75-2FD25731DBD9}" type="pres">
      <dgm:prSet presAssocID="{299FA757-B6BF-4345-AB5A-8350B7355DD8}" presName="connTx" presStyleLbl="parChTrans1D2" presStyleIdx="0" presStyleCnt="8"/>
      <dgm:spPr/>
      <dgm:t>
        <a:bodyPr/>
        <a:lstStyle/>
        <a:p>
          <a:endParaRPr lang="zh-TW" altLang="en-US"/>
        </a:p>
      </dgm:t>
    </dgm:pt>
    <dgm:pt modelId="{C6716721-8B81-4D8E-8C84-DE60764A4603}" type="pres">
      <dgm:prSet presAssocID="{9701B270-F3B6-4892-B716-BA0F8EC1D628}" presName="Name30" presStyleCnt="0"/>
      <dgm:spPr/>
    </dgm:pt>
    <dgm:pt modelId="{A0AC086B-F8C5-4FD8-9179-2C517478BB9B}" type="pres">
      <dgm:prSet presAssocID="{9701B270-F3B6-4892-B716-BA0F8EC1D628}" presName="level2Shape" presStyleLbl="node2" presStyleIdx="0" presStyleCnt="8" custScaleY="34832"/>
      <dgm:spPr/>
      <dgm:t>
        <a:bodyPr/>
        <a:lstStyle/>
        <a:p>
          <a:endParaRPr lang="zh-TW" altLang="en-US"/>
        </a:p>
      </dgm:t>
    </dgm:pt>
    <dgm:pt modelId="{48686928-19E0-4FEA-9E35-1610CD02CBD4}" type="pres">
      <dgm:prSet presAssocID="{9701B270-F3B6-4892-B716-BA0F8EC1D628}" presName="hierChild3" presStyleCnt="0"/>
      <dgm:spPr/>
    </dgm:pt>
    <dgm:pt modelId="{AB315044-04EB-417B-992C-04A9362C7DD6}" type="pres">
      <dgm:prSet presAssocID="{83F92E75-6C3E-4885-8753-53ACB056AC4A}" presName="Name25" presStyleLbl="parChTrans1D2" presStyleIdx="1" presStyleCnt="8"/>
      <dgm:spPr/>
      <dgm:t>
        <a:bodyPr/>
        <a:lstStyle/>
        <a:p>
          <a:endParaRPr lang="zh-TW" altLang="en-US"/>
        </a:p>
      </dgm:t>
    </dgm:pt>
    <dgm:pt modelId="{302255EE-84E0-40F1-897A-CAB46AECF57B}" type="pres">
      <dgm:prSet presAssocID="{83F92E75-6C3E-4885-8753-53ACB056AC4A}" presName="connTx" presStyleLbl="parChTrans1D2" presStyleIdx="1" presStyleCnt="8"/>
      <dgm:spPr/>
      <dgm:t>
        <a:bodyPr/>
        <a:lstStyle/>
        <a:p>
          <a:endParaRPr lang="zh-TW" altLang="en-US"/>
        </a:p>
      </dgm:t>
    </dgm:pt>
    <dgm:pt modelId="{86114C24-CB3D-44EF-A596-7FF17CBC9424}" type="pres">
      <dgm:prSet presAssocID="{D19E2789-2D6A-4E01-80AA-D199D62256D6}" presName="Name30" presStyleCnt="0"/>
      <dgm:spPr/>
    </dgm:pt>
    <dgm:pt modelId="{5B59A205-F846-477F-B6D7-45901FC18B76}" type="pres">
      <dgm:prSet presAssocID="{D19E2789-2D6A-4E01-80AA-D199D62256D6}" presName="level2Shape" presStyleLbl="node2" presStyleIdx="1" presStyleCnt="8" custScaleY="56582"/>
      <dgm:spPr/>
      <dgm:t>
        <a:bodyPr/>
        <a:lstStyle/>
        <a:p>
          <a:endParaRPr lang="zh-TW" altLang="en-US"/>
        </a:p>
      </dgm:t>
    </dgm:pt>
    <dgm:pt modelId="{EB9B8FEF-01A1-4FD7-B1B9-97CC57AA65BF}" type="pres">
      <dgm:prSet presAssocID="{D19E2789-2D6A-4E01-80AA-D199D62256D6}" presName="hierChild3" presStyleCnt="0"/>
      <dgm:spPr/>
    </dgm:pt>
    <dgm:pt modelId="{205E59E9-0966-40E8-A782-D1F3866C517C}" type="pres">
      <dgm:prSet presAssocID="{34805722-3EA3-47F0-A4F7-5A87D2FD0CC0}" presName="Name25" presStyleLbl="parChTrans1D2" presStyleIdx="2" presStyleCnt="8"/>
      <dgm:spPr/>
      <dgm:t>
        <a:bodyPr/>
        <a:lstStyle/>
        <a:p>
          <a:endParaRPr lang="zh-TW" altLang="en-US"/>
        </a:p>
      </dgm:t>
    </dgm:pt>
    <dgm:pt modelId="{65948894-71DD-45F3-80B3-BB6EBFB5F9F9}" type="pres">
      <dgm:prSet presAssocID="{34805722-3EA3-47F0-A4F7-5A87D2FD0CC0}" presName="connTx" presStyleLbl="parChTrans1D2" presStyleIdx="2" presStyleCnt="8"/>
      <dgm:spPr/>
      <dgm:t>
        <a:bodyPr/>
        <a:lstStyle/>
        <a:p>
          <a:endParaRPr lang="zh-TW" altLang="en-US"/>
        </a:p>
      </dgm:t>
    </dgm:pt>
    <dgm:pt modelId="{82175CFC-2005-44C8-80EE-819017E0C164}" type="pres">
      <dgm:prSet presAssocID="{0AF4E1A4-9762-42D3-B61F-2F6399D94580}" presName="Name30" presStyleCnt="0"/>
      <dgm:spPr/>
    </dgm:pt>
    <dgm:pt modelId="{9A4DCEC1-41F7-402E-B790-A0CDFD9A1415}" type="pres">
      <dgm:prSet presAssocID="{0AF4E1A4-9762-42D3-B61F-2F6399D94580}" presName="level2Shape" presStyleLbl="node2" presStyleIdx="2" presStyleCnt="8" custScaleY="46571"/>
      <dgm:spPr/>
      <dgm:t>
        <a:bodyPr/>
        <a:lstStyle/>
        <a:p>
          <a:endParaRPr lang="zh-TW" altLang="en-US"/>
        </a:p>
      </dgm:t>
    </dgm:pt>
    <dgm:pt modelId="{A5DB9B5A-8772-4E15-A731-5C0FD28E4290}" type="pres">
      <dgm:prSet presAssocID="{0AF4E1A4-9762-42D3-B61F-2F6399D94580}" presName="hierChild3" presStyleCnt="0"/>
      <dgm:spPr/>
    </dgm:pt>
    <dgm:pt modelId="{776588A8-E16D-43D4-B985-58731D0A0A40}" type="pres">
      <dgm:prSet presAssocID="{BC4A3BDA-AC0D-468C-89B1-D84E0D75E4AB}" presName="Name25" presStyleLbl="parChTrans1D2" presStyleIdx="3" presStyleCnt="8"/>
      <dgm:spPr/>
      <dgm:t>
        <a:bodyPr/>
        <a:lstStyle/>
        <a:p>
          <a:endParaRPr lang="zh-TW" altLang="en-US"/>
        </a:p>
      </dgm:t>
    </dgm:pt>
    <dgm:pt modelId="{8AD47329-2FAE-4662-9548-4E66EE85A748}" type="pres">
      <dgm:prSet presAssocID="{BC4A3BDA-AC0D-468C-89B1-D84E0D75E4AB}" presName="connTx" presStyleLbl="parChTrans1D2" presStyleIdx="3" presStyleCnt="8"/>
      <dgm:spPr/>
      <dgm:t>
        <a:bodyPr/>
        <a:lstStyle/>
        <a:p>
          <a:endParaRPr lang="zh-TW" altLang="en-US"/>
        </a:p>
      </dgm:t>
    </dgm:pt>
    <dgm:pt modelId="{505F5F60-5113-4959-9138-5C2F6F2872D9}" type="pres">
      <dgm:prSet presAssocID="{FB4EB43F-CF66-400A-83E0-99E9DB358736}" presName="Name30" presStyleCnt="0"/>
      <dgm:spPr/>
    </dgm:pt>
    <dgm:pt modelId="{22848BD4-E285-4DFE-BBAC-470462201C5E}" type="pres">
      <dgm:prSet presAssocID="{FB4EB43F-CF66-400A-83E0-99E9DB358736}" presName="level2Shape" presStyleLbl="node2" presStyleIdx="3" presStyleCnt="8" custFlipVert="0" custScaleY="39389"/>
      <dgm:spPr/>
      <dgm:t>
        <a:bodyPr/>
        <a:lstStyle/>
        <a:p>
          <a:endParaRPr lang="zh-TW" altLang="en-US"/>
        </a:p>
      </dgm:t>
    </dgm:pt>
    <dgm:pt modelId="{C1A26D16-B15F-40B9-BB0F-65EB038BA55F}" type="pres">
      <dgm:prSet presAssocID="{FB4EB43F-CF66-400A-83E0-99E9DB358736}" presName="hierChild3" presStyleCnt="0"/>
      <dgm:spPr/>
    </dgm:pt>
    <dgm:pt modelId="{4CA1D51F-C351-4F9D-9449-AF7CEA0FA811}" type="pres">
      <dgm:prSet presAssocID="{823ACD86-1DBA-48D2-A11A-2FC1964B0E51}" presName="Name25" presStyleLbl="parChTrans1D2" presStyleIdx="4" presStyleCnt="8"/>
      <dgm:spPr/>
      <dgm:t>
        <a:bodyPr/>
        <a:lstStyle/>
        <a:p>
          <a:endParaRPr lang="zh-TW" altLang="en-US"/>
        </a:p>
      </dgm:t>
    </dgm:pt>
    <dgm:pt modelId="{E3F1E2AC-FE9C-4726-97E2-7B3D8FB3646E}" type="pres">
      <dgm:prSet presAssocID="{823ACD86-1DBA-48D2-A11A-2FC1964B0E51}" presName="connTx" presStyleLbl="parChTrans1D2" presStyleIdx="4" presStyleCnt="8"/>
      <dgm:spPr/>
      <dgm:t>
        <a:bodyPr/>
        <a:lstStyle/>
        <a:p>
          <a:endParaRPr lang="zh-TW" altLang="en-US"/>
        </a:p>
      </dgm:t>
    </dgm:pt>
    <dgm:pt modelId="{7E6446B1-8B2A-440C-BD27-5E5BF10B3F15}" type="pres">
      <dgm:prSet presAssocID="{BC1DC87A-3D62-4C45-BF21-40EDA0153D2D}" presName="Name30" presStyleCnt="0"/>
      <dgm:spPr/>
    </dgm:pt>
    <dgm:pt modelId="{A54CC6C0-F11E-40E2-951A-7D838E760076}" type="pres">
      <dgm:prSet presAssocID="{BC1DC87A-3D62-4C45-BF21-40EDA0153D2D}" presName="level2Shape" presStyleLbl="node2" presStyleIdx="4" presStyleCnt="8" custScaleY="33922"/>
      <dgm:spPr/>
      <dgm:t>
        <a:bodyPr/>
        <a:lstStyle/>
        <a:p>
          <a:endParaRPr lang="zh-TW" altLang="en-US"/>
        </a:p>
      </dgm:t>
    </dgm:pt>
    <dgm:pt modelId="{5F451E51-FB44-48F8-978C-A8FA7A970513}" type="pres">
      <dgm:prSet presAssocID="{BC1DC87A-3D62-4C45-BF21-40EDA0153D2D}" presName="hierChild3" presStyleCnt="0"/>
      <dgm:spPr/>
    </dgm:pt>
    <dgm:pt modelId="{1AF409B2-C049-4C9E-A1E7-642359362AA4}" type="pres">
      <dgm:prSet presAssocID="{8A4C81A3-5FDC-4837-82CA-B816D006FD23}" presName="Name25" presStyleLbl="parChTrans1D2" presStyleIdx="5" presStyleCnt="8"/>
      <dgm:spPr/>
      <dgm:t>
        <a:bodyPr/>
        <a:lstStyle/>
        <a:p>
          <a:endParaRPr lang="zh-TW" altLang="en-US"/>
        </a:p>
      </dgm:t>
    </dgm:pt>
    <dgm:pt modelId="{0D9401CA-3113-429C-AEFF-BF70D55FD268}" type="pres">
      <dgm:prSet presAssocID="{8A4C81A3-5FDC-4837-82CA-B816D006FD23}" presName="connTx" presStyleLbl="parChTrans1D2" presStyleIdx="5" presStyleCnt="8"/>
      <dgm:spPr/>
      <dgm:t>
        <a:bodyPr/>
        <a:lstStyle/>
        <a:p>
          <a:endParaRPr lang="zh-TW" altLang="en-US"/>
        </a:p>
      </dgm:t>
    </dgm:pt>
    <dgm:pt modelId="{52EFA293-34F5-4377-B5EF-31B7FE15A744}" type="pres">
      <dgm:prSet presAssocID="{9D76007F-F148-4F22-8C12-EB9B97E7BE55}" presName="Name30" presStyleCnt="0"/>
      <dgm:spPr/>
    </dgm:pt>
    <dgm:pt modelId="{CF5F8F9A-A3C6-4CC2-A4B7-3E96463576A7}" type="pres">
      <dgm:prSet presAssocID="{9D76007F-F148-4F22-8C12-EB9B97E7BE55}" presName="level2Shape" presStyleLbl="node2" presStyleIdx="5" presStyleCnt="8" custScaleY="38876"/>
      <dgm:spPr/>
      <dgm:t>
        <a:bodyPr/>
        <a:lstStyle/>
        <a:p>
          <a:endParaRPr lang="zh-TW" altLang="en-US"/>
        </a:p>
      </dgm:t>
    </dgm:pt>
    <dgm:pt modelId="{FC5B0EC4-BFCA-4CCC-80A0-10459F2CC961}" type="pres">
      <dgm:prSet presAssocID="{9D76007F-F148-4F22-8C12-EB9B97E7BE55}" presName="hierChild3" presStyleCnt="0"/>
      <dgm:spPr/>
    </dgm:pt>
    <dgm:pt modelId="{F2BF0C9E-EB36-40FA-BB03-AC1F53C2E3FB}" type="pres">
      <dgm:prSet presAssocID="{31B5F64C-604D-440F-9EDF-79AFA4B479C6}" presName="Name25" presStyleLbl="parChTrans1D2" presStyleIdx="6" presStyleCnt="8"/>
      <dgm:spPr/>
      <dgm:t>
        <a:bodyPr/>
        <a:lstStyle/>
        <a:p>
          <a:endParaRPr lang="zh-TW" altLang="en-US"/>
        </a:p>
      </dgm:t>
    </dgm:pt>
    <dgm:pt modelId="{FDA06873-F9F8-456A-A79B-A3359E64119A}" type="pres">
      <dgm:prSet presAssocID="{31B5F64C-604D-440F-9EDF-79AFA4B479C6}" presName="connTx" presStyleLbl="parChTrans1D2" presStyleIdx="6" presStyleCnt="8"/>
      <dgm:spPr/>
      <dgm:t>
        <a:bodyPr/>
        <a:lstStyle/>
        <a:p>
          <a:endParaRPr lang="zh-TW" altLang="en-US"/>
        </a:p>
      </dgm:t>
    </dgm:pt>
    <dgm:pt modelId="{C42023F1-6540-45ED-A729-23C4DF041682}" type="pres">
      <dgm:prSet presAssocID="{109024C6-D4FE-4C03-9403-2703135A3B0B}" presName="Name30" presStyleCnt="0"/>
      <dgm:spPr/>
    </dgm:pt>
    <dgm:pt modelId="{4CE73518-A2E2-4AEC-8F66-6CA3D3B74C58}" type="pres">
      <dgm:prSet presAssocID="{109024C6-D4FE-4C03-9403-2703135A3B0B}" presName="level2Shape" presStyleLbl="node2" presStyleIdx="6" presStyleCnt="8" custScaleY="37465"/>
      <dgm:spPr/>
      <dgm:t>
        <a:bodyPr/>
        <a:lstStyle/>
        <a:p>
          <a:endParaRPr lang="zh-TW" altLang="en-US"/>
        </a:p>
      </dgm:t>
    </dgm:pt>
    <dgm:pt modelId="{E7F17000-05CB-4BB5-8164-40259127CD9D}" type="pres">
      <dgm:prSet presAssocID="{109024C6-D4FE-4C03-9403-2703135A3B0B}" presName="hierChild3" presStyleCnt="0"/>
      <dgm:spPr/>
    </dgm:pt>
    <dgm:pt modelId="{8E51804B-A95F-47D5-B4C9-A65A1C08FAA7}" type="pres">
      <dgm:prSet presAssocID="{07AFE128-A1CD-438F-A82E-06BE2911F617}" presName="Name25" presStyleLbl="parChTrans1D2" presStyleIdx="7" presStyleCnt="8"/>
      <dgm:spPr/>
      <dgm:t>
        <a:bodyPr/>
        <a:lstStyle/>
        <a:p>
          <a:endParaRPr lang="zh-TW" altLang="en-US"/>
        </a:p>
      </dgm:t>
    </dgm:pt>
    <dgm:pt modelId="{EF667CBE-F51A-48FE-B3A7-F4573AF0D4AB}" type="pres">
      <dgm:prSet presAssocID="{07AFE128-A1CD-438F-A82E-06BE2911F617}" presName="connTx" presStyleLbl="parChTrans1D2" presStyleIdx="7" presStyleCnt="8"/>
      <dgm:spPr/>
      <dgm:t>
        <a:bodyPr/>
        <a:lstStyle/>
        <a:p>
          <a:endParaRPr lang="zh-TW" altLang="en-US"/>
        </a:p>
      </dgm:t>
    </dgm:pt>
    <dgm:pt modelId="{B44D179F-CBB9-426A-8C8F-FAAB47B23B98}" type="pres">
      <dgm:prSet presAssocID="{BF39B8D2-8E24-46AA-8987-4CD86FFAC5C8}" presName="Name30" presStyleCnt="0"/>
      <dgm:spPr/>
    </dgm:pt>
    <dgm:pt modelId="{66A3E28D-0B1F-4699-8676-979E69582201}" type="pres">
      <dgm:prSet presAssocID="{BF39B8D2-8E24-46AA-8987-4CD86FFAC5C8}" presName="level2Shape" presStyleLbl="node2" presStyleIdx="7" presStyleCnt="8" custScaleY="44221"/>
      <dgm:spPr/>
      <dgm:t>
        <a:bodyPr/>
        <a:lstStyle/>
        <a:p>
          <a:endParaRPr lang="zh-TW" altLang="en-US"/>
        </a:p>
      </dgm:t>
    </dgm:pt>
    <dgm:pt modelId="{C997F7AE-39CB-4472-8DF5-EBC3361D3696}" type="pres">
      <dgm:prSet presAssocID="{BF39B8D2-8E24-46AA-8987-4CD86FFAC5C8}" presName="hierChild3" presStyleCnt="0"/>
      <dgm:spPr/>
    </dgm:pt>
    <dgm:pt modelId="{0C1A5FCE-11B5-4AD2-9D16-8985EB985346}" type="pres">
      <dgm:prSet presAssocID="{E90D0BD7-11B2-4237-878A-AC7EB800AB1E}" presName="bgShapesFlow" presStyleCnt="0"/>
      <dgm:spPr/>
    </dgm:pt>
  </dgm:ptLst>
  <dgm:cxnLst>
    <dgm:cxn modelId="{C283A2D4-59FF-427F-B672-1B3C31049B6C}" type="presOf" srcId="{07AFE128-A1CD-438F-A82E-06BE2911F617}" destId="{EF667CBE-F51A-48FE-B3A7-F4573AF0D4AB}" srcOrd="1" destOrd="0" presId="urn:microsoft.com/office/officeart/2005/8/layout/hierarchy5"/>
    <dgm:cxn modelId="{162A92F0-69D8-49AC-A529-6F2FB1665C29}" type="presOf" srcId="{109024C6-D4FE-4C03-9403-2703135A3B0B}" destId="{4CE73518-A2E2-4AEC-8F66-6CA3D3B74C58}" srcOrd="0" destOrd="0" presId="urn:microsoft.com/office/officeart/2005/8/layout/hierarchy5"/>
    <dgm:cxn modelId="{9200357D-DF85-4360-BC8B-41A7FB2C9D55}" type="presOf" srcId="{31B5F64C-604D-440F-9EDF-79AFA4B479C6}" destId="{FDA06873-F9F8-456A-A79B-A3359E64119A}" srcOrd="1" destOrd="0" presId="urn:microsoft.com/office/officeart/2005/8/layout/hierarchy5"/>
    <dgm:cxn modelId="{ABFF719A-0A96-4160-98D8-B949FFEF2922}" type="presOf" srcId="{E90D0BD7-11B2-4237-878A-AC7EB800AB1E}" destId="{62786F72-3E40-4224-85EF-6B3CE3B77417}" srcOrd="0" destOrd="0" presId="urn:microsoft.com/office/officeart/2005/8/layout/hierarchy5"/>
    <dgm:cxn modelId="{667787F6-1F57-4404-8A99-2F3C8A478816}" type="presOf" srcId="{8A4C81A3-5FDC-4837-82CA-B816D006FD23}" destId="{0D9401CA-3113-429C-AEFF-BF70D55FD268}" srcOrd="1" destOrd="0" presId="urn:microsoft.com/office/officeart/2005/8/layout/hierarchy5"/>
    <dgm:cxn modelId="{5A9505BA-EFFA-48F0-9EB9-C7A563D9F450}" type="presOf" srcId="{34805722-3EA3-47F0-A4F7-5A87D2FD0CC0}" destId="{65948894-71DD-45F3-80B3-BB6EBFB5F9F9}" srcOrd="1" destOrd="0" presId="urn:microsoft.com/office/officeart/2005/8/layout/hierarchy5"/>
    <dgm:cxn modelId="{1F5CAE28-A59B-441C-84A1-9C8E1E9888AC}" srcId="{CD0806EC-0CE0-4E73-B049-AA54339EFA06}" destId="{BF39B8D2-8E24-46AA-8987-4CD86FFAC5C8}" srcOrd="7" destOrd="0" parTransId="{07AFE128-A1CD-438F-A82E-06BE2911F617}" sibTransId="{0E2E3565-46AC-4F33-9A2C-EF2B6544B4D8}"/>
    <dgm:cxn modelId="{CD3ADA0A-B3E5-43D0-94F1-1FC143108599}" type="presOf" srcId="{9D76007F-F148-4F22-8C12-EB9B97E7BE55}" destId="{CF5F8F9A-A3C6-4CC2-A4B7-3E96463576A7}" srcOrd="0" destOrd="0" presId="urn:microsoft.com/office/officeart/2005/8/layout/hierarchy5"/>
    <dgm:cxn modelId="{AA32EF0E-B957-47EE-ACA6-774EB44B7618}" type="presOf" srcId="{CD0806EC-0CE0-4E73-B049-AA54339EFA06}" destId="{37345BA3-2D7A-4694-9AB5-2793AACCC74C}" srcOrd="0" destOrd="0" presId="urn:microsoft.com/office/officeart/2005/8/layout/hierarchy5"/>
    <dgm:cxn modelId="{1E7D6B74-7D75-4692-AE79-82A40BF169F5}" srcId="{E90D0BD7-11B2-4237-878A-AC7EB800AB1E}" destId="{CD0806EC-0CE0-4E73-B049-AA54339EFA06}" srcOrd="0" destOrd="0" parTransId="{64F0A4DA-2C71-43EB-8672-7253A11A7BFB}" sibTransId="{8C406031-6D0C-4902-86E6-47182B001834}"/>
    <dgm:cxn modelId="{5D996F00-BEAE-465E-8E69-8636D98F730D}" type="presOf" srcId="{FB4EB43F-CF66-400A-83E0-99E9DB358736}" destId="{22848BD4-E285-4DFE-BBAC-470462201C5E}" srcOrd="0" destOrd="0" presId="urn:microsoft.com/office/officeart/2005/8/layout/hierarchy5"/>
    <dgm:cxn modelId="{B3C7AF7C-5B36-4495-A5BB-C5144C803320}" type="presOf" srcId="{299FA757-B6BF-4345-AB5A-8350B7355DD8}" destId="{B42E0609-A1BC-4B76-BB75-2FD25731DBD9}" srcOrd="1" destOrd="0" presId="urn:microsoft.com/office/officeart/2005/8/layout/hierarchy5"/>
    <dgm:cxn modelId="{A6D7BD8F-D1B7-4D33-B448-56B867B7F8A8}" type="presOf" srcId="{31B5F64C-604D-440F-9EDF-79AFA4B479C6}" destId="{F2BF0C9E-EB36-40FA-BB03-AC1F53C2E3FB}" srcOrd="0" destOrd="0" presId="urn:microsoft.com/office/officeart/2005/8/layout/hierarchy5"/>
    <dgm:cxn modelId="{DB850685-0C76-44D5-8723-3989FE5DA6F4}" type="presOf" srcId="{83F92E75-6C3E-4885-8753-53ACB056AC4A}" destId="{AB315044-04EB-417B-992C-04A9362C7DD6}" srcOrd="0" destOrd="0" presId="urn:microsoft.com/office/officeart/2005/8/layout/hierarchy5"/>
    <dgm:cxn modelId="{60396AA3-19FA-424C-8237-84135444DF7E}" type="presOf" srcId="{BC4A3BDA-AC0D-468C-89B1-D84E0D75E4AB}" destId="{776588A8-E16D-43D4-B985-58731D0A0A40}" srcOrd="0" destOrd="0" presId="urn:microsoft.com/office/officeart/2005/8/layout/hierarchy5"/>
    <dgm:cxn modelId="{BD446DBC-94A7-4D1E-ACF5-2005AC2C511B}" srcId="{CD0806EC-0CE0-4E73-B049-AA54339EFA06}" destId="{D19E2789-2D6A-4E01-80AA-D199D62256D6}" srcOrd="1" destOrd="0" parTransId="{83F92E75-6C3E-4885-8753-53ACB056AC4A}" sibTransId="{910CFB57-680B-412F-9785-C187BE2C6E1F}"/>
    <dgm:cxn modelId="{8A9B87F5-9AD0-4304-ADCC-60C846E02988}" srcId="{CD0806EC-0CE0-4E73-B049-AA54339EFA06}" destId="{0AF4E1A4-9762-42D3-B61F-2F6399D94580}" srcOrd="2" destOrd="0" parTransId="{34805722-3EA3-47F0-A4F7-5A87D2FD0CC0}" sibTransId="{56F1660A-5D4B-4F87-B651-82AC68A70F38}"/>
    <dgm:cxn modelId="{376D5103-F0D3-448A-9134-676A344821E8}" srcId="{CD0806EC-0CE0-4E73-B049-AA54339EFA06}" destId="{FB4EB43F-CF66-400A-83E0-99E9DB358736}" srcOrd="3" destOrd="0" parTransId="{BC4A3BDA-AC0D-468C-89B1-D84E0D75E4AB}" sibTransId="{20AA9D35-48A0-4FBA-B0A0-517E112A6949}"/>
    <dgm:cxn modelId="{7CCD7490-FAAB-48B0-BC1A-851F34CD58BC}" srcId="{CD0806EC-0CE0-4E73-B049-AA54339EFA06}" destId="{BC1DC87A-3D62-4C45-BF21-40EDA0153D2D}" srcOrd="4" destOrd="0" parTransId="{823ACD86-1DBA-48D2-A11A-2FC1964B0E51}" sibTransId="{0ADB4359-1BBB-4DE7-82C0-2C3CAA6EE799}"/>
    <dgm:cxn modelId="{321737E9-B4FA-4E06-999C-A0E00F9088F4}" type="presOf" srcId="{07AFE128-A1CD-438F-A82E-06BE2911F617}" destId="{8E51804B-A95F-47D5-B4C9-A65A1C08FAA7}" srcOrd="0" destOrd="0" presId="urn:microsoft.com/office/officeart/2005/8/layout/hierarchy5"/>
    <dgm:cxn modelId="{4E8CE750-6F5A-4DE7-BFAA-F06AF5CD8483}" type="presOf" srcId="{9701B270-F3B6-4892-B716-BA0F8EC1D628}" destId="{A0AC086B-F8C5-4FD8-9179-2C517478BB9B}" srcOrd="0" destOrd="0" presId="urn:microsoft.com/office/officeart/2005/8/layout/hierarchy5"/>
    <dgm:cxn modelId="{AE34D1B7-98A4-4A52-A7CC-6C2C004285CD}" type="presOf" srcId="{34805722-3EA3-47F0-A4F7-5A87D2FD0CC0}" destId="{205E59E9-0966-40E8-A782-D1F3866C517C}" srcOrd="0" destOrd="0" presId="urn:microsoft.com/office/officeart/2005/8/layout/hierarchy5"/>
    <dgm:cxn modelId="{73609DDA-590E-4CD5-9C21-942F0EED2845}" type="presOf" srcId="{299FA757-B6BF-4345-AB5A-8350B7355DD8}" destId="{0CB7A326-6164-4788-8CC3-88FE1EE8000C}" srcOrd="0" destOrd="0" presId="urn:microsoft.com/office/officeart/2005/8/layout/hierarchy5"/>
    <dgm:cxn modelId="{77864386-CD52-41C2-A812-9B226AA1A867}" srcId="{CD0806EC-0CE0-4E73-B049-AA54339EFA06}" destId="{9D76007F-F148-4F22-8C12-EB9B97E7BE55}" srcOrd="5" destOrd="0" parTransId="{8A4C81A3-5FDC-4837-82CA-B816D006FD23}" sibTransId="{9B7DFDEB-2792-4C10-8384-CA5DD66A3511}"/>
    <dgm:cxn modelId="{7F99590A-3B53-45CA-B3A9-2D9FBB629D6A}" type="presOf" srcId="{0AF4E1A4-9762-42D3-B61F-2F6399D94580}" destId="{9A4DCEC1-41F7-402E-B790-A0CDFD9A1415}" srcOrd="0" destOrd="0" presId="urn:microsoft.com/office/officeart/2005/8/layout/hierarchy5"/>
    <dgm:cxn modelId="{F1291DF0-C168-4B68-8A4D-F2599D56DFCC}" type="presOf" srcId="{823ACD86-1DBA-48D2-A11A-2FC1964B0E51}" destId="{4CA1D51F-C351-4F9D-9449-AF7CEA0FA811}" srcOrd="0" destOrd="0" presId="urn:microsoft.com/office/officeart/2005/8/layout/hierarchy5"/>
    <dgm:cxn modelId="{4A6DFCFB-2269-4A66-A4FC-DA5E8B7EE76C}" type="presOf" srcId="{D19E2789-2D6A-4E01-80AA-D199D62256D6}" destId="{5B59A205-F846-477F-B6D7-45901FC18B76}" srcOrd="0" destOrd="0" presId="urn:microsoft.com/office/officeart/2005/8/layout/hierarchy5"/>
    <dgm:cxn modelId="{90C00AEF-667B-4753-A98D-4D7545F41033}" srcId="{CD0806EC-0CE0-4E73-B049-AA54339EFA06}" destId="{9701B270-F3B6-4892-B716-BA0F8EC1D628}" srcOrd="0" destOrd="0" parTransId="{299FA757-B6BF-4345-AB5A-8350B7355DD8}" sibTransId="{F320580A-FD17-4F7F-A457-01C80FF013DD}"/>
    <dgm:cxn modelId="{B727E553-3F40-4798-8B4B-5D2AD84731EE}" type="presOf" srcId="{8A4C81A3-5FDC-4837-82CA-B816D006FD23}" destId="{1AF409B2-C049-4C9E-A1E7-642359362AA4}" srcOrd="0" destOrd="0" presId="urn:microsoft.com/office/officeart/2005/8/layout/hierarchy5"/>
    <dgm:cxn modelId="{0D6304C9-95A8-434E-89C8-6425B80BB623}" srcId="{CD0806EC-0CE0-4E73-B049-AA54339EFA06}" destId="{109024C6-D4FE-4C03-9403-2703135A3B0B}" srcOrd="6" destOrd="0" parTransId="{31B5F64C-604D-440F-9EDF-79AFA4B479C6}" sibTransId="{09DDF576-CC81-4933-A415-FDFB31789AEC}"/>
    <dgm:cxn modelId="{8102F8A7-366F-46F4-8B85-3612E2B76813}" type="presOf" srcId="{BC4A3BDA-AC0D-468C-89B1-D84E0D75E4AB}" destId="{8AD47329-2FAE-4662-9548-4E66EE85A748}" srcOrd="1" destOrd="0" presId="urn:microsoft.com/office/officeart/2005/8/layout/hierarchy5"/>
    <dgm:cxn modelId="{7F79D8E2-5FA8-4268-B033-A228721560A0}" type="presOf" srcId="{83F92E75-6C3E-4885-8753-53ACB056AC4A}" destId="{302255EE-84E0-40F1-897A-CAB46AECF57B}" srcOrd="1" destOrd="0" presId="urn:microsoft.com/office/officeart/2005/8/layout/hierarchy5"/>
    <dgm:cxn modelId="{0AC47B21-93D7-4538-8D02-DC9B6713F140}" type="presOf" srcId="{BF39B8D2-8E24-46AA-8987-4CD86FFAC5C8}" destId="{66A3E28D-0B1F-4699-8676-979E69582201}" srcOrd="0" destOrd="0" presId="urn:microsoft.com/office/officeart/2005/8/layout/hierarchy5"/>
    <dgm:cxn modelId="{DE0D0B70-23F1-4D79-8A32-8CD6F39DED93}" type="presOf" srcId="{823ACD86-1DBA-48D2-A11A-2FC1964B0E51}" destId="{E3F1E2AC-FE9C-4726-97E2-7B3D8FB3646E}" srcOrd="1" destOrd="0" presId="urn:microsoft.com/office/officeart/2005/8/layout/hierarchy5"/>
    <dgm:cxn modelId="{F96306E3-1277-4E5F-8EA5-B4283E57D38F}" type="presOf" srcId="{BC1DC87A-3D62-4C45-BF21-40EDA0153D2D}" destId="{A54CC6C0-F11E-40E2-951A-7D838E760076}" srcOrd="0" destOrd="0" presId="urn:microsoft.com/office/officeart/2005/8/layout/hierarchy5"/>
    <dgm:cxn modelId="{1F4917FD-95D8-478B-9053-56F876537FF7}" type="presParOf" srcId="{62786F72-3E40-4224-85EF-6B3CE3B77417}" destId="{C995D634-3325-4328-AE38-89CA1ECCA47B}" srcOrd="0" destOrd="0" presId="urn:microsoft.com/office/officeart/2005/8/layout/hierarchy5"/>
    <dgm:cxn modelId="{52AED0CC-C8CA-454C-9A31-00F98B166491}" type="presParOf" srcId="{C995D634-3325-4328-AE38-89CA1ECCA47B}" destId="{B4CC8BD6-A38B-4687-83CC-84604BB772A0}" srcOrd="0" destOrd="0" presId="urn:microsoft.com/office/officeart/2005/8/layout/hierarchy5"/>
    <dgm:cxn modelId="{94612523-E3E6-4B41-A8B3-FC7FF6E71401}" type="presParOf" srcId="{B4CC8BD6-A38B-4687-83CC-84604BB772A0}" destId="{965EF9B6-EDEB-476D-AAF4-ED917F973E71}" srcOrd="0" destOrd="0" presId="urn:microsoft.com/office/officeart/2005/8/layout/hierarchy5"/>
    <dgm:cxn modelId="{BFE7FC62-960C-4DE2-9AF2-7459BDC2AED2}" type="presParOf" srcId="{965EF9B6-EDEB-476D-AAF4-ED917F973E71}" destId="{37345BA3-2D7A-4694-9AB5-2793AACCC74C}" srcOrd="0" destOrd="0" presId="urn:microsoft.com/office/officeart/2005/8/layout/hierarchy5"/>
    <dgm:cxn modelId="{2A975A12-7DF9-4EAD-BFE0-4DB6C59FCDD4}" type="presParOf" srcId="{965EF9B6-EDEB-476D-AAF4-ED917F973E71}" destId="{CC9E7D9C-A4F5-43C6-B276-A5C2594109C5}" srcOrd="1" destOrd="0" presId="urn:microsoft.com/office/officeart/2005/8/layout/hierarchy5"/>
    <dgm:cxn modelId="{61079852-366D-431B-B7CC-2FF7907313A5}" type="presParOf" srcId="{CC9E7D9C-A4F5-43C6-B276-A5C2594109C5}" destId="{0CB7A326-6164-4788-8CC3-88FE1EE8000C}" srcOrd="0" destOrd="0" presId="urn:microsoft.com/office/officeart/2005/8/layout/hierarchy5"/>
    <dgm:cxn modelId="{E933F5B7-854E-4DBB-B2F0-AEDAEB7515A9}" type="presParOf" srcId="{0CB7A326-6164-4788-8CC3-88FE1EE8000C}" destId="{B42E0609-A1BC-4B76-BB75-2FD25731DBD9}" srcOrd="0" destOrd="0" presId="urn:microsoft.com/office/officeart/2005/8/layout/hierarchy5"/>
    <dgm:cxn modelId="{1BCC34A6-6039-4880-9006-C14E6CFB7CBB}" type="presParOf" srcId="{CC9E7D9C-A4F5-43C6-B276-A5C2594109C5}" destId="{C6716721-8B81-4D8E-8C84-DE60764A4603}" srcOrd="1" destOrd="0" presId="urn:microsoft.com/office/officeart/2005/8/layout/hierarchy5"/>
    <dgm:cxn modelId="{F65C1E21-2A02-4265-9447-F8C8032854AF}" type="presParOf" srcId="{C6716721-8B81-4D8E-8C84-DE60764A4603}" destId="{A0AC086B-F8C5-4FD8-9179-2C517478BB9B}" srcOrd="0" destOrd="0" presId="urn:microsoft.com/office/officeart/2005/8/layout/hierarchy5"/>
    <dgm:cxn modelId="{4BE79243-F89F-428B-934A-E7246354B2B5}" type="presParOf" srcId="{C6716721-8B81-4D8E-8C84-DE60764A4603}" destId="{48686928-19E0-4FEA-9E35-1610CD02CBD4}" srcOrd="1" destOrd="0" presId="urn:microsoft.com/office/officeart/2005/8/layout/hierarchy5"/>
    <dgm:cxn modelId="{035AFAE3-F3A4-4144-8508-FC52B461FB3B}" type="presParOf" srcId="{CC9E7D9C-A4F5-43C6-B276-A5C2594109C5}" destId="{AB315044-04EB-417B-992C-04A9362C7DD6}" srcOrd="2" destOrd="0" presId="urn:microsoft.com/office/officeart/2005/8/layout/hierarchy5"/>
    <dgm:cxn modelId="{C49A9D45-4242-4F9E-8F0E-146780E0C842}" type="presParOf" srcId="{AB315044-04EB-417B-992C-04A9362C7DD6}" destId="{302255EE-84E0-40F1-897A-CAB46AECF57B}" srcOrd="0" destOrd="0" presId="urn:microsoft.com/office/officeart/2005/8/layout/hierarchy5"/>
    <dgm:cxn modelId="{2545063E-24D1-4315-8C28-8741193FC350}" type="presParOf" srcId="{CC9E7D9C-A4F5-43C6-B276-A5C2594109C5}" destId="{86114C24-CB3D-44EF-A596-7FF17CBC9424}" srcOrd="3" destOrd="0" presId="urn:microsoft.com/office/officeart/2005/8/layout/hierarchy5"/>
    <dgm:cxn modelId="{88E857C0-91F0-4EAA-B87F-8C85B7EC9AE5}" type="presParOf" srcId="{86114C24-CB3D-44EF-A596-7FF17CBC9424}" destId="{5B59A205-F846-477F-B6D7-45901FC18B76}" srcOrd="0" destOrd="0" presId="urn:microsoft.com/office/officeart/2005/8/layout/hierarchy5"/>
    <dgm:cxn modelId="{78CAA9AB-F15D-42F6-9DCD-F36DC04FADF9}" type="presParOf" srcId="{86114C24-CB3D-44EF-A596-7FF17CBC9424}" destId="{EB9B8FEF-01A1-4FD7-B1B9-97CC57AA65BF}" srcOrd="1" destOrd="0" presId="urn:microsoft.com/office/officeart/2005/8/layout/hierarchy5"/>
    <dgm:cxn modelId="{82501190-3904-456B-A64F-BDA9F3776A17}" type="presParOf" srcId="{CC9E7D9C-A4F5-43C6-B276-A5C2594109C5}" destId="{205E59E9-0966-40E8-A782-D1F3866C517C}" srcOrd="4" destOrd="0" presId="urn:microsoft.com/office/officeart/2005/8/layout/hierarchy5"/>
    <dgm:cxn modelId="{E613F595-7B35-4623-A010-61808115249C}" type="presParOf" srcId="{205E59E9-0966-40E8-A782-D1F3866C517C}" destId="{65948894-71DD-45F3-80B3-BB6EBFB5F9F9}" srcOrd="0" destOrd="0" presId="urn:microsoft.com/office/officeart/2005/8/layout/hierarchy5"/>
    <dgm:cxn modelId="{D12E9E3D-327B-405B-B418-F8EB5F608A08}" type="presParOf" srcId="{CC9E7D9C-A4F5-43C6-B276-A5C2594109C5}" destId="{82175CFC-2005-44C8-80EE-819017E0C164}" srcOrd="5" destOrd="0" presId="urn:microsoft.com/office/officeart/2005/8/layout/hierarchy5"/>
    <dgm:cxn modelId="{278A24A2-5AEE-4E37-B8F9-D69536E9D352}" type="presParOf" srcId="{82175CFC-2005-44C8-80EE-819017E0C164}" destId="{9A4DCEC1-41F7-402E-B790-A0CDFD9A1415}" srcOrd="0" destOrd="0" presId="urn:microsoft.com/office/officeart/2005/8/layout/hierarchy5"/>
    <dgm:cxn modelId="{BF74E6D7-DE07-4E33-9BEE-438505869747}" type="presParOf" srcId="{82175CFC-2005-44C8-80EE-819017E0C164}" destId="{A5DB9B5A-8772-4E15-A731-5C0FD28E4290}" srcOrd="1" destOrd="0" presId="urn:microsoft.com/office/officeart/2005/8/layout/hierarchy5"/>
    <dgm:cxn modelId="{60541CA9-FF2E-4E05-9E45-5AB2BB920C89}" type="presParOf" srcId="{CC9E7D9C-A4F5-43C6-B276-A5C2594109C5}" destId="{776588A8-E16D-43D4-B985-58731D0A0A40}" srcOrd="6" destOrd="0" presId="urn:microsoft.com/office/officeart/2005/8/layout/hierarchy5"/>
    <dgm:cxn modelId="{F2E56CD3-D4F4-4BA2-AB75-218E902CFF6D}" type="presParOf" srcId="{776588A8-E16D-43D4-B985-58731D0A0A40}" destId="{8AD47329-2FAE-4662-9548-4E66EE85A748}" srcOrd="0" destOrd="0" presId="urn:microsoft.com/office/officeart/2005/8/layout/hierarchy5"/>
    <dgm:cxn modelId="{A8CCE67A-4F45-4159-882D-0F8A451C44ED}" type="presParOf" srcId="{CC9E7D9C-A4F5-43C6-B276-A5C2594109C5}" destId="{505F5F60-5113-4959-9138-5C2F6F2872D9}" srcOrd="7" destOrd="0" presId="urn:microsoft.com/office/officeart/2005/8/layout/hierarchy5"/>
    <dgm:cxn modelId="{1BC22B38-3D08-4CB0-BCA6-7A86600BE833}" type="presParOf" srcId="{505F5F60-5113-4959-9138-5C2F6F2872D9}" destId="{22848BD4-E285-4DFE-BBAC-470462201C5E}" srcOrd="0" destOrd="0" presId="urn:microsoft.com/office/officeart/2005/8/layout/hierarchy5"/>
    <dgm:cxn modelId="{E103016A-70A6-4415-B6E9-F094197A2839}" type="presParOf" srcId="{505F5F60-5113-4959-9138-5C2F6F2872D9}" destId="{C1A26D16-B15F-40B9-BB0F-65EB038BA55F}" srcOrd="1" destOrd="0" presId="urn:microsoft.com/office/officeart/2005/8/layout/hierarchy5"/>
    <dgm:cxn modelId="{27966A08-85F5-49E0-B594-E58A16F242E2}" type="presParOf" srcId="{CC9E7D9C-A4F5-43C6-B276-A5C2594109C5}" destId="{4CA1D51F-C351-4F9D-9449-AF7CEA0FA811}" srcOrd="8" destOrd="0" presId="urn:microsoft.com/office/officeart/2005/8/layout/hierarchy5"/>
    <dgm:cxn modelId="{E263BC44-FF13-4D98-8944-4112954420BF}" type="presParOf" srcId="{4CA1D51F-C351-4F9D-9449-AF7CEA0FA811}" destId="{E3F1E2AC-FE9C-4726-97E2-7B3D8FB3646E}" srcOrd="0" destOrd="0" presId="urn:microsoft.com/office/officeart/2005/8/layout/hierarchy5"/>
    <dgm:cxn modelId="{C7C272B0-C74F-4210-9EDF-F337D5730544}" type="presParOf" srcId="{CC9E7D9C-A4F5-43C6-B276-A5C2594109C5}" destId="{7E6446B1-8B2A-440C-BD27-5E5BF10B3F15}" srcOrd="9" destOrd="0" presId="urn:microsoft.com/office/officeart/2005/8/layout/hierarchy5"/>
    <dgm:cxn modelId="{276720D4-94B3-4C2C-8381-F6F5E3850D10}" type="presParOf" srcId="{7E6446B1-8B2A-440C-BD27-5E5BF10B3F15}" destId="{A54CC6C0-F11E-40E2-951A-7D838E760076}" srcOrd="0" destOrd="0" presId="urn:microsoft.com/office/officeart/2005/8/layout/hierarchy5"/>
    <dgm:cxn modelId="{9D50BCEC-FEEA-4D9E-A772-C1D210CF2668}" type="presParOf" srcId="{7E6446B1-8B2A-440C-BD27-5E5BF10B3F15}" destId="{5F451E51-FB44-48F8-978C-A8FA7A970513}" srcOrd="1" destOrd="0" presId="urn:microsoft.com/office/officeart/2005/8/layout/hierarchy5"/>
    <dgm:cxn modelId="{108373BF-7A2A-4AE4-B059-73D6DF1F232F}" type="presParOf" srcId="{CC9E7D9C-A4F5-43C6-B276-A5C2594109C5}" destId="{1AF409B2-C049-4C9E-A1E7-642359362AA4}" srcOrd="10" destOrd="0" presId="urn:microsoft.com/office/officeart/2005/8/layout/hierarchy5"/>
    <dgm:cxn modelId="{4455C255-EF9F-4E21-9DFA-1DFD506A96E0}" type="presParOf" srcId="{1AF409B2-C049-4C9E-A1E7-642359362AA4}" destId="{0D9401CA-3113-429C-AEFF-BF70D55FD268}" srcOrd="0" destOrd="0" presId="urn:microsoft.com/office/officeart/2005/8/layout/hierarchy5"/>
    <dgm:cxn modelId="{C676B069-3354-4287-8F5D-290283CDE3ED}" type="presParOf" srcId="{CC9E7D9C-A4F5-43C6-B276-A5C2594109C5}" destId="{52EFA293-34F5-4377-B5EF-31B7FE15A744}" srcOrd="11" destOrd="0" presId="urn:microsoft.com/office/officeart/2005/8/layout/hierarchy5"/>
    <dgm:cxn modelId="{6AD5366B-EA50-4617-902D-4CA29818C069}" type="presParOf" srcId="{52EFA293-34F5-4377-B5EF-31B7FE15A744}" destId="{CF5F8F9A-A3C6-4CC2-A4B7-3E96463576A7}" srcOrd="0" destOrd="0" presId="urn:microsoft.com/office/officeart/2005/8/layout/hierarchy5"/>
    <dgm:cxn modelId="{E8BAECFE-15CB-4F28-9C1F-A549FBE54572}" type="presParOf" srcId="{52EFA293-34F5-4377-B5EF-31B7FE15A744}" destId="{FC5B0EC4-BFCA-4CCC-80A0-10459F2CC961}" srcOrd="1" destOrd="0" presId="urn:microsoft.com/office/officeart/2005/8/layout/hierarchy5"/>
    <dgm:cxn modelId="{15B22CD8-FCCF-4D5F-8426-FC1F109A2FF8}" type="presParOf" srcId="{CC9E7D9C-A4F5-43C6-B276-A5C2594109C5}" destId="{F2BF0C9E-EB36-40FA-BB03-AC1F53C2E3FB}" srcOrd="12" destOrd="0" presId="urn:microsoft.com/office/officeart/2005/8/layout/hierarchy5"/>
    <dgm:cxn modelId="{B8718698-0FC1-4F20-9440-6B952B712D7E}" type="presParOf" srcId="{F2BF0C9E-EB36-40FA-BB03-AC1F53C2E3FB}" destId="{FDA06873-F9F8-456A-A79B-A3359E64119A}" srcOrd="0" destOrd="0" presId="urn:microsoft.com/office/officeart/2005/8/layout/hierarchy5"/>
    <dgm:cxn modelId="{2413FDED-4BEB-4A9E-8D95-51812A5F62A2}" type="presParOf" srcId="{CC9E7D9C-A4F5-43C6-B276-A5C2594109C5}" destId="{C42023F1-6540-45ED-A729-23C4DF041682}" srcOrd="13" destOrd="0" presId="urn:microsoft.com/office/officeart/2005/8/layout/hierarchy5"/>
    <dgm:cxn modelId="{20763E63-374F-4B28-A68C-2FEA04122B61}" type="presParOf" srcId="{C42023F1-6540-45ED-A729-23C4DF041682}" destId="{4CE73518-A2E2-4AEC-8F66-6CA3D3B74C58}" srcOrd="0" destOrd="0" presId="urn:microsoft.com/office/officeart/2005/8/layout/hierarchy5"/>
    <dgm:cxn modelId="{10FAC841-B8CF-49AC-8935-41F9AA4498D1}" type="presParOf" srcId="{C42023F1-6540-45ED-A729-23C4DF041682}" destId="{E7F17000-05CB-4BB5-8164-40259127CD9D}" srcOrd="1" destOrd="0" presId="urn:microsoft.com/office/officeart/2005/8/layout/hierarchy5"/>
    <dgm:cxn modelId="{0D864E68-087F-49A5-AE9F-A876D5046CBF}" type="presParOf" srcId="{CC9E7D9C-A4F5-43C6-B276-A5C2594109C5}" destId="{8E51804B-A95F-47D5-B4C9-A65A1C08FAA7}" srcOrd="14" destOrd="0" presId="urn:microsoft.com/office/officeart/2005/8/layout/hierarchy5"/>
    <dgm:cxn modelId="{3A4680EE-8FAE-4D11-A16E-7392AE45A072}" type="presParOf" srcId="{8E51804B-A95F-47D5-B4C9-A65A1C08FAA7}" destId="{EF667CBE-F51A-48FE-B3A7-F4573AF0D4AB}" srcOrd="0" destOrd="0" presId="urn:microsoft.com/office/officeart/2005/8/layout/hierarchy5"/>
    <dgm:cxn modelId="{6114DE3E-22BB-4A86-9F91-2A41B45452D8}" type="presParOf" srcId="{CC9E7D9C-A4F5-43C6-B276-A5C2594109C5}" destId="{B44D179F-CBB9-426A-8C8F-FAAB47B23B98}" srcOrd="15" destOrd="0" presId="urn:microsoft.com/office/officeart/2005/8/layout/hierarchy5"/>
    <dgm:cxn modelId="{05BEB063-2A4A-465F-823A-A2F83DBA910E}" type="presParOf" srcId="{B44D179F-CBB9-426A-8C8F-FAAB47B23B98}" destId="{66A3E28D-0B1F-4699-8676-979E69582201}" srcOrd="0" destOrd="0" presId="urn:microsoft.com/office/officeart/2005/8/layout/hierarchy5"/>
    <dgm:cxn modelId="{4389ACF8-CE0E-4028-A19E-FB9BDDA4D961}" type="presParOf" srcId="{B44D179F-CBB9-426A-8C8F-FAAB47B23B98}" destId="{C997F7AE-39CB-4472-8DF5-EBC3361D3696}" srcOrd="1" destOrd="0" presId="urn:microsoft.com/office/officeart/2005/8/layout/hierarchy5"/>
    <dgm:cxn modelId="{B8DA19B6-2845-4428-9AC9-7BA35A5C5324}" type="presParOf" srcId="{62786F72-3E40-4224-85EF-6B3CE3B77417}" destId="{0C1A5FCE-11B5-4AD2-9D16-8985EB98534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C67-393A-4A06-AAC8-B7DE804DD0FF}" type="datetimeFigureOut">
              <a:rPr lang="zh-TW" altLang="en-US" smtClean="0"/>
              <a:t>2014/1/17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F32926-22B8-4623-90D3-1D5E58AAF4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C67-393A-4A06-AAC8-B7DE804DD0FF}" type="datetimeFigureOut">
              <a:rPr lang="zh-TW" altLang="en-US" smtClean="0"/>
              <a:t>2014/1/17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2926-22B8-4623-90D3-1D5E58AAF4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C67-393A-4A06-AAC8-B7DE804DD0FF}" type="datetimeFigureOut">
              <a:rPr lang="zh-TW" altLang="en-US" smtClean="0"/>
              <a:t>2014/1/17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2926-22B8-4623-90D3-1D5E58AAF4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E7AC67-393A-4A06-AAC8-B7DE804DD0FF}" type="datetimeFigureOut">
              <a:rPr lang="zh-TW" altLang="en-US" smtClean="0"/>
              <a:t>2014/1/17</a:t>
            </a:fld>
            <a:endParaRPr lang="zh-TW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F32926-22B8-4623-90D3-1D5E58AAF4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C67-393A-4A06-AAC8-B7DE804DD0FF}" type="datetimeFigureOut">
              <a:rPr lang="zh-TW" altLang="en-US" smtClean="0"/>
              <a:t>2014/1/17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F32926-22B8-4623-90D3-1D5E58AAF4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E7AC67-393A-4A06-AAC8-B7DE804DD0FF}" type="datetimeFigureOut">
              <a:rPr lang="zh-TW" altLang="en-US" smtClean="0"/>
              <a:t>2014/1/17</a:t>
            </a:fld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FF32926-22B8-4623-90D3-1D5E58AAF4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5E7AC67-393A-4A06-AAC8-B7DE804DD0FF}" type="datetimeFigureOut">
              <a:rPr lang="zh-TW" altLang="en-US" smtClean="0"/>
              <a:t>2014/1/17</a:t>
            </a:fld>
            <a:endParaRPr lang="zh-TW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FF32926-22B8-4623-90D3-1D5E58AAF4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C67-393A-4A06-AAC8-B7DE804DD0FF}" type="datetimeFigureOut">
              <a:rPr lang="zh-TW" altLang="en-US" smtClean="0"/>
              <a:t>2014/1/17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F32926-22B8-4623-90D3-1D5E58AAF4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C67-393A-4A06-AAC8-B7DE804DD0FF}" type="datetimeFigureOut">
              <a:rPr lang="zh-TW" altLang="en-US" smtClean="0"/>
              <a:t>2014/1/17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F32926-22B8-4623-90D3-1D5E58AAF4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E7AC67-393A-4A06-AAC8-B7DE804DD0FF}" type="datetimeFigureOut">
              <a:rPr lang="zh-TW" altLang="en-US" smtClean="0"/>
              <a:t>2014/1/17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FF32926-22B8-4623-90D3-1D5E58AAF4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E7AC67-393A-4A06-AAC8-B7DE804DD0FF}" type="datetimeFigureOut">
              <a:rPr lang="zh-TW" altLang="en-US" smtClean="0"/>
              <a:t>2014/1/17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F32926-22B8-4623-90D3-1D5E58AAF4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5E7AC67-393A-4A06-AAC8-B7DE804DD0FF}" type="datetimeFigureOut">
              <a:rPr lang="zh-TW" altLang="en-US" smtClean="0"/>
              <a:t>2014/1/17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3FF32926-22B8-4623-90D3-1D5E58AAF4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4797152"/>
            <a:ext cx="4572000" cy="1368798"/>
          </a:xfrm>
        </p:spPr>
        <p:txBody>
          <a:bodyPr/>
          <a:lstStyle/>
          <a:p>
            <a:r>
              <a:rPr lang="en-US" altLang="zh-TW" sz="2800" i="0" dirty="0" smtClean="0"/>
              <a:t>00157016</a:t>
            </a:r>
            <a:r>
              <a:rPr lang="zh-TW" altLang="en-US" sz="2800" i="0" dirty="0" smtClean="0"/>
              <a:t> 范振原</a:t>
            </a:r>
            <a:endParaRPr lang="en-US" altLang="zh-TW" sz="2800" i="0" dirty="0" smtClean="0"/>
          </a:p>
          <a:p>
            <a:r>
              <a:rPr lang="en-US" altLang="zh-TW" sz="2800" i="0" dirty="0" smtClean="0"/>
              <a:t>00157033</a:t>
            </a:r>
            <a:r>
              <a:rPr lang="zh-TW" altLang="en-US" sz="2800" i="0" dirty="0" smtClean="0"/>
              <a:t> 鄧皓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484784"/>
            <a:ext cx="7680960" cy="2438399"/>
          </a:xfrm>
        </p:spPr>
        <p:txBody>
          <a:bodyPr>
            <a:normAutofit fontScale="90000"/>
          </a:bodyPr>
          <a:lstStyle/>
          <a:p>
            <a:r>
              <a:rPr lang="zh-TW" altLang="en-US" sz="7300" dirty="0" smtClean="0">
                <a:latin typeface="Calibri" pitchFamily="34" charset="0"/>
                <a:ea typeface="標楷體" pitchFamily="65" charset="-120"/>
              </a:rPr>
              <a:t>網路程式設計期末專案</a:t>
            </a:r>
            <a:r>
              <a:rPr lang="en-US" altLang="zh-TW" dirty="0" smtClean="0">
                <a:latin typeface="Calibri" pitchFamily="34" charset="0"/>
                <a:ea typeface="標楷體" pitchFamily="65" charset="-120"/>
              </a:rPr>
              <a:t/>
            </a:r>
            <a:br>
              <a:rPr lang="en-US" altLang="zh-TW" dirty="0" smtClean="0">
                <a:latin typeface="Calibri" pitchFamily="34" charset="0"/>
                <a:ea typeface="標楷體" pitchFamily="65" charset="-120"/>
              </a:rPr>
            </a:br>
            <a:r>
              <a:rPr lang="zh-TW" altLang="en-US" sz="4400" dirty="0">
                <a:latin typeface="Calibri" pitchFamily="34" charset="0"/>
                <a:ea typeface="標楷體" pitchFamily="65" charset="-120"/>
              </a:rPr>
              <a:t>主題</a:t>
            </a:r>
            <a:r>
              <a:rPr lang="en-US" altLang="zh-TW" sz="4400" dirty="0" smtClean="0">
                <a:latin typeface="Calibri" pitchFamily="34" charset="0"/>
                <a:ea typeface="標楷體" pitchFamily="65" charset="-120"/>
              </a:rPr>
              <a:t>:</a:t>
            </a:r>
            <a:r>
              <a:rPr lang="zh-TW" altLang="en-US" sz="4400" dirty="0" smtClean="0">
                <a:latin typeface="Calibri" pitchFamily="34" charset="0"/>
                <a:ea typeface="標楷體" pitchFamily="65" charset="-120"/>
              </a:rPr>
              <a:t>攝影光的藝術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092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611560" y="1484784"/>
            <a:ext cx="7680960" cy="4724400"/>
          </a:xfrm>
        </p:spPr>
        <p:txBody>
          <a:bodyPr/>
          <a:lstStyle/>
          <a:p>
            <a:r>
              <a:rPr lang="zh-TW" altLang="en-US" sz="2400" dirty="0"/>
              <a:t>起因</a:t>
            </a:r>
            <a:r>
              <a:rPr lang="en-US" altLang="zh-TW" sz="2400" dirty="0"/>
              <a:t>:</a:t>
            </a:r>
            <a:r>
              <a:rPr lang="zh-TW" altLang="en-US" sz="2400" dirty="0"/>
              <a:t>本身對攝影有極大的興趣</a:t>
            </a:r>
            <a:endParaRPr lang="en-US" altLang="zh-TW" sz="2400" dirty="0"/>
          </a:p>
          <a:p>
            <a:r>
              <a:rPr lang="zh-TW" altLang="en-US" sz="2400" dirty="0"/>
              <a:t>               希望藉由這次機會</a:t>
            </a:r>
            <a:endParaRPr lang="en-US" altLang="zh-TW" sz="2400" dirty="0"/>
          </a:p>
          <a:p>
            <a:r>
              <a:rPr lang="zh-TW" altLang="en-US" sz="2400" dirty="0"/>
              <a:t>               將平時的對攝影的喜愛</a:t>
            </a:r>
            <a:endParaRPr lang="en-US" altLang="zh-TW" sz="2400" dirty="0"/>
          </a:p>
          <a:p>
            <a:r>
              <a:rPr lang="zh-TW" altLang="en-US" sz="2400" dirty="0"/>
              <a:t>               與網路程式設計所學做完美結合</a:t>
            </a:r>
            <a:endParaRPr lang="en-US" altLang="zh-TW" sz="2400" dirty="0"/>
          </a:p>
          <a:p>
            <a:r>
              <a:rPr lang="zh-TW" altLang="en-US" sz="2400" dirty="0"/>
              <a:t>               並讓更多人認識網路與攝影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</a:p>
        </p:txBody>
      </p:sp>
    </p:spTree>
    <p:extLst>
      <p:ext uri="{BB962C8B-B14F-4D97-AF65-F5344CB8AC3E}">
        <p14:creationId xmlns:p14="http://schemas.microsoft.com/office/powerpoint/2010/main" val="19125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400" dirty="0"/>
              <a:t>現場光預覽，滑鼠移到光線種類名稱的上，立即</a:t>
            </a:r>
            <a:r>
              <a:rPr lang="en-US" altLang="zh-TW" sz="2400" dirty="0"/>
              <a:t>show</a:t>
            </a:r>
            <a:r>
              <a:rPr lang="zh-TW" altLang="en-US" sz="2400" dirty="0"/>
              <a:t>出圖片，並顯示圖片與光結合之效果。</a:t>
            </a:r>
            <a:endParaRPr lang="en-US" altLang="zh-TW" sz="2400" dirty="0"/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400" dirty="0"/>
              <a:t>使用</a:t>
            </a:r>
            <a:r>
              <a:rPr lang="en-US" altLang="zh-TW" sz="2400" dirty="0" err="1"/>
              <a:t>javascript</a:t>
            </a:r>
            <a:r>
              <a:rPr lang="zh-TW" altLang="en-US" sz="2400" dirty="0"/>
              <a:t>實現替換照片的功能，有多組照片可供選擇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400" dirty="0" smtClean="0"/>
              <a:t>生動</a:t>
            </a:r>
            <a:r>
              <a:rPr lang="zh-TW" altLang="en-US" sz="2400" dirty="0"/>
              <a:t>且方便的網頁介面與操</a:t>
            </a:r>
            <a:r>
              <a:rPr lang="zh-TW" altLang="en-US" sz="2400" dirty="0" smtClean="0"/>
              <a:t>控</a:t>
            </a:r>
            <a:endParaRPr lang="en-US" altLang="zh-TW" sz="2400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400" dirty="0" smtClean="0"/>
              <a:t>完整的攝影知識介紹，藉由學習與線上</a:t>
            </a:r>
            <a:r>
              <a:rPr lang="zh-TW" altLang="en-US" sz="2400" dirty="0"/>
              <a:t>實</a:t>
            </a:r>
            <a:r>
              <a:rPr lang="zh-TW" altLang="en-US" sz="2400" dirty="0" smtClean="0"/>
              <a:t>作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即使</a:t>
            </a:r>
            <a:r>
              <a:rPr lang="zh-TW" altLang="en-US" sz="2400" dirty="0"/>
              <a:t>是新手也能得心應手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8408" y="4077072"/>
            <a:ext cx="4548047" cy="2482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66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itchFamily="34" charset="0"/>
                <a:ea typeface="標楷體" pitchFamily="65" charset="-120"/>
              </a:rPr>
              <a:t>網站架構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41987799"/>
              </p:ext>
            </p:extLst>
          </p:nvPr>
        </p:nvGraphicFramePr>
        <p:xfrm>
          <a:off x="539552" y="1295400"/>
          <a:ext cx="8252023" cy="5133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攝影工作室曾經是一個昂貴的商業。正因為如此，很多人對攝影棚是非常陌生的。</a:t>
            </a:r>
            <a:br>
              <a:rPr lang="zh-TW" altLang="en-US" dirty="0"/>
            </a:br>
            <a:endParaRPr lang="zh-TW" altLang="en-US" dirty="0"/>
          </a:p>
          <a:p>
            <a:r>
              <a:rPr lang="zh-TW" altLang="en-US" dirty="0"/>
              <a:t>攝影工作室是容易的，因為你可以得到你想要的東西。</a:t>
            </a:r>
            <a:br>
              <a:rPr lang="zh-TW" altLang="en-US" dirty="0"/>
            </a:br>
            <a:r>
              <a:rPr lang="zh-TW" altLang="en-US" dirty="0"/>
              <a:t>攝影工作室是很難的，因為你可以得到你想要的東西。</a:t>
            </a:r>
          </a:p>
          <a:p>
            <a:r>
              <a:rPr lang="zh-TW" altLang="en-US" dirty="0"/>
              <a:t>柔和的光線，硬調的光，髮絲光，背景。</a:t>
            </a:r>
            <a:br>
              <a:rPr lang="zh-TW" altLang="en-US" dirty="0"/>
            </a:br>
            <a:r>
              <a:rPr lang="zh-TW" altLang="en-US" dirty="0"/>
              <a:t>一切都在你的控制之下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如果你是一個極有創意的人並且知道如何控制攝影棚設備，會得到不錯的作品。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/>
              <a:t>前言</a:t>
            </a:r>
            <a:r>
              <a:rPr lang="en-US" altLang="zh-TW" dirty="0" smtClean="0"/>
              <a:t>:</a:t>
            </a:r>
            <a:r>
              <a:rPr lang="zh-TW" altLang="en-US" dirty="0" smtClean="0"/>
              <a:t>攝影棚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926" y="4437112"/>
            <a:ext cx="4211960" cy="2299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91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陰影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附加照明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使用擴散器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使用反光板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閃光燈與連續光源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你應該使用什麼相機？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你應該使用什麼相機設置？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照明技術的結合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如何連接攝影棚閃光燈？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採用</a:t>
            </a:r>
            <a:r>
              <a:rPr lang="en-US" altLang="zh-TW" dirty="0"/>
              <a:t>Slave</a:t>
            </a:r>
            <a:r>
              <a:rPr lang="zh-TW" altLang="en-US" dirty="0"/>
              <a:t>模式閃爍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進入無線！遠程觸發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攝影棚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8308" y="1052736"/>
            <a:ext cx="5540768" cy="3024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18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閃光燈的應用及優缺點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改善你的照片用閃光燈柔光罩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透光傘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銀色反光</a:t>
            </a:r>
            <a:r>
              <a:rPr lang="zh-TW" altLang="en-US" dirty="0" smtClean="0"/>
              <a:t>傘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反光板的應用及優缺點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/>
              <a:t>光與其器材的介紹</a:t>
            </a:r>
          </a:p>
        </p:txBody>
      </p:sp>
    </p:spTree>
    <p:extLst>
      <p:ext uri="{BB962C8B-B14F-4D97-AF65-F5344CB8AC3E}">
        <p14:creationId xmlns:p14="http://schemas.microsoft.com/office/powerpoint/2010/main" val="25939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70889651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模擬打光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683568" y="1447800"/>
            <a:ext cx="7680960" cy="4724400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美工</a:t>
            </a:r>
            <a:r>
              <a:rPr lang="en-US" altLang="zh-TW" sz="2400" dirty="0"/>
              <a:t>: CSS</a:t>
            </a:r>
          </a:p>
          <a:p>
            <a:r>
              <a:rPr lang="zh-TW" altLang="en-US" sz="2400" dirty="0"/>
              <a:t>架構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HTML5,JavaScript</a:t>
            </a:r>
            <a:r>
              <a:rPr lang="zh-TW" altLang="en-US" sz="2400" dirty="0"/>
              <a:t>為主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 </a:t>
            </a:r>
            <a:r>
              <a:rPr lang="zh-TW" altLang="en-US" sz="2400" dirty="0" smtClean="0"/>
              <a:t>鄧皓</a:t>
            </a:r>
            <a:r>
              <a:rPr lang="en-US" altLang="zh-TW" sz="2400" dirty="0" smtClean="0"/>
              <a:t>:</a:t>
            </a:r>
            <a:r>
              <a:rPr lang="zh-TW" altLang="en-US" sz="2400" dirty="0"/>
              <a:t>網站</a:t>
            </a:r>
            <a:r>
              <a:rPr lang="en-US" altLang="zh-TW" sz="2400" dirty="0"/>
              <a:t>CSS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zh-TW" altLang="en-US" sz="2400" dirty="0" smtClean="0"/>
              <a:t>             作者規劃</a:t>
            </a:r>
            <a:endParaRPr lang="en-US" altLang="zh-TW" sz="2400" dirty="0" smtClean="0"/>
          </a:p>
          <a:p>
            <a:r>
              <a:rPr lang="zh-TW" altLang="en-US" sz="2400" dirty="0" smtClean="0"/>
              <a:t>范振原</a:t>
            </a:r>
            <a:r>
              <a:rPr lang="en-US" altLang="zh-TW" sz="2400" dirty="0" smtClean="0"/>
              <a:t>:</a:t>
            </a:r>
            <a:r>
              <a:rPr lang="zh-TW" altLang="en-US" sz="2400" dirty="0"/>
              <a:t>網站規劃內容規劃</a:t>
            </a:r>
            <a:br>
              <a:rPr lang="zh-TW" altLang="en-US" sz="2400" dirty="0"/>
            </a:br>
            <a:r>
              <a:rPr lang="zh-TW" altLang="en-US" sz="2400" dirty="0" smtClean="0"/>
              <a:t>               </a:t>
            </a:r>
            <a:r>
              <a:rPr lang="en-US" altLang="zh-TW" sz="2400" dirty="0" smtClean="0"/>
              <a:t>HTML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zh-TW" altLang="en-US" sz="2400" dirty="0" smtClean="0"/>
              <a:t>               </a:t>
            </a:r>
            <a:r>
              <a:rPr lang="en-US" altLang="zh-TW" sz="2400" dirty="0" err="1" smtClean="0"/>
              <a:t>javascript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924944"/>
            <a:ext cx="7680960" cy="1066800"/>
          </a:xfrm>
        </p:spPr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504826" y="3810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4000" b="0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使用之技術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12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TC101790491[[fn=反光薄膜]]</Template>
  <TotalTime>108</TotalTime>
  <Words>288</Words>
  <Application>Microsoft Office PowerPoint</Application>
  <PresentationFormat>如螢幕大小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標楷體</vt:lpstr>
      <vt:lpstr>Arial</vt:lpstr>
      <vt:lpstr>Calibri</vt:lpstr>
      <vt:lpstr>Corbel</vt:lpstr>
      <vt:lpstr>Tahoma</vt:lpstr>
      <vt:lpstr>Tunga</vt:lpstr>
      <vt:lpstr>Wingdings</vt:lpstr>
      <vt:lpstr>Mylar</vt:lpstr>
      <vt:lpstr>網路程式設計期末專案 主題:攝影光的藝術</vt:lpstr>
      <vt:lpstr>主題</vt:lpstr>
      <vt:lpstr>特色</vt:lpstr>
      <vt:lpstr>網站架構</vt:lpstr>
      <vt:lpstr>前言:攝影棚</vt:lpstr>
      <vt:lpstr>攝影棚介紹</vt:lpstr>
      <vt:lpstr>光與其器材的介紹</vt:lpstr>
      <vt:lpstr>模擬打光</vt:lpstr>
      <vt:lpstr>分工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網路程式設計期末專案 主題:攝影光的藝術</dc:title>
  <dc:creator>Hao Teng</dc:creator>
  <cp:lastModifiedBy>Fan</cp:lastModifiedBy>
  <cp:revision>9</cp:revision>
  <dcterms:created xsi:type="dcterms:W3CDTF">2014-01-09T15:43:06Z</dcterms:created>
  <dcterms:modified xsi:type="dcterms:W3CDTF">2014-01-17T04:22:31Z</dcterms:modified>
</cp:coreProperties>
</file>