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60" r:id="rId5"/>
    <p:sldId id="263" r:id="rId6"/>
    <p:sldId id="259" r:id="rId7"/>
    <p:sldId id="264" r:id="rId8"/>
    <p:sldId id="258" r:id="rId9"/>
    <p:sldId id="262" r:id="rId10"/>
    <p:sldId id="26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630D-6490-4FB9-B388-2F7EB017DA78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25E7B-D6A7-4929-9510-AFFA74AE33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120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F25E7B-D6A7-4929-9510-AFFA74AE335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46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882-044D-4089-AB38-0E083FA5EC41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F6C-DBDE-4B5C-91AE-345F8C561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339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882-044D-4089-AB38-0E083FA5EC41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F6C-DBDE-4B5C-91AE-345F8C561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38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882-044D-4089-AB38-0E083FA5EC41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F6C-DBDE-4B5C-91AE-345F8C561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86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882-044D-4089-AB38-0E083FA5EC41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F6C-DBDE-4B5C-91AE-345F8C561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206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882-044D-4089-AB38-0E083FA5EC41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F6C-DBDE-4B5C-91AE-345F8C561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85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882-044D-4089-AB38-0E083FA5EC41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F6C-DBDE-4B5C-91AE-345F8C561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1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882-044D-4089-AB38-0E083FA5EC41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F6C-DBDE-4B5C-91AE-345F8C561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42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882-044D-4089-AB38-0E083FA5EC41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F6C-DBDE-4B5C-91AE-345F8C561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6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882-044D-4089-AB38-0E083FA5EC41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F6C-DBDE-4B5C-91AE-345F8C561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09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882-044D-4089-AB38-0E083FA5EC41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F6C-DBDE-4B5C-91AE-345F8C561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22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7882-044D-4089-AB38-0E083FA5EC41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0F6C-DBDE-4B5C-91AE-345F8C561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65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27882-044D-4089-AB38-0E083FA5EC41}" type="datetimeFigureOut">
              <a:rPr lang="zh-TW" altLang="en-US" smtClean="0"/>
              <a:t>2018/1/10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40F6C-DBDE-4B5C-91AE-345F8C561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8980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計算機圖學 期末報告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鋼琴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---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41562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班級：機械四丙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學號：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C44031142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姓名：黃俊琪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報告時間：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2018/1/17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27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說明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9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OUTLINE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700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做別人沒做過的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看到桌上的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電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子琴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52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繪製零件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295274" cy="4351338"/>
          </a:xfrm>
        </p:spPr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鍵盤部分：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將零件簡略至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個零件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種琴鍵。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延音踏板：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26" name="Picture 2" descr="https://1.bp.blogspot.com/-U4NOl6xZp0Q/U_W8XNnGwKI/AAAAAAAAAhc/USA9iNukGds/s640/%E9%8D%B5%E7%9B%A4_%E5%B9%B3%E5%8F%B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397" y="1647114"/>
            <a:ext cx="7806603" cy="470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9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繪製零件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295274" cy="4351338"/>
          </a:xfrm>
        </p:spPr>
        <p:txBody>
          <a:bodyPr/>
          <a:lstStyle/>
          <a:p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琴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身</a:t>
            </a:r>
            <a:r>
              <a:rPr lang="zh-TW" altLang="en-US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部分：</a:t>
            </a:r>
            <a:endParaRPr lang="en-US" altLang="zh-TW" b="1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琴身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檔板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鍵盤蓋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弦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147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零件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先將各個零件的「旋轉中心」歸零。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再平移到該零件在應在的位置。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31" y="2829590"/>
            <a:ext cx="9577137" cy="382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7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放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置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零件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88695"/>
            <a:ext cx="4640179" cy="4388268"/>
          </a:xfrm>
        </p:spPr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再依每個按鍵的不同去個別微調。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do,re,mi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等，每一組去設定初始位置，接著使用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loop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繪製整個鍵盤。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84" y="2390274"/>
            <a:ext cx="5915536" cy="407255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42" y="4111205"/>
            <a:ext cx="5173579" cy="235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運用到的函式：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音訊播放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：使用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MCI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函式。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繪圖：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VBO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貼圖：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TGA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按鍵：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glutSpecialFunc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------------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設置控制鍵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glutKeyboardFunc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-----------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偵測按鍵按下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glutKeyboardUpFunc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() ---------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偵測按鍵放開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903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遇到的困難：無法同時撥放兩個音效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9"/>
            <a:ext cx="5424926" cy="4486274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原本使用方法：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Playsound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函式，但即使使用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thread(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多執行續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，也無法處理多個音效一起播的問題。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解決辦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法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使用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MCI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函式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 + Thread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。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  <a:sym typeface="Wingdings" panose="05000000000000000000" pitchFamily="2" charset="2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337" y="1626519"/>
            <a:ext cx="6075663" cy="43732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20589" y="2671011"/>
            <a:ext cx="1612232" cy="1604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63126" y="4668253"/>
            <a:ext cx="1612232" cy="1604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16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224</Words>
  <Application>Microsoft Office PowerPoint</Application>
  <PresentationFormat>寬螢幕</PresentationFormat>
  <Paragraphs>43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計算機圖學 期末報告 ---鋼琴---</vt:lpstr>
      <vt:lpstr>OUTLINE：</vt:lpstr>
      <vt:lpstr>動機</vt:lpstr>
      <vt:lpstr>繪製零件</vt:lpstr>
      <vt:lpstr>繪製零件</vt:lpstr>
      <vt:lpstr>放置零件</vt:lpstr>
      <vt:lpstr>放置零件</vt:lpstr>
      <vt:lpstr>運用到的函式：</vt:lpstr>
      <vt:lpstr>遇到的困難：無法同時撥放兩個音效</vt:lpstr>
      <vt:lpstr>使用說明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黃俊琪</dc:creator>
  <cp:lastModifiedBy>黃俊琪</cp:lastModifiedBy>
  <cp:revision>24</cp:revision>
  <dcterms:created xsi:type="dcterms:W3CDTF">2018-01-10T06:40:42Z</dcterms:created>
  <dcterms:modified xsi:type="dcterms:W3CDTF">2018-01-10T14:27:51Z</dcterms:modified>
</cp:coreProperties>
</file>