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9" r:id="rId2"/>
    <p:sldId id="260" r:id="rId3"/>
    <p:sldId id="256" r:id="rId4"/>
    <p:sldId id="258" r:id="rId5"/>
  </p:sldIdLst>
  <p:sldSz cx="8229600" cy="4572000"/>
  <p:notesSz cx="6858000" cy="9144000"/>
  <p:defaultText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F4275-B193-47DB-B686-BF4B82FF7145}" v="110" dt="2021-09-29T03:24:21.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2"/>
    <p:restoredTop sz="94659"/>
  </p:normalViewPr>
  <p:slideViewPr>
    <p:cSldViewPr snapToGrid="0" snapToObjects="1">
      <p:cViewPr varScale="1">
        <p:scale>
          <a:sx n="120" d="100"/>
          <a:sy n="120" d="100"/>
        </p:scale>
        <p:origin x="7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fryer@att.net" userId="08901168bcd6e0db" providerId="LiveId" clId="{9B4F4275-B193-47DB-B686-BF4B82FF7145}"/>
    <pc:docChg chg="undo custSel modSld sldOrd">
      <pc:chgData name="billyfryer@att.net" userId="08901168bcd6e0db" providerId="LiveId" clId="{9B4F4275-B193-47DB-B686-BF4B82FF7145}" dt="2021-09-29T03:24:38.924" v="3838" actId="20577"/>
      <pc:docMkLst>
        <pc:docMk/>
      </pc:docMkLst>
      <pc:sldChg chg="addSp delSp modSp mod">
        <pc:chgData name="billyfryer@att.net" userId="08901168bcd6e0db" providerId="LiveId" clId="{9B4F4275-B193-47DB-B686-BF4B82FF7145}" dt="2021-09-29T03:14:56.839" v="3476" actId="1076"/>
        <pc:sldMkLst>
          <pc:docMk/>
          <pc:sldMk cId="3204398941" sldId="256"/>
        </pc:sldMkLst>
        <pc:spChg chg="add del mod">
          <ac:chgData name="billyfryer@att.net" userId="08901168bcd6e0db" providerId="LiveId" clId="{9B4F4275-B193-47DB-B686-BF4B82FF7145}" dt="2021-09-24T21:57:36.562" v="1262" actId="478"/>
          <ac:spMkLst>
            <pc:docMk/>
            <pc:sldMk cId="3204398941" sldId="256"/>
            <ac:spMk id="8" creationId="{CD1342FF-8947-4B59-B42A-2C1CB9EA38D5}"/>
          </ac:spMkLst>
        </pc:spChg>
        <pc:spChg chg="add mod">
          <ac:chgData name="billyfryer@att.net" userId="08901168bcd6e0db" providerId="LiveId" clId="{9B4F4275-B193-47DB-B686-BF4B82FF7145}" dt="2021-09-24T21:57:36.930" v="1263"/>
          <ac:spMkLst>
            <pc:docMk/>
            <pc:sldMk cId="3204398941" sldId="256"/>
            <ac:spMk id="9" creationId="{313295F1-4DCC-4204-AF8A-EF12C8BC9131}"/>
          </ac:spMkLst>
        </pc:spChg>
        <pc:spChg chg="mod">
          <ac:chgData name="billyfryer@att.net" userId="08901168bcd6e0db" providerId="LiveId" clId="{9B4F4275-B193-47DB-B686-BF4B82FF7145}" dt="2021-09-29T03:14:52.921" v="3475" actId="1076"/>
          <ac:spMkLst>
            <pc:docMk/>
            <pc:sldMk cId="3204398941" sldId="256"/>
            <ac:spMk id="15" creationId="{7B427613-ACFE-471A-933F-930AF520C1D3}"/>
          </ac:spMkLst>
        </pc:spChg>
        <pc:spChg chg="mod">
          <ac:chgData name="billyfryer@att.net" userId="08901168bcd6e0db" providerId="LiveId" clId="{9B4F4275-B193-47DB-B686-BF4B82FF7145}" dt="2021-09-24T22:30:10.557" v="2678" actId="20577"/>
          <ac:spMkLst>
            <pc:docMk/>
            <pc:sldMk cId="3204398941" sldId="256"/>
            <ac:spMk id="24" creationId="{7EB3F589-53B0-7D4A-8FF1-A66C73B3F7EF}"/>
          </ac:spMkLst>
        </pc:spChg>
        <pc:spChg chg="mod">
          <ac:chgData name="billyfryer@att.net" userId="08901168bcd6e0db" providerId="LiveId" clId="{9B4F4275-B193-47DB-B686-BF4B82FF7145}" dt="2021-09-24T21:29:30.571" v="193" actId="20577"/>
          <ac:spMkLst>
            <pc:docMk/>
            <pc:sldMk cId="3204398941" sldId="256"/>
            <ac:spMk id="82" creationId="{4E6EBAB2-F825-7940-8F24-ACCEFA2FDFE9}"/>
          </ac:spMkLst>
        </pc:spChg>
        <pc:spChg chg="del">
          <ac:chgData name="billyfryer@att.net" userId="08901168bcd6e0db" providerId="LiveId" clId="{9B4F4275-B193-47DB-B686-BF4B82FF7145}" dt="2021-09-24T21:28:53" v="130" actId="478"/>
          <ac:spMkLst>
            <pc:docMk/>
            <pc:sldMk cId="3204398941" sldId="256"/>
            <ac:spMk id="85" creationId="{06B16E91-863C-2745-B63A-9D0E5CC89229}"/>
          </ac:spMkLst>
        </pc:spChg>
        <pc:picChg chg="add mod">
          <ac:chgData name="billyfryer@att.net" userId="08901168bcd6e0db" providerId="LiveId" clId="{9B4F4275-B193-47DB-B686-BF4B82FF7145}" dt="2021-09-29T03:14:42.012" v="3470" actId="14100"/>
          <ac:picMkLst>
            <pc:docMk/>
            <pc:sldMk cId="3204398941" sldId="256"/>
            <ac:picMk id="3" creationId="{46E744D1-ADF4-41D7-AD6E-554547C743A8}"/>
          </ac:picMkLst>
        </pc:picChg>
        <pc:picChg chg="add del mod">
          <ac:chgData name="billyfryer@att.net" userId="08901168bcd6e0db" providerId="LiveId" clId="{9B4F4275-B193-47DB-B686-BF4B82FF7145}" dt="2021-09-24T22:27:02.503" v="2617" actId="478"/>
          <ac:picMkLst>
            <pc:docMk/>
            <pc:sldMk cId="3204398941" sldId="256"/>
            <ac:picMk id="3" creationId="{82998205-EEC3-4D06-8B03-D302EC4C7354}"/>
          </ac:picMkLst>
        </pc:picChg>
        <pc:picChg chg="add mod">
          <ac:chgData name="billyfryer@att.net" userId="08901168bcd6e0db" providerId="LiveId" clId="{9B4F4275-B193-47DB-B686-BF4B82FF7145}" dt="2021-09-29T03:14:56.839" v="3476" actId="1076"/>
          <ac:picMkLst>
            <pc:docMk/>
            <pc:sldMk cId="3204398941" sldId="256"/>
            <ac:picMk id="5" creationId="{262DB908-5865-4861-8845-4CE4BEE8B0AA}"/>
          </ac:picMkLst>
        </pc:picChg>
        <pc:picChg chg="add del mod">
          <ac:chgData name="billyfryer@att.net" userId="08901168bcd6e0db" providerId="LiveId" clId="{9B4F4275-B193-47DB-B686-BF4B82FF7145}" dt="2021-09-24T22:26:17.304" v="2601" actId="478"/>
          <ac:picMkLst>
            <pc:docMk/>
            <pc:sldMk cId="3204398941" sldId="256"/>
            <ac:picMk id="5" creationId="{FAE706F7-985C-4FB4-B2E3-8B0EBE4B2C22}"/>
          </ac:picMkLst>
        </pc:picChg>
        <pc:picChg chg="add del mod">
          <ac:chgData name="billyfryer@att.net" userId="08901168bcd6e0db" providerId="LiveId" clId="{9B4F4275-B193-47DB-B686-BF4B82FF7145}" dt="2021-09-24T21:51:54.745" v="1042" actId="478"/>
          <ac:picMkLst>
            <pc:docMk/>
            <pc:sldMk cId="3204398941" sldId="256"/>
            <ac:picMk id="6" creationId="{7B86B3FA-D3EF-44B4-AD2A-5F7D4B8BD232}"/>
          </ac:picMkLst>
        </pc:picChg>
        <pc:picChg chg="add mod">
          <ac:chgData name="billyfryer@att.net" userId="08901168bcd6e0db" providerId="LiveId" clId="{9B4F4275-B193-47DB-B686-BF4B82FF7145}" dt="2021-09-29T03:14:46.053" v="3472" actId="1076"/>
          <ac:picMkLst>
            <pc:docMk/>
            <pc:sldMk cId="3204398941" sldId="256"/>
            <ac:picMk id="7" creationId="{407679C4-4284-485B-A352-F431293D3AD9}"/>
          </ac:picMkLst>
        </pc:picChg>
        <pc:picChg chg="add del mod">
          <ac:chgData name="billyfryer@att.net" userId="08901168bcd6e0db" providerId="LiveId" clId="{9B4F4275-B193-47DB-B686-BF4B82FF7145}" dt="2021-09-24T22:02:19.405" v="1670" actId="478"/>
          <ac:picMkLst>
            <pc:docMk/>
            <pc:sldMk cId="3204398941" sldId="256"/>
            <ac:picMk id="7" creationId="{D57C2969-8062-4A5F-864A-A1AA9EF0489B}"/>
          </ac:picMkLst>
        </pc:picChg>
        <pc:picChg chg="add mod">
          <ac:chgData name="billyfryer@att.net" userId="08901168bcd6e0db" providerId="LiveId" clId="{9B4F4275-B193-47DB-B686-BF4B82FF7145}" dt="2021-09-24T22:02:19.573" v="1671"/>
          <ac:picMkLst>
            <pc:docMk/>
            <pc:sldMk cId="3204398941" sldId="256"/>
            <ac:picMk id="10" creationId="{57856590-C8EC-4D56-B2DE-6D22ED3A8A7A}"/>
          </ac:picMkLst>
        </pc:picChg>
        <pc:picChg chg="add del mod">
          <ac:chgData name="billyfryer@att.net" userId="08901168bcd6e0db" providerId="LiveId" clId="{9B4F4275-B193-47DB-B686-BF4B82FF7145}" dt="2021-09-24T22:26:32.027" v="2608" actId="478"/>
          <ac:picMkLst>
            <pc:docMk/>
            <pc:sldMk cId="3204398941" sldId="256"/>
            <ac:picMk id="12" creationId="{489B95E1-A933-47DD-8056-A2CDC09CCE3F}"/>
          </ac:picMkLst>
        </pc:picChg>
        <pc:picChg chg="add del mod">
          <ac:chgData name="billyfryer@att.net" userId="08901168bcd6e0db" providerId="LiveId" clId="{9B4F4275-B193-47DB-B686-BF4B82FF7145}" dt="2021-09-29T03:13:37.929" v="3358" actId="478"/>
          <ac:picMkLst>
            <pc:docMk/>
            <pc:sldMk cId="3204398941" sldId="256"/>
            <ac:picMk id="14" creationId="{C97C8CCF-9190-4E66-BEC3-1AFD8174C8CA}"/>
          </ac:picMkLst>
        </pc:picChg>
        <pc:picChg chg="add del mod">
          <ac:chgData name="billyfryer@att.net" userId="08901168bcd6e0db" providerId="LiveId" clId="{9B4F4275-B193-47DB-B686-BF4B82FF7145}" dt="2021-09-24T22:27:22.371" v="2623" actId="478"/>
          <ac:picMkLst>
            <pc:docMk/>
            <pc:sldMk cId="3204398941" sldId="256"/>
            <ac:picMk id="17" creationId="{3F9D3B06-2A20-4C7F-AEE5-0913E6A97C00}"/>
          </ac:picMkLst>
        </pc:picChg>
        <pc:picChg chg="add del mod">
          <ac:chgData name="billyfryer@att.net" userId="08901168bcd6e0db" providerId="LiveId" clId="{9B4F4275-B193-47DB-B686-BF4B82FF7145}" dt="2021-09-29T03:13:08.728" v="3346" actId="478"/>
          <ac:picMkLst>
            <pc:docMk/>
            <pc:sldMk cId="3204398941" sldId="256"/>
            <ac:picMk id="19" creationId="{DCD18F6B-24F7-4A7C-A7DA-529C8CE02004}"/>
          </ac:picMkLst>
        </pc:picChg>
        <pc:picChg chg="add del mod">
          <ac:chgData name="billyfryer@att.net" userId="08901168bcd6e0db" providerId="LiveId" clId="{9B4F4275-B193-47DB-B686-BF4B82FF7145}" dt="2021-09-29T03:14:31.435" v="3464" actId="478"/>
          <ac:picMkLst>
            <pc:docMk/>
            <pc:sldMk cId="3204398941" sldId="256"/>
            <ac:picMk id="21" creationId="{684CC6CD-02C8-413D-93C7-58752A3B6C4C}"/>
          </ac:picMkLst>
        </pc:picChg>
      </pc:sldChg>
      <pc:sldChg chg="addSp delSp modSp mod">
        <pc:chgData name="billyfryer@att.net" userId="08901168bcd6e0db" providerId="LiveId" clId="{9B4F4275-B193-47DB-B686-BF4B82FF7145}" dt="2021-09-29T03:24:38.924" v="3838" actId="20577"/>
        <pc:sldMkLst>
          <pc:docMk/>
          <pc:sldMk cId="1820573495" sldId="258"/>
        </pc:sldMkLst>
        <pc:spChg chg="add del mod">
          <ac:chgData name="billyfryer@att.net" userId="08901168bcd6e0db" providerId="LiveId" clId="{9B4F4275-B193-47DB-B686-BF4B82FF7145}" dt="2021-09-24T21:57:40.696" v="1264" actId="478"/>
          <ac:spMkLst>
            <pc:docMk/>
            <pc:sldMk cId="1820573495" sldId="258"/>
            <ac:spMk id="2" creationId="{441C3F67-CBDE-483A-9AE4-ED8C759F0AD6}"/>
          </ac:spMkLst>
        </pc:spChg>
        <pc:spChg chg="add mod">
          <ac:chgData name="billyfryer@att.net" userId="08901168bcd6e0db" providerId="LiveId" clId="{9B4F4275-B193-47DB-B686-BF4B82FF7145}" dt="2021-09-24T21:57:40.881" v="1265"/>
          <ac:spMkLst>
            <pc:docMk/>
            <pc:sldMk cId="1820573495" sldId="258"/>
            <ac:spMk id="9" creationId="{C4AE66C6-DF2C-43B4-8241-0B95927564AB}"/>
          </ac:spMkLst>
        </pc:spChg>
        <pc:spChg chg="mod">
          <ac:chgData name="billyfryer@att.net" userId="08901168bcd6e0db" providerId="LiveId" clId="{9B4F4275-B193-47DB-B686-BF4B82FF7145}" dt="2021-09-29T03:24:22.419" v="3814" actId="20577"/>
          <ac:spMkLst>
            <pc:docMk/>
            <pc:sldMk cId="1820573495" sldId="258"/>
            <ac:spMk id="18" creationId="{22501597-37DC-2B48-B1EC-D83A1A36B0FB}"/>
          </ac:spMkLst>
        </pc:spChg>
        <pc:spChg chg="del mod">
          <ac:chgData name="billyfryer@att.net" userId="08901168bcd6e0db" providerId="LiveId" clId="{9B4F4275-B193-47DB-B686-BF4B82FF7145}" dt="2021-09-24T21:29:04.663" v="134" actId="478"/>
          <ac:spMkLst>
            <pc:docMk/>
            <pc:sldMk cId="1820573495" sldId="258"/>
            <ac:spMk id="21" creationId="{075DAFD5-F865-AB43-8FD5-171B1ABB6F38}"/>
          </ac:spMkLst>
        </pc:spChg>
        <pc:spChg chg="mod">
          <ac:chgData name="billyfryer@att.net" userId="08901168bcd6e0db" providerId="LiveId" clId="{9B4F4275-B193-47DB-B686-BF4B82FF7145}" dt="2021-09-29T03:23:48.745" v="3805" actId="20577"/>
          <ac:spMkLst>
            <pc:docMk/>
            <pc:sldMk cId="1820573495" sldId="258"/>
            <ac:spMk id="22" creationId="{1DF6562E-7F00-7441-8054-3B4F47C15924}"/>
          </ac:spMkLst>
        </pc:spChg>
        <pc:spChg chg="mod">
          <ac:chgData name="billyfryer@att.net" userId="08901168bcd6e0db" providerId="LiveId" clId="{9B4F4275-B193-47DB-B686-BF4B82FF7145}" dt="2021-09-29T03:24:38.924" v="3838" actId="20577"/>
          <ac:spMkLst>
            <pc:docMk/>
            <pc:sldMk cId="1820573495" sldId="258"/>
            <ac:spMk id="24" creationId="{7EB3F589-53B0-7D4A-8FF1-A66C73B3F7EF}"/>
          </ac:spMkLst>
        </pc:spChg>
        <pc:picChg chg="add del mod">
          <ac:chgData name="billyfryer@att.net" userId="08901168bcd6e0db" providerId="LiveId" clId="{9B4F4275-B193-47DB-B686-BF4B82FF7145}" dt="2021-09-24T21:51:57.115" v="1044" actId="478"/>
          <ac:picMkLst>
            <pc:docMk/>
            <pc:sldMk cId="1820573495" sldId="258"/>
            <ac:picMk id="6" creationId="{7B6CD75A-B143-4D91-926D-F3E5F73D906E}"/>
          </ac:picMkLst>
        </pc:picChg>
        <pc:picChg chg="add del mod">
          <ac:chgData name="billyfryer@att.net" userId="08901168bcd6e0db" providerId="LiveId" clId="{9B4F4275-B193-47DB-B686-BF4B82FF7145}" dt="2021-09-24T22:02:21.382" v="1672" actId="478"/>
          <ac:picMkLst>
            <pc:docMk/>
            <pc:sldMk cId="1820573495" sldId="258"/>
            <ac:picMk id="7" creationId="{ED865B7B-9A83-4E14-91B4-7276187E9D8A}"/>
          </ac:picMkLst>
        </pc:picChg>
        <pc:picChg chg="add mod">
          <ac:chgData name="billyfryer@att.net" userId="08901168bcd6e0db" providerId="LiveId" clId="{9B4F4275-B193-47DB-B686-BF4B82FF7145}" dt="2021-09-24T22:02:21.506" v="1673"/>
          <ac:picMkLst>
            <pc:docMk/>
            <pc:sldMk cId="1820573495" sldId="258"/>
            <ac:picMk id="10" creationId="{173C29BA-BABB-4B96-9FBC-54252D61134F}"/>
          </ac:picMkLst>
        </pc:picChg>
      </pc:sldChg>
      <pc:sldChg chg="addSp delSp modSp mod">
        <pc:chgData name="billyfryer@att.net" userId="08901168bcd6e0db" providerId="LiveId" clId="{9B4F4275-B193-47DB-B686-BF4B82FF7145}" dt="2021-09-25T02:32:26.601" v="3186" actId="20577"/>
        <pc:sldMkLst>
          <pc:docMk/>
          <pc:sldMk cId="12891000" sldId="259"/>
        </pc:sldMkLst>
        <pc:spChg chg="mod">
          <ac:chgData name="billyfryer@att.net" userId="08901168bcd6e0db" providerId="LiveId" clId="{9B4F4275-B193-47DB-B686-BF4B82FF7145}" dt="2021-09-24T21:29:34.103" v="194" actId="20577"/>
          <ac:spMkLst>
            <pc:docMk/>
            <pc:sldMk cId="12891000" sldId="259"/>
            <ac:spMk id="6" creationId="{7C1C3EA3-A3E6-4F50-8465-93D0458668BB}"/>
          </ac:spMkLst>
        </pc:spChg>
        <pc:spChg chg="del">
          <ac:chgData name="billyfryer@att.net" userId="08901168bcd6e0db" providerId="LiveId" clId="{9B4F4275-B193-47DB-B686-BF4B82FF7145}" dt="2021-09-24T21:27:13.630" v="76" actId="478"/>
          <ac:spMkLst>
            <pc:docMk/>
            <pc:sldMk cId="12891000" sldId="259"/>
            <ac:spMk id="10" creationId="{0E8E8D09-504C-0043-9DE7-8AF8F42C0F1E}"/>
          </ac:spMkLst>
        </pc:spChg>
        <pc:spChg chg="del">
          <ac:chgData name="billyfryer@att.net" userId="08901168bcd6e0db" providerId="LiveId" clId="{9B4F4275-B193-47DB-B686-BF4B82FF7145}" dt="2021-09-24T21:27:28.402" v="95" actId="478"/>
          <ac:spMkLst>
            <pc:docMk/>
            <pc:sldMk cId="12891000" sldId="259"/>
            <ac:spMk id="12" creationId="{2524D853-36C9-0B49-9242-32B43399D566}"/>
          </ac:spMkLst>
        </pc:spChg>
        <pc:spChg chg="add mod">
          <ac:chgData name="billyfryer@att.net" userId="08901168bcd6e0db" providerId="LiveId" clId="{9B4F4275-B193-47DB-B686-BF4B82FF7145}" dt="2021-09-24T21:57:20.337" v="1260" actId="207"/>
          <ac:spMkLst>
            <pc:docMk/>
            <pc:sldMk cId="12891000" sldId="259"/>
            <ac:spMk id="13" creationId="{BBA88E36-4F51-43E1-9D75-4D9DCB8A4497}"/>
          </ac:spMkLst>
        </pc:spChg>
        <pc:spChg chg="mod">
          <ac:chgData name="billyfryer@att.net" userId="08901168bcd6e0db" providerId="LiveId" clId="{9B4F4275-B193-47DB-B686-BF4B82FF7145}" dt="2021-09-24T21:42:47.870" v="215" actId="20577"/>
          <ac:spMkLst>
            <pc:docMk/>
            <pc:sldMk cId="12891000" sldId="259"/>
            <ac:spMk id="24" creationId="{7EB3F589-53B0-7D4A-8FF1-A66C73B3F7EF}"/>
          </ac:spMkLst>
        </pc:spChg>
        <pc:spChg chg="mod">
          <ac:chgData name="billyfryer@att.net" userId="08901168bcd6e0db" providerId="LiveId" clId="{9B4F4275-B193-47DB-B686-BF4B82FF7145}" dt="2021-09-24T21:28:33.237" v="108" actId="20577"/>
          <ac:spMkLst>
            <pc:docMk/>
            <pc:sldMk cId="12891000" sldId="259"/>
            <ac:spMk id="26" creationId="{D47F74CC-4CCF-FD4D-A470-059CF730856F}"/>
          </ac:spMkLst>
        </pc:spChg>
        <pc:spChg chg="mod">
          <ac:chgData name="billyfryer@att.net" userId="08901168bcd6e0db" providerId="LiveId" clId="{9B4F4275-B193-47DB-B686-BF4B82FF7145}" dt="2021-09-25T02:32:26.601" v="3186" actId="20577"/>
          <ac:spMkLst>
            <pc:docMk/>
            <pc:sldMk cId="12891000" sldId="259"/>
            <ac:spMk id="29" creationId="{1D5FEFEE-F5A6-2F42-BA22-00D901C99651}"/>
          </ac:spMkLst>
        </pc:spChg>
        <pc:picChg chg="add del mod">
          <ac:chgData name="billyfryer@att.net" userId="08901168bcd6e0db" providerId="LiveId" clId="{9B4F4275-B193-47DB-B686-BF4B82FF7145}" dt="2021-09-24T21:51:52.519" v="1040" actId="478"/>
          <ac:picMkLst>
            <pc:docMk/>
            <pc:sldMk cId="12891000" sldId="259"/>
            <ac:picMk id="2" creationId="{DCB54D57-825C-428E-8F72-B059A41BDC9F}"/>
          </ac:picMkLst>
        </pc:picChg>
        <pc:picChg chg="add del mod">
          <ac:chgData name="billyfryer@att.net" userId="08901168bcd6e0db" providerId="LiveId" clId="{9B4F4275-B193-47DB-B686-BF4B82FF7145}" dt="2021-09-24T22:02:07.682" v="1664" actId="478"/>
          <ac:picMkLst>
            <pc:docMk/>
            <pc:sldMk cId="12891000" sldId="259"/>
            <ac:picMk id="11" creationId="{98D6C490-5423-4428-BD1F-71DBCFF02AA2}"/>
          </ac:picMkLst>
        </pc:picChg>
        <pc:picChg chg="add del mod">
          <ac:chgData name="billyfryer@att.net" userId="08901168bcd6e0db" providerId="LiveId" clId="{9B4F4275-B193-47DB-B686-BF4B82FF7145}" dt="2021-09-24T21:28:15.097" v="104" actId="478"/>
          <ac:picMkLst>
            <pc:docMk/>
            <pc:sldMk cId="12891000" sldId="259"/>
            <ac:picMk id="1026" creationId="{399A832D-0658-4931-BCFB-73866BB39418}"/>
          </ac:picMkLst>
        </pc:picChg>
        <pc:picChg chg="add del mod">
          <ac:chgData name="billyfryer@att.net" userId="08901168bcd6e0db" providerId="LiveId" clId="{9B4F4275-B193-47DB-B686-BF4B82FF7145}" dt="2021-09-24T21:54:51.676" v="1177" actId="478"/>
          <ac:picMkLst>
            <pc:docMk/>
            <pc:sldMk cId="12891000" sldId="259"/>
            <ac:picMk id="1028" creationId="{A62D7D9F-0DA0-43D5-B2B9-47C0267DCD40}"/>
          </ac:picMkLst>
        </pc:picChg>
        <pc:picChg chg="add mod">
          <ac:chgData name="billyfryer@att.net" userId="08901168bcd6e0db" providerId="LiveId" clId="{9B4F4275-B193-47DB-B686-BF4B82FF7145}" dt="2021-09-24T22:15:18.488" v="2565" actId="1076"/>
          <ac:picMkLst>
            <pc:docMk/>
            <pc:sldMk cId="12891000" sldId="259"/>
            <ac:picMk id="1030" creationId="{30A41D5F-5F0C-4671-8E60-D11EF66D734E}"/>
          </ac:picMkLst>
        </pc:picChg>
        <pc:picChg chg="add mod">
          <ac:chgData name="billyfryer@att.net" userId="08901168bcd6e0db" providerId="LiveId" clId="{9B4F4275-B193-47DB-B686-BF4B82FF7145}" dt="2021-09-24T22:02:13.627" v="1667" actId="1076"/>
          <ac:picMkLst>
            <pc:docMk/>
            <pc:sldMk cId="12891000" sldId="259"/>
            <ac:picMk id="1032" creationId="{D1BB622E-D93A-4413-868B-0302690955D0}"/>
          </ac:picMkLst>
        </pc:picChg>
      </pc:sldChg>
      <pc:sldChg chg="addSp delSp modSp mod ord">
        <pc:chgData name="billyfryer@att.net" userId="08901168bcd6e0db" providerId="LiveId" clId="{9B4F4275-B193-47DB-B686-BF4B82FF7145}" dt="2021-09-29T03:19:41.620" v="3483" actId="14100"/>
        <pc:sldMkLst>
          <pc:docMk/>
          <pc:sldMk cId="3907321315" sldId="260"/>
        </pc:sldMkLst>
        <pc:spChg chg="add mod">
          <ac:chgData name="billyfryer@att.net" userId="08901168bcd6e0db" providerId="LiveId" clId="{9B4F4275-B193-47DB-B686-BF4B82FF7145}" dt="2021-09-24T22:02:31.560" v="1688" actId="1035"/>
          <ac:spMkLst>
            <pc:docMk/>
            <pc:sldMk cId="3907321315" sldId="260"/>
            <ac:spMk id="13" creationId="{C8D3C3E4-1936-4651-B05F-12E5C03C1B11}"/>
          </ac:spMkLst>
        </pc:spChg>
        <pc:spChg chg="add mod">
          <ac:chgData name="billyfryer@att.net" userId="08901168bcd6e0db" providerId="LiveId" clId="{9B4F4275-B193-47DB-B686-BF4B82FF7145}" dt="2021-09-24T21:57:30.207" v="1261"/>
          <ac:spMkLst>
            <pc:docMk/>
            <pc:sldMk cId="3907321315" sldId="260"/>
            <ac:spMk id="17" creationId="{4CAD3003-9C2B-41F4-A96F-CDF66CC3ACA1}"/>
          </ac:spMkLst>
        </pc:spChg>
        <pc:spChg chg="add mod">
          <ac:chgData name="billyfryer@att.net" userId="08901168bcd6e0db" providerId="LiveId" clId="{9B4F4275-B193-47DB-B686-BF4B82FF7145}" dt="2021-09-24T22:03:32.809" v="1925" actId="20577"/>
          <ac:spMkLst>
            <pc:docMk/>
            <pc:sldMk cId="3907321315" sldId="260"/>
            <ac:spMk id="19" creationId="{13377BF8-C3AD-4CA6-B45D-A0C0309BAD04}"/>
          </ac:spMkLst>
        </pc:spChg>
        <pc:spChg chg="add mod">
          <ac:chgData name="billyfryer@att.net" userId="08901168bcd6e0db" providerId="LiveId" clId="{9B4F4275-B193-47DB-B686-BF4B82FF7145}" dt="2021-09-24T22:03:29.866" v="1924" actId="20577"/>
          <ac:spMkLst>
            <pc:docMk/>
            <pc:sldMk cId="3907321315" sldId="260"/>
            <ac:spMk id="21" creationId="{FF0C61BA-97AF-4548-8EE5-18656F73F4F5}"/>
          </ac:spMkLst>
        </pc:spChg>
        <pc:spChg chg="del mod">
          <ac:chgData name="billyfryer@att.net" userId="08901168bcd6e0db" providerId="LiveId" clId="{9B4F4275-B193-47DB-B686-BF4B82FF7145}" dt="2021-09-24T21:58:30.608" v="1299" actId="478"/>
          <ac:spMkLst>
            <pc:docMk/>
            <pc:sldMk cId="3907321315" sldId="260"/>
            <ac:spMk id="24" creationId="{7EB3F589-53B0-7D4A-8FF1-A66C73B3F7EF}"/>
          </ac:spMkLst>
        </pc:spChg>
        <pc:spChg chg="mod">
          <ac:chgData name="billyfryer@att.net" userId="08901168bcd6e0db" providerId="LiveId" clId="{9B4F4275-B193-47DB-B686-BF4B82FF7145}" dt="2021-09-24T21:29:27.704" v="192" actId="20577"/>
          <ac:spMkLst>
            <pc:docMk/>
            <pc:sldMk cId="3907321315" sldId="260"/>
            <ac:spMk id="26" creationId="{EF5AA8E2-477D-2143-9BD4-82ACA7398834}"/>
          </ac:spMkLst>
        </pc:spChg>
        <pc:spChg chg="del">
          <ac:chgData name="billyfryer@att.net" userId="08901168bcd6e0db" providerId="LiveId" clId="{9B4F4275-B193-47DB-B686-BF4B82FF7145}" dt="2021-09-24T21:28:57.451" v="131" actId="478"/>
          <ac:spMkLst>
            <pc:docMk/>
            <pc:sldMk cId="3907321315" sldId="260"/>
            <ac:spMk id="33" creationId="{5CDD4F4C-7437-5043-BF8F-7BD3F3333BC5}"/>
          </ac:spMkLst>
        </pc:spChg>
        <pc:spChg chg="del">
          <ac:chgData name="billyfryer@att.net" userId="08901168bcd6e0db" providerId="LiveId" clId="{9B4F4275-B193-47DB-B686-BF4B82FF7145}" dt="2021-09-24T21:50:33.746" v="1018" actId="478"/>
          <ac:spMkLst>
            <pc:docMk/>
            <pc:sldMk cId="3907321315" sldId="260"/>
            <ac:spMk id="34" creationId="{FD4B66BB-B7F6-AD42-8251-3ED3D673B57E}"/>
          </ac:spMkLst>
        </pc:spChg>
        <pc:picChg chg="add del mod">
          <ac:chgData name="billyfryer@att.net" userId="08901168bcd6e0db" providerId="LiveId" clId="{9B4F4275-B193-47DB-B686-BF4B82FF7145}" dt="2021-09-24T22:24:30.833" v="2567" actId="478"/>
          <ac:picMkLst>
            <pc:docMk/>
            <pc:sldMk cId="3907321315" sldId="260"/>
            <ac:picMk id="3" creationId="{188E00E5-BD3F-45A7-894B-402E82137A75}"/>
          </ac:picMkLst>
        </pc:picChg>
        <pc:picChg chg="add mod">
          <ac:chgData name="billyfryer@att.net" userId="08901168bcd6e0db" providerId="LiveId" clId="{9B4F4275-B193-47DB-B686-BF4B82FF7145}" dt="2021-09-28T02:23:38.668" v="3339" actId="1076"/>
          <ac:picMkLst>
            <pc:docMk/>
            <pc:sldMk cId="3907321315" sldId="260"/>
            <ac:picMk id="3" creationId="{CBB64EA5-8F44-4AD8-B6F5-0D79AD1261ED}"/>
          </ac:picMkLst>
        </pc:picChg>
        <pc:picChg chg="add mod">
          <ac:chgData name="billyfryer@att.net" userId="08901168bcd6e0db" providerId="LiveId" clId="{9B4F4275-B193-47DB-B686-BF4B82FF7145}" dt="2021-09-29T03:19:41.620" v="3483" actId="14100"/>
          <ac:picMkLst>
            <pc:docMk/>
            <pc:sldMk cId="3907321315" sldId="260"/>
            <ac:picMk id="4" creationId="{392BD52A-13E5-44CC-ADFD-F75190CAC5B3}"/>
          </ac:picMkLst>
        </pc:picChg>
        <pc:picChg chg="add del mod">
          <ac:chgData name="billyfryer@att.net" userId="08901168bcd6e0db" providerId="LiveId" clId="{9B4F4275-B193-47DB-B686-BF4B82FF7145}" dt="2021-09-24T22:24:44.013" v="2573" actId="478"/>
          <ac:picMkLst>
            <pc:docMk/>
            <pc:sldMk cId="3907321315" sldId="260"/>
            <ac:picMk id="5" creationId="{68CD5641-7025-4DAA-BCC2-C7F579418479}"/>
          </ac:picMkLst>
        </pc:picChg>
        <pc:picChg chg="add del mod">
          <ac:chgData name="billyfryer@att.net" userId="08901168bcd6e0db" providerId="LiveId" clId="{9B4F4275-B193-47DB-B686-BF4B82FF7145}" dt="2021-09-24T22:02:17.146" v="1668" actId="478"/>
          <ac:picMkLst>
            <pc:docMk/>
            <pc:sldMk cId="3907321315" sldId="260"/>
            <ac:picMk id="6" creationId="{87B3B34C-9C6B-4C15-AC39-6E93FCD8D8E2}"/>
          </ac:picMkLst>
        </pc:picChg>
        <pc:picChg chg="add del mod">
          <ac:chgData name="billyfryer@att.net" userId="08901168bcd6e0db" providerId="LiveId" clId="{9B4F4275-B193-47DB-B686-BF4B82FF7145}" dt="2021-09-24T22:25:34.969" v="2591" actId="478"/>
          <ac:picMkLst>
            <pc:docMk/>
            <pc:sldMk cId="3907321315" sldId="260"/>
            <ac:picMk id="8" creationId="{D73B6158-4A3A-4AAC-94DF-9ED449C26655}"/>
          </ac:picMkLst>
        </pc:picChg>
        <pc:picChg chg="add del mod">
          <ac:chgData name="billyfryer@att.net" userId="08901168bcd6e0db" providerId="LiveId" clId="{9B4F4275-B193-47DB-B686-BF4B82FF7145}" dt="2021-09-24T22:24:58.626" v="2579" actId="478"/>
          <ac:picMkLst>
            <pc:docMk/>
            <pc:sldMk cId="3907321315" sldId="260"/>
            <ac:picMk id="10" creationId="{95BF6D7E-688A-4975-98C2-BCE51149EDEA}"/>
          </ac:picMkLst>
        </pc:picChg>
        <pc:picChg chg="add del mod">
          <ac:chgData name="billyfryer@att.net" userId="08901168bcd6e0db" providerId="LiveId" clId="{9B4F4275-B193-47DB-B686-BF4B82FF7145}" dt="2021-09-24T22:25:18.078" v="2585" actId="478"/>
          <ac:picMkLst>
            <pc:docMk/>
            <pc:sldMk cId="3907321315" sldId="260"/>
            <ac:picMk id="12" creationId="{A28E0240-25BE-4306-8E36-3148520707B4}"/>
          </ac:picMkLst>
        </pc:picChg>
        <pc:picChg chg="add del mod">
          <ac:chgData name="billyfryer@att.net" userId="08901168bcd6e0db" providerId="LiveId" clId="{9B4F4275-B193-47DB-B686-BF4B82FF7145}" dt="2021-09-29T03:19:25.134" v="3477" actId="478"/>
          <ac:picMkLst>
            <pc:docMk/>
            <pc:sldMk cId="3907321315" sldId="260"/>
            <ac:picMk id="15" creationId="{6D578529-CFEB-4377-BF9C-E3AE418C6593}"/>
          </ac:picMkLst>
        </pc:picChg>
        <pc:picChg chg="add del mod">
          <ac:chgData name="billyfryer@att.net" userId="08901168bcd6e0db" providerId="LiveId" clId="{9B4F4275-B193-47DB-B686-BF4B82FF7145}" dt="2021-09-28T02:23:16.174" v="3332" actId="478"/>
          <ac:picMkLst>
            <pc:docMk/>
            <pc:sldMk cId="3907321315" sldId="260"/>
            <ac:picMk id="18" creationId="{F0150277-D185-4CC9-AF12-CE27E3B351F2}"/>
          </ac:picMkLst>
        </pc:picChg>
        <pc:picChg chg="add mod">
          <ac:chgData name="billyfryer@att.net" userId="08901168bcd6e0db" providerId="LiveId" clId="{9B4F4275-B193-47DB-B686-BF4B82FF7145}" dt="2021-09-24T22:02:17.333" v="1669"/>
          <ac:picMkLst>
            <pc:docMk/>
            <pc:sldMk cId="3907321315" sldId="260"/>
            <ac:picMk id="20" creationId="{754B62C9-5699-4E5A-97A9-6FE21531BD40}"/>
          </ac:picMkLst>
        </pc:picChg>
        <pc:picChg chg="add mod">
          <ac:chgData name="billyfryer@att.net" userId="08901168bcd6e0db" providerId="LiveId" clId="{9B4F4275-B193-47DB-B686-BF4B82FF7145}" dt="2021-09-24T22:25:15.360" v="2584" actId="1076"/>
          <ac:picMkLst>
            <pc:docMk/>
            <pc:sldMk cId="3907321315" sldId="260"/>
            <ac:picMk id="23" creationId="{B880AA11-CE2B-4E03-B452-33FF4EF883FC}"/>
          </ac:picMkLst>
        </pc:picChg>
        <pc:picChg chg="add mod">
          <ac:chgData name="billyfryer@att.net" userId="08901168bcd6e0db" providerId="LiveId" clId="{9B4F4275-B193-47DB-B686-BF4B82FF7145}" dt="2021-09-24T22:25:32.785" v="2590" actId="1076"/>
          <ac:picMkLst>
            <pc:docMk/>
            <pc:sldMk cId="3907321315" sldId="260"/>
            <ac:picMk id="27" creationId="{3F325FCF-42CF-4FC9-A246-B0C279CC4087}"/>
          </ac:picMkLst>
        </pc:picChg>
        <pc:picChg chg="add mod">
          <ac:chgData name="billyfryer@att.net" userId="08901168bcd6e0db" providerId="LiveId" clId="{9B4F4275-B193-47DB-B686-BF4B82FF7145}" dt="2021-09-24T22:25:51.352" v="2596" actId="1076"/>
          <ac:picMkLst>
            <pc:docMk/>
            <pc:sldMk cId="3907321315" sldId="260"/>
            <ac:picMk id="29" creationId="{37AD05C7-8479-4904-B842-18D08600DB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320AF-8B4A-CC4E-84FC-EC22B6BB215E}" type="datetimeFigureOut">
              <a:rPr lang="en-US" smtClean="0"/>
              <a:t>9/28/2021</a:t>
            </a:fld>
            <a:endParaRPr lang="en-US" dirty="0"/>
          </a:p>
        </p:txBody>
      </p:sp>
      <p:sp>
        <p:nvSpPr>
          <p:cNvPr id="4" name="Slide Image Placeholder 3"/>
          <p:cNvSpPr>
            <a:spLocks noGrp="1" noRot="1" noChangeAspect="1"/>
          </p:cNvSpPr>
          <p:nvPr>
            <p:ph type="sldImg" idx="2"/>
          </p:nvPr>
        </p:nvSpPr>
        <p:spPr>
          <a:xfrm>
            <a:off x="652463" y="1143000"/>
            <a:ext cx="55530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00DDC-BA4A-3448-B193-7A4F211F66F9}" type="slidenum">
              <a:rPr lang="en-US" smtClean="0"/>
              <a:t>‹#›</a:t>
            </a:fld>
            <a:endParaRPr lang="en-US" dirty="0"/>
          </a:p>
        </p:txBody>
      </p:sp>
    </p:spTree>
    <p:extLst>
      <p:ext uri="{BB962C8B-B14F-4D97-AF65-F5344CB8AC3E}">
        <p14:creationId xmlns:p14="http://schemas.microsoft.com/office/powerpoint/2010/main" val="195485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748242"/>
            <a:ext cx="6995160" cy="159173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028700" y="2401359"/>
            <a:ext cx="6172200" cy="110384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43417"/>
            <a:ext cx="1774508" cy="38745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43417"/>
            <a:ext cx="5220653" cy="387455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M layout">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6DF8E5C-35B7-2742-8DAE-220176FD7D03}"/>
              </a:ext>
            </a:extLst>
          </p:cNvPr>
          <p:cNvSpPr/>
          <p:nvPr userDrawn="1"/>
        </p:nvSpPr>
        <p:spPr>
          <a:xfrm>
            <a:off x="0" y="0"/>
            <a:ext cx="8229600" cy="4572000"/>
          </a:xfrm>
          <a:prstGeom prst="roundRect">
            <a:avLst>
              <a:gd name="adj" fmla="val 4046"/>
            </a:avLst>
          </a:prstGeom>
          <a:gradFill flip="none" rotWithShape="1">
            <a:gsLst>
              <a:gs pos="0">
                <a:schemeClr val="bg1">
                  <a:lumMod val="85000"/>
                </a:schemeClr>
              </a:gs>
              <a:gs pos="100000">
                <a:schemeClr val="accent1">
                  <a:tint val="23500"/>
                  <a:satMod val="160000"/>
                  <a:alpha val="10000"/>
                </a:schemeClr>
              </a:gs>
            </a:gsLst>
            <a:lin ang="4200000" scaled="0"/>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A3CBC07-8F4D-4040-AE32-A6CE06B12B15}"/>
              </a:ext>
            </a:extLst>
          </p:cNvPr>
          <p:cNvSpPr/>
          <p:nvPr userDrawn="1"/>
        </p:nvSpPr>
        <p:spPr>
          <a:xfrm>
            <a:off x="7470986" y="4023360"/>
            <a:ext cx="758613" cy="548640"/>
          </a:xfrm>
          <a:prstGeom prst="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dirty="0">
                <a:ln w="0"/>
                <a:solidFill>
                  <a:schemeClr val="tx1"/>
                </a:solidFill>
                <a:effectLst>
                  <a:outerShdw blurRad="38100" dist="19050" dir="2700000" algn="tl" rotWithShape="0">
                    <a:schemeClr val="dk1">
                      <a:alpha val="40000"/>
                    </a:schemeClr>
                  </a:outerShdw>
                </a:effectLst>
              </a:rPr>
              <a:t>UCSAS</a:t>
            </a:r>
          </a:p>
          <a:p>
            <a:pPr algn="ctr"/>
            <a:r>
              <a:rPr lang="en-US" b="0" cap="none" spc="0" dirty="0">
                <a:ln w="0"/>
                <a:solidFill>
                  <a:schemeClr val="tx1"/>
                </a:solidFill>
                <a:effectLst>
                  <a:outerShdw blurRad="38100" dist="19050" dir="2700000" algn="tl" rotWithShape="0">
                    <a:schemeClr val="dk1">
                      <a:alpha val="40000"/>
                    </a:schemeClr>
                  </a:outerShdw>
                </a:effectLst>
              </a:rPr>
              <a:t>2020</a:t>
            </a:r>
          </a:p>
        </p:txBody>
      </p:sp>
    </p:spTree>
    <p:extLst>
      <p:ext uri="{BB962C8B-B14F-4D97-AF65-F5344CB8AC3E}">
        <p14:creationId xmlns:p14="http://schemas.microsoft.com/office/powerpoint/2010/main" val="3210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139826"/>
            <a:ext cx="7098030" cy="1901825"/>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561499" y="3059643"/>
            <a:ext cx="7098030" cy="10001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217083"/>
            <a:ext cx="3497580" cy="29008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217083"/>
            <a:ext cx="3497580" cy="29008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43418"/>
            <a:ext cx="7098030" cy="8837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120775"/>
            <a:ext cx="3481506" cy="549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66858" y="1670050"/>
            <a:ext cx="3481506" cy="2456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120775"/>
            <a:ext cx="3498652" cy="5492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166235" y="1670050"/>
            <a:ext cx="3498652" cy="2456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04800"/>
            <a:ext cx="2654260" cy="10668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498652" y="658285"/>
            <a:ext cx="4166235" cy="32490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371600"/>
            <a:ext cx="2654260" cy="25410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04800"/>
            <a:ext cx="2654260" cy="10668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658285"/>
            <a:ext cx="4166235" cy="324908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66857" y="1371600"/>
            <a:ext cx="2654260" cy="25410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EECCD-3382-5548-BA91-DAD35A04889A}"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6D8C61-2177-3449-BBA0-1DDFCD9A2FF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43418"/>
            <a:ext cx="7098030" cy="8837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217083"/>
            <a:ext cx="7098030" cy="29008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4237568"/>
            <a:ext cx="1851660" cy="243417"/>
          </a:xfrm>
          <a:prstGeom prst="rect">
            <a:avLst/>
          </a:prstGeom>
        </p:spPr>
        <p:txBody>
          <a:bodyPr vert="horz" lIns="91440" tIns="45720" rIns="91440" bIns="45720" rtlCol="0" anchor="ctr"/>
          <a:lstStyle>
            <a:lvl1pPr algn="l">
              <a:defRPr sz="1200">
                <a:solidFill>
                  <a:schemeClr val="tx1">
                    <a:tint val="75000"/>
                  </a:schemeClr>
                </a:solidFill>
              </a:defRPr>
            </a:lvl1pPr>
          </a:lstStyle>
          <a:p>
            <a:fld id="{BE7EECCD-3382-5548-BA91-DAD35A04889A}" type="datetimeFigureOut">
              <a:rPr lang="en-US" smtClean="0"/>
              <a:t>9/28/2021</a:t>
            </a:fld>
            <a:endParaRPr lang="en-US" dirty="0"/>
          </a:p>
        </p:txBody>
      </p:sp>
      <p:sp>
        <p:nvSpPr>
          <p:cNvPr id="5" name="Footer Placeholder 4"/>
          <p:cNvSpPr>
            <a:spLocks noGrp="1"/>
          </p:cNvSpPr>
          <p:nvPr>
            <p:ph type="ftr" sz="quarter" idx="3"/>
          </p:nvPr>
        </p:nvSpPr>
        <p:spPr>
          <a:xfrm>
            <a:off x="2726055" y="4237568"/>
            <a:ext cx="2777490" cy="2434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812155" y="4237568"/>
            <a:ext cx="1851660" cy="243417"/>
          </a:xfrm>
          <a:prstGeom prst="rect">
            <a:avLst/>
          </a:prstGeom>
        </p:spPr>
        <p:txBody>
          <a:bodyPr vert="horz" lIns="91440" tIns="45720" rIns="91440" bIns="45720" rtlCol="0" anchor="ctr"/>
          <a:lstStyle>
            <a:lvl1pPr algn="r">
              <a:defRPr sz="1200">
                <a:solidFill>
                  <a:schemeClr val="tx1">
                    <a:tint val="75000"/>
                  </a:schemeClr>
                </a:solidFill>
              </a:defRPr>
            </a:lvl1pPr>
          </a:lstStyle>
          <a:p>
            <a:fld id="{D66D8C61-2177-3449-BBA0-1DDFCD9A2FF0}" type="slidenum">
              <a:rPr lang="en-US" smtClean="0"/>
              <a:t>‹#›</a:t>
            </a:fld>
            <a:endParaRPr lang="en-US" dirty="0"/>
          </a:p>
        </p:txBody>
      </p:sp>
    </p:spTree>
    <p:extLst>
      <p:ext uri="{BB962C8B-B14F-4D97-AF65-F5344CB8AC3E}">
        <p14:creationId xmlns:p14="http://schemas.microsoft.com/office/powerpoint/2010/main" val="854024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billyfryer@att.ne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Rule Changes Affecting Extra Inning Game Length in the Pioneer Baseball League</a:t>
            </a:r>
          </a:p>
        </p:txBody>
      </p:sp>
      <p:sp>
        <p:nvSpPr>
          <p:cNvPr id="26" name="TextBox 25">
            <a:extLst>
              <a:ext uri="{FF2B5EF4-FFF2-40B4-BE49-F238E27FC236}">
                <a16:creationId xmlns:a16="http://schemas.microsoft.com/office/drawing/2014/main" id="{D47F74CC-4CCF-FD4D-A470-059CF730856F}"/>
              </a:ext>
            </a:extLst>
          </p:cNvPr>
          <p:cNvSpPr txBox="1"/>
          <p:nvPr/>
        </p:nvSpPr>
        <p:spPr>
          <a:xfrm>
            <a:off x="248575" y="1106757"/>
            <a:ext cx="7688062" cy="523220"/>
          </a:xfrm>
          <a:prstGeom prst="rect">
            <a:avLst/>
          </a:prstGeom>
          <a:noFill/>
        </p:spPr>
        <p:txBody>
          <a:bodyPr wrap="square" rtlCol="0">
            <a:spAutoFit/>
          </a:bodyPr>
          <a:lstStyle/>
          <a:p>
            <a:r>
              <a:rPr lang="en-US" sz="1500" i="1" dirty="0">
                <a:latin typeface="Arial" panose="020B0604020202020204" pitchFamily="34" charset="0"/>
                <a:cs typeface="Arial" panose="020B0604020202020204" pitchFamily="34" charset="0"/>
              </a:rPr>
              <a:t>Billy Fryer</a:t>
            </a:r>
            <a:r>
              <a:rPr lang="en-US" sz="1500" i="1" baseline="30000" dirty="0">
                <a:latin typeface="Arial" panose="020B0604020202020204" pitchFamily="34" charset="0"/>
                <a:cs typeface="Arial" panose="020B0604020202020204" pitchFamily="34" charset="0"/>
              </a:rPr>
              <a:t>1</a:t>
            </a:r>
            <a:endParaRPr lang="en-US" sz="1500" dirty="0">
              <a:latin typeface="Arial" panose="020B0604020202020204" pitchFamily="34" charset="0"/>
              <a:cs typeface="Arial" panose="020B0604020202020204" pitchFamily="34" charset="0"/>
            </a:endParaRPr>
          </a:p>
          <a:p>
            <a:r>
              <a:rPr lang="en-US" sz="1300" baseline="30000" dirty="0">
                <a:latin typeface="Arial" panose="020B0604020202020204" pitchFamily="34" charset="0"/>
                <a:cs typeface="Arial" panose="020B0604020202020204" pitchFamily="34" charset="0"/>
              </a:rPr>
              <a:t>1</a:t>
            </a:r>
            <a:r>
              <a:rPr lang="en-US" sz="1300" dirty="0">
                <a:latin typeface="Arial" panose="020B0604020202020204" pitchFamily="34" charset="0"/>
                <a:cs typeface="Arial" panose="020B0604020202020204" pitchFamily="34" charset="0"/>
              </a:rPr>
              <a:t> North Carolina State University</a:t>
            </a:r>
          </a:p>
        </p:txBody>
      </p:sp>
      <p:sp>
        <p:nvSpPr>
          <p:cNvPr id="29" name="TextBox 28">
            <a:extLst>
              <a:ext uri="{FF2B5EF4-FFF2-40B4-BE49-F238E27FC236}">
                <a16:creationId xmlns:a16="http://schemas.microsoft.com/office/drawing/2014/main" id="{1D5FEFEE-F5A6-2F42-BA22-00D901C99651}"/>
              </a:ext>
            </a:extLst>
          </p:cNvPr>
          <p:cNvSpPr txBox="1"/>
          <p:nvPr/>
        </p:nvSpPr>
        <p:spPr>
          <a:xfrm>
            <a:off x="248575" y="2294188"/>
            <a:ext cx="7688062" cy="1600438"/>
          </a:xfrm>
          <a:prstGeom prst="rect">
            <a:avLst/>
          </a:prstGeom>
          <a:noFill/>
        </p:spPr>
        <p:txBody>
          <a:bodyPr wrap="square" rtlCol="0">
            <a:spAutoFit/>
          </a:bodyPr>
          <a:lstStyle/>
          <a:p>
            <a:pPr algn="just">
              <a:spcAft>
                <a:spcPts val="600"/>
              </a:spcAft>
            </a:pPr>
            <a:r>
              <a:rPr lang="en-US" sz="1400" b="1" dirty="0">
                <a:latin typeface="Arial" panose="020B0604020202020204" pitchFamily="34" charset="0"/>
                <a:cs typeface="Arial" panose="020B0604020202020204" pitchFamily="34" charset="0"/>
              </a:rPr>
              <a:t>Abbreviated abstract: </a:t>
            </a:r>
            <a:r>
              <a:rPr lang="en-US" sz="1400" dirty="0">
                <a:latin typeface="Arial" panose="020B0604020202020204" pitchFamily="34" charset="0"/>
                <a:cs typeface="Arial" panose="020B0604020202020204" pitchFamily="34" charset="0"/>
              </a:rPr>
              <a:t>Major League Baseball has been experimenting with rule changes in order to limit game time for games that went to extra innings. This began in 2018 with the implementation of the Runner on Second Rule in the Minor Leagues. After the restructuring of MiLB in 2019, the Pioneer Baseball League rebranded as an independent league and experimented with a “Knockout Round” to replace extra innings with a penalty kicks like homerun derby during the 2021 season. This project uses analysis of variance to quantify whether the new rules have made an impact game time.     </a:t>
            </a:r>
            <a:endParaRPr lang="en-US" sz="14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1C3EA3-A3E6-4F50-8465-93D0458668BB}"/>
              </a:ext>
            </a:extLst>
          </p:cNvPr>
          <p:cNvSpPr txBox="1"/>
          <p:nvPr/>
        </p:nvSpPr>
        <p:spPr>
          <a:xfrm>
            <a:off x="2924695" y="4237477"/>
            <a:ext cx="238021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- 1</a:t>
            </a:r>
          </a:p>
        </p:txBody>
      </p:sp>
      <p:pic>
        <p:nvPicPr>
          <p:cNvPr id="1030" name="Picture 6" descr="Pioneer Baseball League rebranding and new logo">
            <a:extLst>
              <a:ext uri="{FF2B5EF4-FFF2-40B4-BE49-F238E27FC236}">
                <a16:creationId xmlns:a16="http://schemas.microsoft.com/office/drawing/2014/main" id="{30A41D5F-5F0C-4671-8E60-D11EF66D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85" t="22958" r="1198" b="50000"/>
          <a:stretch/>
        </p:blipFill>
        <p:spPr bwMode="auto">
          <a:xfrm>
            <a:off x="3385953" y="778669"/>
            <a:ext cx="3837905" cy="123637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BA88E36-4F51-43E1-9D75-4D9DCB8A4497}"/>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32" name="Picture 8">
            <a:extLst>
              <a:ext uri="{FF2B5EF4-FFF2-40B4-BE49-F238E27FC236}">
                <a16:creationId xmlns:a16="http://schemas.microsoft.com/office/drawing/2014/main" id="{D1BB622E-D93A-4413-868B-030269095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EF5AA8E2-477D-2143-9BD4-82ACA7398834}"/>
              </a:ext>
            </a:extLst>
          </p:cNvPr>
          <p:cNvSpPr txBox="1"/>
          <p:nvPr/>
        </p:nvSpPr>
        <p:spPr>
          <a:xfrm>
            <a:off x="3127895" y="4237477"/>
            <a:ext cx="1973811"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- 3</a:t>
            </a:r>
          </a:p>
        </p:txBody>
      </p:sp>
      <p:sp>
        <p:nvSpPr>
          <p:cNvPr id="17" name="Rectangle 16">
            <a:extLst>
              <a:ext uri="{FF2B5EF4-FFF2-40B4-BE49-F238E27FC236}">
                <a16:creationId xmlns:a16="http://schemas.microsoft.com/office/drawing/2014/main" id="{4CAD3003-9C2B-41F4-A96F-CDF66CC3ACA1}"/>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sp>
        <p:nvSpPr>
          <p:cNvPr id="13" name="TextBox 12">
            <a:extLst>
              <a:ext uri="{FF2B5EF4-FFF2-40B4-BE49-F238E27FC236}">
                <a16:creationId xmlns:a16="http://schemas.microsoft.com/office/drawing/2014/main" id="{C8D3C3E4-1936-4651-B05F-12E5C03C1B11}"/>
              </a:ext>
            </a:extLst>
          </p:cNvPr>
          <p:cNvSpPr txBox="1"/>
          <p:nvPr/>
        </p:nvSpPr>
        <p:spPr>
          <a:xfrm>
            <a:off x="60290" y="36324"/>
            <a:ext cx="2456822" cy="978729"/>
          </a:xfrm>
          <a:prstGeom prst="rect">
            <a:avLst/>
          </a:prstGeom>
          <a:noFill/>
        </p:spPr>
        <p:txBody>
          <a:bodyPr wrap="square" rtlCol="0">
            <a:spAutoFit/>
          </a:bodyPr>
          <a:lstStyle/>
          <a:p>
            <a:r>
              <a:rPr lang="en-US" b="1" u="sng" dirty="0"/>
              <a:t>Problem</a:t>
            </a:r>
            <a:r>
              <a:rPr lang="en-US" dirty="0"/>
              <a:t>: Baseball games are taking too long, especially those that are going into extra innings.</a:t>
            </a:r>
          </a:p>
        </p:txBody>
      </p:sp>
      <p:sp>
        <p:nvSpPr>
          <p:cNvPr id="19" name="TextBox 18">
            <a:extLst>
              <a:ext uri="{FF2B5EF4-FFF2-40B4-BE49-F238E27FC236}">
                <a16:creationId xmlns:a16="http://schemas.microsoft.com/office/drawing/2014/main" id="{13377BF8-C3AD-4CA6-B45D-A0C0309BAD04}"/>
              </a:ext>
            </a:extLst>
          </p:cNvPr>
          <p:cNvSpPr txBox="1"/>
          <p:nvPr/>
        </p:nvSpPr>
        <p:spPr>
          <a:xfrm>
            <a:off x="46604" y="946575"/>
            <a:ext cx="2456822" cy="2086725"/>
          </a:xfrm>
          <a:prstGeom prst="rect">
            <a:avLst/>
          </a:prstGeom>
          <a:noFill/>
        </p:spPr>
        <p:txBody>
          <a:bodyPr wrap="square" rtlCol="0">
            <a:spAutoFit/>
          </a:bodyPr>
          <a:lstStyle/>
          <a:p>
            <a:r>
              <a:rPr lang="en-US" b="1" u="sng" dirty="0"/>
              <a:t>Solution</a:t>
            </a:r>
            <a:r>
              <a:rPr lang="en-US" dirty="0"/>
              <a:t>: Three different extra inning rules have been proposed: </a:t>
            </a:r>
            <a:r>
              <a:rPr lang="en-US" i="1" dirty="0"/>
              <a:t>Normal Extra Innings</a:t>
            </a:r>
            <a:r>
              <a:rPr lang="en-US" dirty="0"/>
              <a:t>, Extra Innings starting with a </a:t>
            </a:r>
            <a:r>
              <a:rPr lang="en-US" i="1" dirty="0"/>
              <a:t>Runner on Second</a:t>
            </a:r>
            <a:r>
              <a:rPr lang="en-US" dirty="0"/>
              <a:t>, and the </a:t>
            </a:r>
            <a:r>
              <a:rPr lang="en-US" i="1" dirty="0"/>
              <a:t>Knockout Round</a:t>
            </a:r>
            <a:r>
              <a:rPr lang="en-US" dirty="0"/>
              <a:t> which functions as a 5-swing homerun derby to determine the winner.</a:t>
            </a:r>
            <a:endParaRPr lang="en-US" i="1" dirty="0"/>
          </a:p>
        </p:txBody>
      </p:sp>
      <p:pic>
        <p:nvPicPr>
          <p:cNvPr id="20" name="Picture 8">
            <a:extLst>
              <a:ext uri="{FF2B5EF4-FFF2-40B4-BE49-F238E27FC236}">
                <a16:creationId xmlns:a16="http://schemas.microsoft.com/office/drawing/2014/main" id="{754B62C9-5699-4E5A-97A9-6FE21531B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F0C61BA-97AF-4548-8EE5-18656F73F4F5}"/>
              </a:ext>
            </a:extLst>
          </p:cNvPr>
          <p:cNvSpPr txBox="1"/>
          <p:nvPr/>
        </p:nvSpPr>
        <p:spPr>
          <a:xfrm>
            <a:off x="61969" y="2921887"/>
            <a:ext cx="2456822" cy="978729"/>
          </a:xfrm>
          <a:prstGeom prst="rect">
            <a:avLst/>
          </a:prstGeom>
          <a:noFill/>
        </p:spPr>
        <p:txBody>
          <a:bodyPr wrap="square" rtlCol="0">
            <a:spAutoFit/>
          </a:bodyPr>
          <a:lstStyle/>
          <a:p>
            <a:r>
              <a:rPr lang="en-US" b="1" u="sng" dirty="0"/>
              <a:t>Data</a:t>
            </a:r>
            <a:r>
              <a:rPr lang="en-US" dirty="0"/>
              <a:t>: Data is from MLB API for 2016-2019 Seasons. Data is from Pointstreak for 2021 Season. </a:t>
            </a:r>
          </a:p>
        </p:txBody>
      </p:sp>
      <p:pic>
        <p:nvPicPr>
          <p:cNvPr id="23" name="Picture 22" descr="Chart, diagram&#10;&#10;Description automatically generated">
            <a:extLst>
              <a:ext uri="{FF2B5EF4-FFF2-40B4-BE49-F238E27FC236}">
                <a16:creationId xmlns:a16="http://schemas.microsoft.com/office/drawing/2014/main" id="{B880AA11-CE2B-4E03-B452-33FF4EF883FC}"/>
              </a:ext>
            </a:extLst>
          </p:cNvPr>
          <p:cNvPicPr>
            <a:picLocks noChangeAspect="1"/>
          </p:cNvPicPr>
          <p:nvPr/>
        </p:nvPicPr>
        <p:blipFill>
          <a:blip r:embed="rId4"/>
          <a:stretch>
            <a:fillRect/>
          </a:stretch>
        </p:blipFill>
        <p:spPr>
          <a:xfrm>
            <a:off x="2700027" y="2347500"/>
            <a:ext cx="1783080" cy="1371600"/>
          </a:xfrm>
          <a:prstGeom prst="rect">
            <a:avLst/>
          </a:prstGeom>
        </p:spPr>
      </p:pic>
      <p:pic>
        <p:nvPicPr>
          <p:cNvPr id="27" name="Picture 26" descr="Chart&#10;&#10;Description automatically generated">
            <a:extLst>
              <a:ext uri="{FF2B5EF4-FFF2-40B4-BE49-F238E27FC236}">
                <a16:creationId xmlns:a16="http://schemas.microsoft.com/office/drawing/2014/main" id="{3F325FCF-42CF-4FC9-A246-B0C279CC4087}"/>
              </a:ext>
            </a:extLst>
          </p:cNvPr>
          <p:cNvPicPr>
            <a:picLocks noChangeAspect="1"/>
          </p:cNvPicPr>
          <p:nvPr/>
        </p:nvPicPr>
        <p:blipFill>
          <a:blip r:embed="rId5"/>
          <a:stretch>
            <a:fillRect/>
          </a:stretch>
        </p:blipFill>
        <p:spPr>
          <a:xfrm>
            <a:off x="4483107" y="2351965"/>
            <a:ext cx="1783080" cy="1371600"/>
          </a:xfrm>
          <a:prstGeom prst="rect">
            <a:avLst/>
          </a:prstGeom>
        </p:spPr>
      </p:pic>
      <p:pic>
        <p:nvPicPr>
          <p:cNvPr id="29" name="Picture 28" descr="Chart&#10;&#10;Description automatically generated">
            <a:extLst>
              <a:ext uri="{FF2B5EF4-FFF2-40B4-BE49-F238E27FC236}">
                <a16:creationId xmlns:a16="http://schemas.microsoft.com/office/drawing/2014/main" id="{37AD05C7-8479-4904-B842-18D08600DB42}"/>
              </a:ext>
            </a:extLst>
          </p:cNvPr>
          <p:cNvPicPr>
            <a:picLocks noChangeAspect="1"/>
          </p:cNvPicPr>
          <p:nvPr/>
        </p:nvPicPr>
        <p:blipFill>
          <a:blip r:embed="rId6"/>
          <a:stretch>
            <a:fillRect/>
          </a:stretch>
        </p:blipFill>
        <p:spPr>
          <a:xfrm>
            <a:off x="6266187" y="2351965"/>
            <a:ext cx="1783080" cy="1371600"/>
          </a:xfrm>
          <a:prstGeom prst="rect">
            <a:avLst/>
          </a:prstGeom>
        </p:spPr>
      </p:pic>
      <p:pic>
        <p:nvPicPr>
          <p:cNvPr id="3" name="Picture 2" descr="Diagram&#10;&#10;Description automatically generated">
            <a:extLst>
              <a:ext uri="{FF2B5EF4-FFF2-40B4-BE49-F238E27FC236}">
                <a16:creationId xmlns:a16="http://schemas.microsoft.com/office/drawing/2014/main" id="{CBB64EA5-8F44-4AD8-B6F5-0D79AD1261ED}"/>
              </a:ext>
            </a:extLst>
          </p:cNvPr>
          <p:cNvPicPr>
            <a:picLocks noChangeAspect="1"/>
          </p:cNvPicPr>
          <p:nvPr/>
        </p:nvPicPr>
        <p:blipFill>
          <a:blip r:embed="rId7"/>
          <a:stretch>
            <a:fillRect/>
          </a:stretch>
        </p:blipFill>
        <p:spPr>
          <a:xfrm>
            <a:off x="5635251" y="177557"/>
            <a:ext cx="2414016" cy="1828800"/>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id="{392BD52A-13E5-44CC-ADFD-F75190CAC5B3}"/>
              </a:ext>
            </a:extLst>
          </p:cNvPr>
          <p:cNvPicPr>
            <a:picLocks noChangeAspect="1"/>
          </p:cNvPicPr>
          <p:nvPr/>
        </p:nvPicPr>
        <p:blipFill>
          <a:blip r:embed="rId8"/>
          <a:stretch>
            <a:fillRect/>
          </a:stretch>
        </p:blipFill>
        <p:spPr>
          <a:xfrm>
            <a:off x="2700028" y="177558"/>
            <a:ext cx="2377440" cy="1828800"/>
          </a:xfrm>
          <a:prstGeom prst="rect">
            <a:avLst/>
          </a:prstGeom>
        </p:spPr>
      </p:pic>
    </p:spTree>
    <p:extLst>
      <p:ext uri="{BB962C8B-B14F-4D97-AF65-F5344CB8AC3E}">
        <p14:creationId xmlns:p14="http://schemas.microsoft.com/office/powerpoint/2010/main" val="390732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Methodology</a:t>
            </a:r>
          </a:p>
        </p:txBody>
      </p:sp>
      <p:sp>
        <p:nvSpPr>
          <p:cNvPr id="15" name="TextBox 14">
            <a:extLst>
              <a:ext uri="{FF2B5EF4-FFF2-40B4-BE49-F238E27FC236}">
                <a16:creationId xmlns:a16="http://schemas.microsoft.com/office/drawing/2014/main" id="{7B427613-ACFE-471A-933F-930AF520C1D3}"/>
              </a:ext>
            </a:extLst>
          </p:cNvPr>
          <p:cNvSpPr txBox="1"/>
          <p:nvPr/>
        </p:nvSpPr>
        <p:spPr>
          <a:xfrm>
            <a:off x="20715" y="787828"/>
            <a:ext cx="2529794" cy="3108543"/>
          </a:xfrm>
          <a:prstGeom prst="rect">
            <a:avLst/>
          </a:prstGeom>
          <a:noFill/>
        </p:spPr>
        <p:txBody>
          <a:bodyPr wrap="square" rtlCol="0">
            <a:spAutoFit/>
          </a:bodyPr>
          <a:lstStyle/>
          <a:p>
            <a:r>
              <a:rPr lang="en-US" sz="1400" dirty="0"/>
              <a:t>Analysis of Variance (ANOVA) was performed to find if there was a statistical significance difference in game time for games that went to extra innings.</a:t>
            </a:r>
          </a:p>
          <a:p>
            <a:endParaRPr lang="en-US" sz="1400" dirty="0"/>
          </a:p>
          <a:p>
            <a:r>
              <a:rPr lang="en-US" sz="1400" dirty="0"/>
              <a:t>For the Normal Extra Innings and Runner On Second Rules, this was the case, but for the Knockout Round the hypothesis that extra innings changed the game length could not be rejected.</a:t>
            </a:r>
          </a:p>
        </p:txBody>
      </p:sp>
      <p:sp>
        <p:nvSpPr>
          <p:cNvPr id="82" name="TextBox 81">
            <a:extLst>
              <a:ext uri="{FF2B5EF4-FFF2-40B4-BE49-F238E27FC236}">
                <a16:creationId xmlns:a16="http://schemas.microsoft.com/office/drawing/2014/main" id="{4E6EBAB2-F825-7940-8F24-ACCEFA2FDFE9}"/>
              </a:ext>
            </a:extLst>
          </p:cNvPr>
          <p:cNvSpPr txBox="1"/>
          <p:nvPr/>
        </p:nvSpPr>
        <p:spPr>
          <a:xfrm>
            <a:off x="2892368" y="4237477"/>
            <a:ext cx="2444865"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- 2</a:t>
            </a:r>
          </a:p>
        </p:txBody>
      </p:sp>
      <p:sp>
        <p:nvSpPr>
          <p:cNvPr id="9" name="Rectangle 8">
            <a:extLst>
              <a:ext uri="{FF2B5EF4-FFF2-40B4-BE49-F238E27FC236}">
                <a16:creationId xmlns:a16="http://schemas.microsoft.com/office/drawing/2014/main" id="{313295F1-4DCC-4204-AF8A-EF12C8BC9131}"/>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 name="Picture 8">
            <a:extLst>
              <a:ext uri="{FF2B5EF4-FFF2-40B4-BE49-F238E27FC236}">
                <a16:creationId xmlns:a16="http://schemas.microsoft.com/office/drawing/2014/main" id="{57856590-C8EC-4D56-B2DE-6D22ED3A8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able&#10;&#10;Description automatically generated">
            <a:extLst>
              <a:ext uri="{FF2B5EF4-FFF2-40B4-BE49-F238E27FC236}">
                <a16:creationId xmlns:a16="http://schemas.microsoft.com/office/drawing/2014/main" id="{46E744D1-ADF4-41D7-AD6E-554547C743A8}"/>
              </a:ext>
            </a:extLst>
          </p:cNvPr>
          <p:cNvPicPr>
            <a:picLocks noChangeAspect="1"/>
          </p:cNvPicPr>
          <p:nvPr/>
        </p:nvPicPr>
        <p:blipFill>
          <a:blip r:embed="rId4"/>
          <a:stretch>
            <a:fillRect/>
          </a:stretch>
        </p:blipFill>
        <p:spPr>
          <a:xfrm>
            <a:off x="3812987" y="135568"/>
            <a:ext cx="3900933" cy="209452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262DB908-5865-4861-8845-4CE4BEE8B0AA}"/>
              </a:ext>
            </a:extLst>
          </p:cNvPr>
          <p:cNvPicPr>
            <a:picLocks noChangeAspect="1"/>
          </p:cNvPicPr>
          <p:nvPr/>
        </p:nvPicPr>
        <p:blipFill>
          <a:blip r:embed="rId5"/>
          <a:stretch>
            <a:fillRect/>
          </a:stretch>
        </p:blipFill>
        <p:spPr>
          <a:xfrm>
            <a:off x="2490421" y="2599164"/>
            <a:ext cx="2539092" cy="975518"/>
          </a:xfrm>
          <a:prstGeom prst="rect">
            <a:avLst/>
          </a:prstGeom>
        </p:spPr>
      </p:pic>
      <p:pic>
        <p:nvPicPr>
          <p:cNvPr id="7" name="Picture 6" descr="Table&#10;&#10;Description automatically generated">
            <a:extLst>
              <a:ext uri="{FF2B5EF4-FFF2-40B4-BE49-F238E27FC236}">
                <a16:creationId xmlns:a16="http://schemas.microsoft.com/office/drawing/2014/main" id="{407679C4-4284-485B-A352-F431293D3AD9}"/>
              </a:ext>
            </a:extLst>
          </p:cNvPr>
          <p:cNvPicPr>
            <a:picLocks noChangeAspect="1"/>
          </p:cNvPicPr>
          <p:nvPr/>
        </p:nvPicPr>
        <p:blipFill>
          <a:blip r:embed="rId6"/>
          <a:stretch>
            <a:fillRect/>
          </a:stretch>
        </p:blipFill>
        <p:spPr>
          <a:xfrm>
            <a:off x="5162107" y="2423448"/>
            <a:ext cx="2887463" cy="1326950"/>
          </a:xfrm>
          <a:prstGeom prst="rect">
            <a:avLst/>
          </a:prstGeom>
        </p:spPr>
      </p:pic>
    </p:spTree>
    <p:extLst>
      <p:ext uri="{BB962C8B-B14F-4D97-AF65-F5344CB8AC3E}">
        <p14:creationId xmlns:p14="http://schemas.microsoft.com/office/powerpoint/2010/main" val="320439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EB3F589-53B0-7D4A-8FF1-A66C73B3F7EF}"/>
              </a:ext>
            </a:extLst>
          </p:cNvPr>
          <p:cNvSpPr txBox="1"/>
          <p:nvPr/>
        </p:nvSpPr>
        <p:spPr>
          <a:xfrm>
            <a:off x="248575" y="177557"/>
            <a:ext cx="768806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Conclusions</a:t>
            </a:r>
          </a:p>
        </p:txBody>
      </p:sp>
      <p:sp>
        <p:nvSpPr>
          <p:cNvPr id="18" name="TextBox 17">
            <a:extLst>
              <a:ext uri="{FF2B5EF4-FFF2-40B4-BE49-F238E27FC236}">
                <a16:creationId xmlns:a16="http://schemas.microsoft.com/office/drawing/2014/main" id="{22501597-37DC-2B48-B1EC-D83A1A36B0FB}"/>
              </a:ext>
            </a:extLst>
          </p:cNvPr>
          <p:cNvSpPr txBox="1"/>
          <p:nvPr/>
        </p:nvSpPr>
        <p:spPr>
          <a:xfrm>
            <a:off x="2980113" y="4237477"/>
            <a:ext cx="2269375"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hlinkClick r:id="rId2"/>
              </a:rPr>
              <a:t>billyfryer@att.net</a:t>
            </a:r>
            <a:r>
              <a:rPr lang="en-US" sz="1300" dirty="0">
                <a:latin typeface="Arial" panose="020B0604020202020204" pitchFamily="34" charset="0"/>
                <a:cs typeface="Arial" panose="020B0604020202020204" pitchFamily="34" charset="0"/>
              </a:rPr>
              <a:t> - 4</a:t>
            </a:r>
          </a:p>
        </p:txBody>
      </p:sp>
      <p:sp>
        <p:nvSpPr>
          <p:cNvPr id="22" name="TextBox 21">
            <a:extLst>
              <a:ext uri="{FF2B5EF4-FFF2-40B4-BE49-F238E27FC236}">
                <a16:creationId xmlns:a16="http://schemas.microsoft.com/office/drawing/2014/main" id="{1DF6562E-7F00-7441-8054-3B4F47C15924}"/>
              </a:ext>
            </a:extLst>
          </p:cNvPr>
          <p:cNvSpPr txBox="1"/>
          <p:nvPr/>
        </p:nvSpPr>
        <p:spPr>
          <a:xfrm>
            <a:off x="248575" y="787828"/>
            <a:ext cx="7688062" cy="2617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t>On average, the Knockout Round appears to be the most efficient in reducing the length of games, however due to the small sample size there is not conclusive evidence of this. More games with the Knockout Rule coming into effect need to be played.</a:t>
            </a:r>
          </a:p>
          <a:p>
            <a:pPr marL="285750" indent="-285750">
              <a:lnSpc>
                <a:spcPct val="200000"/>
              </a:lnSpc>
              <a:buFont typeface="Arial" panose="020B0604020202020204" pitchFamily="34" charset="0"/>
              <a:buChar char="•"/>
            </a:pPr>
            <a:r>
              <a:rPr lang="en-US" sz="1400" dirty="0"/>
              <a:t>The Runner on Second Rule does appear to end games that go to extra innings quicker than playing Normal Extra Innings, meaning that the Runner on Second Rule fulfills its purpose.</a:t>
            </a:r>
          </a:p>
          <a:p>
            <a:pPr marL="285750" indent="-285750">
              <a:lnSpc>
                <a:spcPct val="200000"/>
              </a:lnSpc>
              <a:buFont typeface="Arial" panose="020B0604020202020204" pitchFamily="34" charset="0"/>
              <a:buChar char="•"/>
            </a:pPr>
            <a:endParaRPr lang="en-US" sz="1400" dirty="0"/>
          </a:p>
        </p:txBody>
      </p:sp>
      <p:sp>
        <p:nvSpPr>
          <p:cNvPr id="9" name="Rectangle 8">
            <a:extLst>
              <a:ext uri="{FF2B5EF4-FFF2-40B4-BE49-F238E27FC236}">
                <a16:creationId xmlns:a16="http://schemas.microsoft.com/office/drawing/2014/main" id="{C4AE66C6-DF2C-43B4-8241-0B95927564AB}"/>
              </a:ext>
            </a:extLst>
          </p:cNvPr>
          <p:cNvSpPr/>
          <p:nvPr/>
        </p:nvSpPr>
        <p:spPr>
          <a:xfrm>
            <a:off x="7460901" y="4014316"/>
            <a:ext cx="768699" cy="5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UCSAS</a:t>
            </a:r>
          </a:p>
          <a:p>
            <a:pPr algn="ctr"/>
            <a:r>
              <a:rPr lang="en-US" dirty="0">
                <a:solidFill>
                  <a:schemeClr val="tx1"/>
                </a:solidFill>
              </a:rPr>
              <a:t>2021</a:t>
            </a:r>
          </a:p>
        </p:txBody>
      </p:sp>
      <p:pic>
        <p:nvPicPr>
          <p:cNvPr id="10" name="Picture 8">
            <a:extLst>
              <a:ext uri="{FF2B5EF4-FFF2-40B4-BE49-F238E27FC236}">
                <a16:creationId xmlns:a16="http://schemas.microsoft.com/office/drawing/2014/main" id="{173C29BA-BABB-4B96-9FBC-54252D611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41" y="4054568"/>
            <a:ext cx="1122171" cy="36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73495"/>
      </p:ext>
    </p:extLst>
  </p:cSld>
  <p:clrMapOvr>
    <a:masterClrMapping/>
  </p:clrMapOvr>
</p:sld>
</file>

<file path=ppt/theme/theme1.xml><?xml version="1.0" encoding="utf-8"?>
<a:theme xmlns:a="http://schemas.openxmlformats.org/drawingml/2006/main" name="Default 4by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4by3" id="{346DA427-FC0F-B84A-B9DD-2BDF8940EF9B}" vid="{554F4DF0-921D-B947-A6AB-04E4424165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4by3</Template>
  <TotalTime>702</TotalTime>
  <Words>382</Words>
  <Application>Microsoft Office PowerPoint</Application>
  <PresentationFormat>Custom</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Default 4by3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billyfryer@att.net</cp:lastModifiedBy>
  <cp:revision>32</cp:revision>
  <dcterms:created xsi:type="dcterms:W3CDTF">2019-11-20T18:17:01Z</dcterms:created>
  <dcterms:modified xsi:type="dcterms:W3CDTF">2021-09-29T03:24:51Z</dcterms:modified>
</cp:coreProperties>
</file>