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61" r:id="rId5"/>
    <p:sldId id="259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rgbClr val="EAE9E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44"/>
          <p:cNvSpPr/>
          <p:nvPr/>
        </p:nvSpPr>
        <p:spPr bwMode="auto">
          <a:xfrm>
            <a:off x="26076" y="2809132"/>
            <a:ext cx="993251" cy="3190875"/>
          </a:xfrm>
          <a:custGeom>
            <a:avLst/>
            <a:gdLst>
              <a:gd name="T0" fmla="*/ 918 w 918"/>
              <a:gd name="T1" fmla="*/ 1091 h 2010"/>
              <a:gd name="T2" fmla="*/ 0 w 918"/>
              <a:gd name="T3" fmla="*/ 2010 h 2010"/>
              <a:gd name="T4" fmla="*/ 0 w 918"/>
              <a:gd name="T5" fmla="*/ 919 h 2010"/>
              <a:gd name="T6" fmla="*/ 918 w 918"/>
              <a:gd name="T7" fmla="*/ 0 h 2010"/>
              <a:gd name="T8" fmla="*/ 918 w 918"/>
              <a:gd name="T9" fmla="*/ 1091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8" h="2010">
                <a:moveTo>
                  <a:pt x="918" y="1091"/>
                </a:moveTo>
                <a:lnTo>
                  <a:pt x="0" y="2010"/>
                </a:lnTo>
                <a:lnTo>
                  <a:pt x="0" y="919"/>
                </a:lnTo>
                <a:lnTo>
                  <a:pt x="918" y="0"/>
                </a:lnTo>
                <a:lnTo>
                  <a:pt x="918" y="1091"/>
                </a:lnTo>
                <a:close/>
              </a:path>
            </a:pathLst>
          </a:custGeom>
          <a:solidFill>
            <a:srgbClr val="E253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45"/>
          <p:cNvSpPr/>
          <p:nvPr/>
        </p:nvSpPr>
        <p:spPr bwMode="auto">
          <a:xfrm>
            <a:off x="-434907" y="2809132"/>
            <a:ext cx="1454234" cy="3190875"/>
          </a:xfrm>
          <a:custGeom>
            <a:avLst/>
            <a:gdLst>
              <a:gd name="T0" fmla="*/ 918 w 918"/>
              <a:gd name="T1" fmla="*/ 1091 h 2010"/>
              <a:gd name="T2" fmla="*/ 0 w 918"/>
              <a:gd name="T3" fmla="*/ 2010 h 2010"/>
              <a:gd name="T4" fmla="*/ 0 w 918"/>
              <a:gd name="T5" fmla="*/ 919 h 2010"/>
              <a:gd name="T6" fmla="*/ 918 w 918"/>
              <a:gd name="T7" fmla="*/ 0 h 2010"/>
              <a:gd name="T8" fmla="*/ 918 w 918"/>
              <a:gd name="T9" fmla="*/ 1091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8" h="2010">
                <a:moveTo>
                  <a:pt x="918" y="1091"/>
                </a:moveTo>
                <a:lnTo>
                  <a:pt x="0" y="2010"/>
                </a:lnTo>
                <a:lnTo>
                  <a:pt x="0" y="919"/>
                </a:lnTo>
                <a:lnTo>
                  <a:pt x="918" y="0"/>
                </a:lnTo>
                <a:lnTo>
                  <a:pt x="918" y="109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46"/>
          <p:cNvSpPr/>
          <p:nvPr/>
        </p:nvSpPr>
        <p:spPr bwMode="auto">
          <a:xfrm>
            <a:off x="11202133" y="324694"/>
            <a:ext cx="999588" cy="4649788"/>
          </a:xfrm>
          <a:custGeom>
            <a:avLst/>
            <a:gdLst>
              <a:gd name="T0" fmla="*/ 922 w 922"/>
              <a:gd name="T1" fmla="*/ 2010 h 2929"/>
              <a:gd name="T2" fmla="*/ 0 w 922"/>
              <a:gd name="T3" fmla="*/ 2929 h 2929"/>
              <a:gd name="T4" fmla="*/ 0 w 922"/>
              <a:gd name="T5" fmla="*/ 919 h 2929"/>
              <a:gd name="T6" fmla="*/ 922 w 922"/>
              <a:gd name="T7" fmla="*/ 0 h 2929"/>
              <a:gd name="T8" fmla="*/ 922 w 922"/>
              <a:gd name="T9" fmla="*/ 2010 h 2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2" h="2929">
                <a:moveTo>
                  <a:pt x="922" y="2010"/>
                </a:moveTo>
                <a:lnTo>
                  <a:pt x="0" y="2929"/>
                </a:lnTo>
                <a:lnTo>
                  <a:pt x="0" y="919"/>
                </a:lnTo>
                <a:lnTo>
                  <a:pt x="922" y="0"/>
                </a:lnTo>
                <a:lnTo>
                  <a:pt x="922" y="2010"/>
                </a:lnTo>
                <a:close/>
              </a:path>
            </a:pathLst>
          </a:custGeom>
          <a:solidFill>
            <a:srgbClr val="E253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47"/>
          <p:cNvSpPr/>
          <p:nvPr/>
        </p:nvSpPr>
        <p:spPr bwMode="auto">
          <a:xfrm>
            <a:off x="11202133" y="324694"/>
            <a:ext cx="1460571" cy="4649788"/>
          </a:xfrm>
          <a:custGeom>
            <a:avLst/>
            <a:gdLst>
              <a:gd name="T0" fmla="*/ 922 w 922"/>
              <a:gd name="T1" fmla="*/ 2010 h 2929"/>
              <a:gd name="T2" fmla="*/ 0 w 922"/>
              <a:gd name="T3" fmla="*/ 2929 h 2929"/>
              <a:gd name="T4" fmla="*/ 0 w 922"/>
              <a:gd name="T5" fmla="*/ 919 h 2929"/>
              <a:gd name="T6" fmla="*/ 922 w 922"/>
              <a:gd name="T7" fmla="*/ 0 h 2929"/>
              <a:gd name="T8" fmla="*/ 922 w 922"/>
              <a:gd name="T9" fmla="*/ 2010 h 2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2" h="2929">
                <a:moveTo>
                  <a:pt x="922" y="2010"/>
                </a:moveTo>
                <a:lnTo>
                  <a:pt x="0" y="2929"/>
                </a:lnTo>
                <a:lnTo>
                  <a:pt x="0" y="919"/>
                </a:lnTo>
                <a:lnTo>
                  <a:pt x="922" y="0"/>
                </a:lnTo>
                <a:lnTo>
                  <a:pt x="922" y="20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48"/>
          <p:cNvSpPr>
            <a:spLocks noEditPoints="1"/>
          </p:cNvSpPr>
          <p:nvPr/>
        </p:nvSpPr>
        <p:spPr bwMode="auto">
          <a:xfrm>
            <a:off x="414188" y="510432"/>
            <a:ext cx="11399421" cy="6183313"/>
          </a:xfrm>
          <a:custGeom>
            <a:avLst/>
            <a:gdLst>
              <a:gd name="T0" fmla="*/ 1660 w 1717"/>
              <a:gd name="T1" fmla="*/ 928 h 928"/>
              <a:gd name="T2" fmla="*/ 56 w 1717"/>
              <a:gd name="T3" fmla="*/ 928 h 928"/>
              <a:gd name="T4" fmla="*/ 0 w 1717"/>
              <a:gd name="T5" fmla="*/ 872 h 928"/>
              <a:gd name="T6" fmla="*/ 0 w 1717"/>
              <a:gd name="T7" fmla="*/ 56 h 928"/>
              <a:gd name="T8" fmla="*/ 56 w 1717"/>
              <a:gd name="T9" fmla="*/ 0 h 928"/>
              <a:gd name="T10" fmla="*/ 1660 w 1717"/>
              <a:gd name="T11" fmla="*/ 0 h 928"/>
              <a:gd name="T12" fmla="*/ 1717 w 1717"/>
              <a:gd name="T13" fmla="*/ 56 h 928"/>
              <a:gd name="T14" fmla="*/ 1717 w 1717"/>
              <a:gd name="T15" fmla="*/ 872 h 928"/>
              <a:gd name="T16" fmla="*/ 1660 w 1717"/>
              <a:gd name="T17" fmla="*/ 928 h 928"/>
              <a:gd name="T18" fmla="*/ 56 w 1717"/>
              <a:gd name="T19" fmla="*/ 7 h 928"/>
              <a:gd name="T20" fmla="*/ 7 w 1717"/>
              <a:gd name="T21" fmla="*/ 56 h 928"/>
              <a:gd name="T22" fmla="*/ 7 w 1717"/>
              <a:gd name="T23" fmla="*/ 872 h 928"/>
              <a:gd name="T24" fmla="*/ 56 w 1717"/>
              <a:gd name="T25" fmla="*/ 921 h 928"/>
              <a:gd name="T26" fmla="*/ 1660 w 1717"/>
              <a:gd name="T27" fmla="*/ 921 h 928"/>
              <a:gd name="T28" fmla="*/ 1709 w 1717"/>
              <a:gd name="T29" fmla="*/ 872 h 928"/>
              <a:gd name="T30" fmla="*/ 1709 w 1717"/>
              <a:gd name="T31" fmla="*/ 56 h 928"/>
              <a:gd name="T32" fmla="*/ 1660 w 1717"/>
              <a:gd name="T33" fmla="*/ 7 h 928"/>
              <a:gd name="T34" fmla="*/ 56 w 1717"/>
              <a:gd name="T35" fmla="*/ 7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7" h="928">
                <a:moveTo>
                  <a:pt x="1660" y="928"/>
                </a:moveTo>
                <a:cubicBezTo>
                  <a:pt x="56" y="928"/>
                  <a:pt x="56" y="928"/>
                  <a:pt x="56" y="928"/>
                </a:cubicBezTo>
                <a:cubicBezTo>
                  <a:pt x="25" y="928"/>
                  <a:pt x="0" y="903"/>
                  <a:pt x="0" y="87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5"/>
                  <a:pt x="25" y="0"/>
                  <a:pt x="56" y="0"/>
                </a:cubicBezTo>
                <a:cubicBezTo>
                  <a:pt x="1660" y="0"/>
                  <a:pt x="1660" y="0"/>
                  <a:pt x="1660" y="0"/>
                </a:cubicBezTo>
                <a:cubicBezTo>
                  <a:pt x="1691" y="0"/>
                  <a:pt x="1717" y="25"/>
                  <a:pt x="1717" y="56"/>
                </a:cubicBezTo>
                <a:cubicBezTo>
                  <a:pt x="1717" y="872"/>
                  <a:pt x="1717" y="872"/>
                  <a:pt x="1717" y="872"/>
                </a:cubicBezTo>
                <a:cubicBezTo>
                  <a:pt x="1717" y="903"/>
                  <a:pt x="1691" y="928"/>
                  <a:pt x="1660" y="928"/>
                </a:cubicBezTo>
                <a:moveTo>
                  <a:pt x="56" y="7"/>
                </a:moveTo>
                <a:cubicBezTo>
                  <a:pt x="29" y="7"/>
                  <a:pt x="7" y="29"/>
                  <a:pt x="7" y="56"/>
                </a:cubicBezTo>
                <a:cubicBezTo>
                  <a:pt x="7" y="872"/>
                  <a:pt x="7" y="872"/>
                  <a:pt x="7" y="872"/>
                </a:cubicBezTo>
                <a:cubicBezTo>
                  <a:pt x="7" y="899"/>
                  <a:pt x="29" y="921"/>
                  <a:pt x="56" y="921"/>
                </a:cubicBezTo>
                <a:cubicBezTo>
                  <a:pt x="1660" y="921"/>
                  <a:pt x="1660" y="921"/>
                  <a:pt x="1660" y="921"/>
                </a:cubicBezTo>
                <a:cubicBezTo>
                  <a:pt x="1687" y="921"/>
                  <a:pt x="1709" y="899"/>
                  <a:pt x="1709" y="872"/>
                </a:cubicBezTo>
                <a:cubicBezTo>
                  <a:pt x="1709" y="56"/>
                  <a:pt x="1709" y="56"/>
                  <a:pt x="1709" y="56"/>
                </a:cubicBezTo>
                <a:cubicBezTo>
                  <a:pt x="1709" y="29"/>
                  <a:pt x="1687" y="7"/>
                  <a:pt x="1660" y="7"/>
                </a:cubicBezTo>
                <a:cubicBezTo>
                  <a:pt x="56" y="7"/>
                  <a:pt x="56" y="7"/>
                  <a:pt x="56" y="7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49"/>
          <p:cNvSpPr>
            <a:spLocks noEditPoints="1"/>
          </p:cNvSpPr>
          <p:nvPr/>
        </p:nvSpPr>
        <p:spPr bwMode="auto">
          <a:xfrm>
            <a:off x="2314" y="1783607"/>
            <a:ext cx="1017013" cy="2751138"/>
          </a:xfrm>
          <a:custGeom>
            <a:avLst/>
            <a:gdLst>
              <a:gd name="T0" fmla="*/ 290 w 642"/>
              <a:gd name="T1" fmla="*/ 289 h 1733"/>
              <a:gd name="T2" fmla="*/ 290 w 642"/>
              <a:gd name="T3" fmla="*/ 998 h 1733"/>
              <a:gd name="T4" fmla="*/ 642 w 642"/>
              <a:gd name="T5" fmla="*/ 646 h 1733"/>
              <a:gd name="T6" fmla="*/ 642 w 642"/>
              <a:gd name="T7" fmla="*/ 1733 h 1733"/>
              <a:gd name="T8" fmla="*/ 642 w 642"/>
              <a:gd name="T9" fmla="*/ 642 h 1733"/>
              <a:gd name="T10" fmla="*/ 290 w 642"/>
              <a:gd name="T11" fmla="*/ 289 h 1733"/>
              <a:gd name="T12" fmla="*/ 0 w 642"/>
              <a:gd name="T13" fmla="*/ 0 h 1733"/>
              <a:gd name="T14" fmla="*/ 0 w 642"/>
              <a:gd name="T15" fmla="*/ 1091 h 1733"/>
              <a:gd name="T16" fmla="*/ 97 w 642"/>
              <a:gd name="T17" fmla="*/ 1192 h 1733"/>
              <a:gd name="T18" fmla="*/ 260 w 642"/>
              <a:gd name="T19" fmla="*/ 1028 h 1733"/>
              <a:gd name="T20" fmla="*/ 260 w 642"/>
              <a:gd name="T21" fmla="*/ 260 h 1733"/>
              <a:gd name="T22" fmla="*/ 0 w 642"/>
              <a:gd name="T23" fmla="*/ 0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2" h="1733">
                <a:moveTo>
                  <a:pt x="290" y="289"/>
                </a:moveTo>
                <a:lnTo>
                  <a:pt x="290" y="998"/>
                </a:lnTo>
                <a:lnTo>
                  <a:pt x="642" y="646"/>
                </a:lnTo>
                <a:lnTo>
                  <a:pt x="642" y="1733"/>
                </a:lnTo>
                <a:lnTo>
                  <a:pt x="642" y="642"/>
                </a:lnTo>
                <a:lnTo>
                  <a:pt x="290" y="289"/>
                </a:lnTo>
                <a:close/>
                <a:moveTo>
                  <a:pt x="0" y="0"/>
                </a:moveTo>
                <a:lnTo>
                  <a:pt x="0" y="1091"/>
                </a:lnTo>
                <a:lnTo>
                  <a:pt x="97" y="1192"/>
                </a:lnTo>
                <a:lnTo>
                  <a:pt x="260" y="1028"/>
                </a:lnTo>
                <a:lnTo>
                  <a:pt x="260" y="260"/>
                </a:lnTo>
                <a:lnTo>
                  <a:pt x="0" y="0"/>
                </a:lnTo>
                <a:close/>
              </a:path>
            </a:pathLst>
          </a:custGeom>
          <a:solidFill>
            <a:srgbClr val="56C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0"/>
          <p:cNvSpPr>
            <a:spLocks noEditPoints="1"/>
          </p:cNvSpPr>
          <p:nvPr/>
        </p:nvSpPr>
        <p:spPr bwMode="auto">
          <a:xfrm>
            <a:off x="2314" y="1783607"/>
            <a:ext cx="1017013" cy="2751138"/>
          </a:xfrm>
          <a:custGeom>
            <a:avLst/>
            <a:gdLst>
              <a:gd name="T0" fmla="*/ 290 w 642"/>
              <a:gd name="T1" fmla="*/ 289 h 1733"/>
              <a:gd name="T2" fmla="*/ 290 w 642"/>
              <a:gd name="T3" fmla="*/ 998 h 1733"/>
              <a:gd name="T4" fmla="*/ 642 w 642"/>
              <a:gd name="T5" fmla="*/ 646 h 1733"/>
              <a:gd name="T6" fmla="*/ 642 w 642"/>
              <a:gd name="T7" fmla="*/ 1733 h 1733"/>
              <a:gd name="T8" fmla="*/ 642 w 642"/>
              <a:gd name="T9" fmla="*/ 642 h 1733"/>
              <a:gd name="T10" fmla="*/ 290 w 642"/>
              <a:gd name="T11" fmla="*/ 289 h 1733"/>
              <a:gd name="T12" fmla="*/ 0 w 642"/>
              <a:gd name="T13" fmla="*/ 0 h 1733"/>
              <a:gd name="T14" fmla="*/ 0 w 642"/>
              <a:gd name="T15" fmla="*/ 1091 h 1733"/>
              <a:gd name="T16" fmla="*/ 97 w 642"/>
              <a:gd name="T17" fmla="*/ 1192 h 1733"/>
              <a:gd name="T18" fmla="*/ 260 w 642"/>
              <a:gd name="T19" fmla="*/ 1028 h 1733"/>
              <a:gd name="T20" fmla="*/ 260 w 642"/>
              <a:gd name="T21" fmla="*/ 260 h 1733"/>
              <a:gd name="T22" fmla="*/ 0 w 642"/>
              <a:gd name="T23" fmla="*/ 0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2" h="1733">
                <a:moveTo>
                  <a:pt x="290" y="289"/>
                </a:moveTo>
                <a:lnTo>
                  <a:pt x="290" y="998"/>
                </a:lnTo>
                <a:lnTo>
                  <a:pt x="642" y="646"/>
                </a:lnTo>
                <a:lnTo>
                  <a:pt x="642" y="1733"/>
                </a:lnTo>
                <a:lnTo>
                  <a:pt x="642" y="642"/>
                </a:lnTo>
                <a:lnTo>
                  <a:pt x="290" y="289"/>
                </a:lnTo>
                <a:moveTo>
                  <a:pt x="0" y="0"/>
                </a:moveTo>
                <a:lnTo>
                  <a:pt x="0" y="1091"/>
                </a:lnTo>
                <a:lnTo>
                  <a:pt x="97" y="1192"/>
                </a:lnTo>
                <a:lnTo>
                  <a:pt x="260" y="1028"/>
                </a:lnTo>
                <a:lnTo>
                  <a:pt x="260" y="26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1"/>
          <p:cNvSpPr>
            <a:spLocks noEditPoints="1"/>
          </p:cNvSpPr>
          <p:nvPr/>
        </p:nvSpPr>
        <p:spPr bwMode="auto">
          <a:xfrm>
            <a:off x="155975" y="2809132"/>
            <a:ext cx="863352" cy="1725613"/>
          </a:xfrm>
          <a:custGeom>
            <a:avLst/>
            <a:gdLst>
              <a:gd name="T0" fmla="*/ 163 w 545"/>
              <a:gd name="T1" fmla="*/ 382 h 1087"/>
              <a:gd name="T2" fmla="*/ 0 w 545"/>
              <a:gd name="T3" fmla="*/ 546 h 1087"/>
              <a:gd name="T4" fmla="*/ 163 w 545"/>
              <a:gd name="T5" fmla="*/ 705 h 1087"/>
              <a:gd name="T6" fmla="*/ 163 w 545"/>
              <a:gd name="T7" fmla="*/ 382 h 1087"/>
              <a:gd name="T8" fmla="*/ 545 w 545"/>
              <a:gd name="T9" fmla="*/ 0 h 1087"/>
              <a:gd name="T10" fmla="*/ 193 w 545"/>
              <a:gd name="T11" fmla="*/ 352 h 1087"/>
              <a:gd name="T12" fmla="*/ 193 w 545"/>
              <a:gd name="T13" fmla="*/ 734 h 1087"/>
              <a:gd name="T14" fmla="*/ 545 w 545"/>
              <a:gd name="T15" fmla="*/ 1087 h 1087"/>
              <a:gd name="T16" fmla="*/ 545 w 545"/>
              <a:gd name="T17" fmla="*/ 0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5" h="1087">
                <a:moveTo>
                  <a:pt x="163" y="382"/>
                </a:moveTo>
                <a:lnTo>
                  <a:pt x="0" y="546"/>
                </a:lnTo>
                <a:lnTo>
                  <a:pt x="163" y="705"/>
                </a:lnTo>
                <a:lnTo>
                  <a:pt x="163" y="382"/>
                </a:lnTo>
                <a:close/>
                <a:moveTo>
                  <a:pt x="545" y="0"/>
                </a:moveTo>
                <a:lnTo>
                  <a:pt x="193" y="352"/>
                </a:lnTo>
                <a:lnTo>
                  <a:pt x="193" y="734"/>
                </a:lnTo>
                <a:lnTo>
                  <a:pt x="545" y="1087"/>
                </a:lnTo>
                <a:lnTo>
                  <a:pt x="545" y="0"/>
                </a:lnTo>
                <a:close/>
              </a:path>
            </a:pathLst>
          </a:custGeom>
          <a:solidFill>
            <a:srgbClr val="784A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2"/>
          <p:cNvSpPr>
            <a:spLocks noEditPoints="1"/>
          </p:cNvSpPr>
          <p:nvPr/>
        </p:nvSpPr>
        <p:spPr bwMode="auto">
          <a:xfrm>
            <a:off x="155975" y="2809132"/>
            <a:ext cx="863352" cy="1725613"/>
          </a:xfrm>
          <a:custGeom>
            <a:avLst/>
            <a:gdLst>
              <a:gd name="T0" fmla="*/ 163 w 545"/>
              <a:gd name="T1" fmla="*/ 382 h 1087"/>
              <a:gd name="T2" fmla="*/ 0 w 545"/>
              <a:gd name="T3" fmla="*/ 546 h 1087"/>
              <a:gd name="T4" fmla="*/ 163 w 545"/>
              <a:gd name="T5" fmla="*/ 705 h 1087"/>
              <a:gd name="T6" fmla="*/ 163 w 545"/>
              <a:gd name="T7" fmla="*/ 382 h 1087"/>
              <a:gd name="T8" fmla="*/ 545 w 545"/>
              <a:gd name="T9" fmla="*/ 0 h 1087"/>
              <a:gd name="T10" fmla="*/ 193 w 545"/>
              <a:gd name="T11" fmla="*/ 352 h 1087"/>
              <a:gd name="T12" fmla="*/ 193 w 545"/>
              <a:gd name="T13" fmla="*/ 734 h 1087"/>
              <a:gd name="T14" fmla="*/ 545 w 545"/>
              <a:gd name="T15" fmla="*/ 1087 h 1087"/>
              <a:gd name="T16" fmla="*/ 545 w 545"/>
              <a:gd name="T17" fmla="*/ 0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5" h="1087">
                <a:moveTo>
                  <a:pt x="163" y="382"/>
                </a:moveTo>
                <a:lnTo>
                  <a:pt x="0" y="546"/>
                </a:lnTo>
                <a:lnTo>
                  <a:pt x="163" y="705"/>
                </a:lnTo>
                <a:lnTo>
                  <a:pt x="163" y="382"/>
                </a:lnTo>
                <a:moveTo>
                  <a:pt x="545" y="0"/>
                </a:moveTo>
                <a:lnTo>
                  <a:pt x="193" y="352"/>
                </a:lnTo>
                <a:lnTo>
                  <a:pt x="193" y="734"/>
                </a:lnTo>
                <a:lnTo>
                  <a:pt x="545" y="1087"/>
                </a:lnTo>
                <a:lnTo>
                  <a:pt x="54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3"/>
          <p:cNvSpPr/>
          <p:nvPr/>
        </p:nvSpPr>
        <p:spPr bwMode="auto">
          <a:xfrm>
            <a:off x="414188" y="2196357"/>
            <a:ext cx="47524" cy="1778000"/>
          </a:xfrm>
          <a:custGeom>
            <a:avLst/>
            <a:gdLst>
              <a:gd name="T0" fmla="*/ 0 w 30"/>
              <a:gd name="T1" fmla="*/ 0 h 1120"/>
              <a:gd name="T2" fmla="*/ 0 w 30"/>
              <a:gd name="T3" fmla="*/ 768 h 1120"/>
              <a:gd name="T4" fmla="*/ 0 w 30"/>
              <a:gd name="T5" fmla="*/ 1091 h 1120"/>
              <a:gd name="T6" fmla="*/ 30 w 30"/>
              <a:gd name="T7" fmla="*/ 1120 h 1120"/>
              <a:gd name="T8" fmla="*/ 30 w 30"/>
              <a:gd name="T9" fmla="*/ 738 h 1120"/>
              <a:gd name="T10" fmla="*/ 30 w 30"/>
              <a:gd name="T11" fmla="*/ 29 h 1120"/>
              <a:gd name="T12" fmla="*/ 0 w 30"/>
              <a:gd name="T13" fmla="*/ 0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1120">
                <a:moveTo>
                  <a:pt x="0" y="0"/>
                </a:moveTo>
                <a:lnTo>
                  <a:pt x="0" y="768"/>
                </a:lnTo>
                <a:lnTo>
                  <a:pt x="0" y="1091"/>
                </a:lnTo>
                <a:lnTo>
                  <a:pt x="30" y="1120"/>
                </a:lnTo>
                <a:lnTo>
                  <a:pt x="30" y="738"/>
                </a:lnTo>
                <a:lnTo>
                  <a:pt x="30" y="29"/>
                </a:lnTo>
                <a:lnTo>
                  <a:pt x="0" y="0"/>
                </a:lnTo>
                <a:close/>
              </a:path>
            </a:pathLst>
          </a:custGeom>
          <a:solidFill>
            <a:srgbClr val="56C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54"/>
          <p:cNvSpPr/>
          <p:nvPr/>
        </p:nvSpPr>
        <p:spPr bwMode="auto">
          <a:xfrm>
            <a:off x="414188" y="2196357"/>
            <a:ext cx="47524" cy="1778000"/>
          </a:xfrm>
          <a:custGeom>
            <a:avLst/>
            <a:gdLst>
              <a:gd name="T0" fmla="*/ 0 w 30"/>
              <a:gd name="T1" fmla="*/ 0 h 1120"/>
              <a:gd name="T2" fmla="*/ 0 w 30"/>
              <a:gd name="T3" fmla="*/ 768 h 1120"/>
              <a:gd name="T4" fmla="*/ 0 w 30"/>
              <a:gd name="T5" fmla="*/ 1091 h 1120"/>
              <a:gd name="T6" fmla="*/ 30 w 30"/>
              <a:gd name="T7" fmla="*/ 1120 h 1120"/>
              <a:gd name="T8" fmla="*/ 30 w 30"/>
              <a:gd name="T9" fmla="*/ 738 h 1120"/>
              <a:gd name="T10" fmla="*/ 30 w 30"/>
              <a:gd name="T11" fmla="*/ 29 h 1120"/>
              <a:gd name="T12" fmla="*/ 0 w 30"/>
              <a:gd name="T13" fmla="*/ 0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1120">
                <a:moveTo>
                  <a:pt x="0" y="0"/>
                </a:moveTo>
                <a:lnTo>
                  <a:pt x="0" y="768"/>
                </a:lnTo>
                <a:lnTo>
                  <a:pt x="0" y="1091"/>
                </a:lnTo>
                <a:lnTo>
                  <a:pt x="30" y="1120"/>
                </a:lnTo>
                <a:lnTo>
                  <a:pt x="30" y="738"/>
                </a:lnTo>
                <a:lnTo>
                  <a:pt x="30" y="2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5"/>
          <p:cNvSpPr>
            <a:spLocks noEditPoints="1"/>
          </p:cNvSpPr>
          <p:nvPr/>
        </p:nvSpPr>
        <p:spPr bwMode="auto">
          <a:xfrm>
            <a:off x="11202133" y="3955307"/>
            <a:ext cx="1023350" cy="2044700"/>
          </a:xfrm>
          <a:custGeom>
            <a:avLst/>
            <a:gdLst>
              <a:gd name="T0" fmla="*/ 352 w 646"/>
              <a:gd name="T1" fmla="*/ 289 h 1288"/>
              <a:gd name="T2" fmla="*/ 0 w 646"/>
              <a:gd name="T3" fmla="*/ 642 h 1288"/>
              <a:gd name="T4" fmla="*/ 0 w 646"/>
              <a:gd name="T5" fmla="*/ 646 h 1288"/>
              <a:gd name="T6" fmla="*/ 352 w 646"/>
              <a:gd name="T7" fmla="*/ 999 h 1288"/>
              <a:gd name="T8" fmla="*/ 352 w 646"/>
              <a:gd name="T9" fmla="*/ 289 h 1288"/>
              <a:gd name="T10" fmla="*/ 646 w 646"/>
              <a:gd name="T11" fmla="*/ 0 h 1288"/>
              <a:gd name="T12" fmla="*/ 386 w 646"/>
              <a:gd name="T13" fmla="*/ 260 h 1288"/>
              <a:gd name="T14" fmla="*/ 386 w 646"/>
              <a:gd name="T15" fmla="*/ 1028 h 1288"/>
              <a:gd name="T16" fmla="*/ 646 w 646"/>
              <a:gd name="T17" fmla="*/ 1288 h 1288"/>
              <a:gd name="T18" fmla="*/ 646 w 646"/>
              <a:gd name="T19" fmla="*/ 0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6" h="1288">
                <a:moveTo>
                  <a:pt x="352" y="289"/>
                </a:moveTo>
                <a:lnTo>
                  <a:pt x="0" y="642"/>
                </a:lnTo>
                <a:lnTo>
                  <a:pt x="0" y="646"/>
                </a:lnTo>
                <a:lnTo>
                  <a:pt x="352" y="999"/>
                </a:lnTo>
                <a:lnTo>
                  <a:pt x="352" y="289"/>
                </a:lnTo>
                <a:close/>
                <a:moveTo>
                  <a:pt x="646" y="0"/>
                </a:moveTo>
                <a:lnTo>
                  <a:pt x="386" y="260"/>
                </a:lnTo>
                <a:lnTo>
                  <a:pt x="386" y="1028"/>
                </a:lnTo>
                <a:lnTo>
                  <a:pt x="646" y="1288"/>
                </a:lnTo>
                <a:lnTo>
                  <a:pt x="646" y="0"/>
                </a:lnTo>
                <a:close/>
              </a:path>
            </a:pathLst>
          </a:custGeom>
          <a:solidFill>
            <a:srgbClr val="56C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6"/>
          <p:cNvSpPr>
            <a:spLocks noEditPoints="1"/>
          </p:cNvSpPr>
          <p:nvPr/>
        </p:nvSpPr>
        <p:spPr bwMode="auto">
          <a:xfrm>
            <a:off x="11202133" y="3955307"/>
            <a:ext cx="1023350" cy="2044700"/>
          </a:xfrm>
          <a:custGeom>
            <a:avLst/>
            <a:gdLst>
              <a:gd name="T0" fmla="*/ 352 w 646"/>
              <a:gd name="T1" fmla="*/ 289 h 1288"/>
              <a:gd name="T2" fmla="*/ 0 w 646"/>
              <a:gd name="T3" fmla="*/ 642 h 1288"/>
              <a:gd name="T4" fmla="*/ 0 w 646"/>
              <a:gd name="T5" fmla="*/ 646 h 1288"/>
              <a:gd name="T6" fmla="*/ 352 w 646"/>
              <a:gd name="T7" fmla="*/ 999 h 1288"/>
              <a:gd name="T8" fmla="*/ 352 w 646"/>
              <a:gd name="T9" fmla="*/ 289 h 1288"/>
              <a:gd name="T10" fmla="*/ 646 w 646"/>
              <a:gd name="T11" fmla="*/ 0 h 1288"/>
              <a:gd name="T12" fmla="*/ 386 w 646"/>
              <a:gd name="T13" fmla="*/ 260 h 1288"/>
              <a:gd name="T14" fmla="*/ 386 w 646"/>
              <a:gd name="T15" fmla="*/ 1028 h 1288"/>
              <a:gd name="T16" fmla="*/ 646 w 646"/>
              <a:gd name="T17" fmla="*/ 1288 h 1288"/>
              <a:gd name="T18" fmla="*/ 646 w 646"/>
              <a:gd name="T19" fmla="*/ 0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6" h="1288">
                <a:moveTo>
                  <a:pt x="352" y="289"/>
                </a:moveTo>
                <a:lnTo>
                  <a:pt x="0" y="642"/>
                </a:lnTo>
                <a:lnTo>
                  <a:pt x="0" y="646"/>
                </a:lnTo>
                <a:lnTo>
                  <a:pt x="352" y="999"/>
                </a:lnTo>
                <a:lnTo>
                  <a:pt x="352" y="289"/>
                </a:lnTo>
                <a:moveTo>
                  <a:pt x="646" y="0"/>
                </a:moveTo>
                <a:lnTo>
                  <a:pt x="386" y="260"/>
                </a:lnTo>
                <a:lnTo>
                  <a:pt x="386" y="1028"/>
                </a:lnTo>
                <a:lnTo>
                  <a:pt x="646" y="1288"/>
                </a:lnTo>
                <a:lnTo>
                  <a:pt x="6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57"/>
          <p:cNvSpPr>
            <a:spLocks noEditPoints="1"/>
          </p:cNvSpPr>
          <p:nvPr/>
        </p:nvSpPr>
        <p:spPr bwMode="auto">
          <a:xfrm>
            <a:off x="11202133" y="1789957"/>
            <a:ext cx="1023350" cy="3184525"/>
          </a:xfrm>
          <a:custGeom>
            <a:avLst/>
            <a:gdLst>
              <a:gd name="T0" fmla="*/ 386 w 646"/>
              <a:gd name="T1" fmla="*/ 382 h 2006"/>
              <a:gd name="T2" fmla="*/ 386 w 646"/>
              <a:gd name="T3" fmla="*/ 1624 h 2006"/>
              <a:gd name="T4" fmla="*/ 646 w 646"/>
              <a:gd name="T5" fmla="*/ 1364 h 2006"/>
              <a:gd name="T6" fmla="*/ 646 w 646"/>
              <a:gd name="T7" fmla="*/ 642 h 2006"/>
              <a:gd name="T8" fmla="*/ 386 w 646"/>
              <a:gd name="T9" fmla="*/ 382 h 2006"/>
              <a:gd name="T10" fmla="*/ 0 w 646"/>
              <a:gd name="T11" fmla="*/ 0 h 2006"/>
              <a:gd name="T12" fmla="*/ 0 w 646"/>
              <a:gd name="T13" fmla="*/ 2006 h 2006"/>
              <a:gd name="T14" fmla="*/ 352 w 646"/>
              <a:gd name="T15" fmla="*/ 1653 h 2006"/>
              <a:gd name="T16" fmla="*/ 352 w 646"/>
              <a:gd name="T17" fmla="*/ 352 h 2006"/>
              <a:gd name="T18" fmla="*/ 0 w 646"/>
              <a:gd name="T19" fmla="*/ 0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6" h="2006">
                <a:moveTo>
                  <a:pt x="386" y="382"/>
                </a:moveTo>
                <a:lnTo>
                  <a:pt x="386" y="1624"/>
                </a:lnTo>
                <a:lnTo>
                  <a:pt x="646" y="1364"/>
                </a:lnTo>
                <a:lnTo>
                  <a:pt x="646" y="642"/>
                </a:lnTo>
                <a:lnTo>
                  <a:pt x="386" y="382"/>
                </a:lnTo>
                <a:close/>
                <a:moveTo>
                  <a:pt x="0" y="0"/>
                </a:moveTo>
                <a:lnTo>
                  <a:pt x="0" y="2006"/>
                </a:lnTo>
                <a:lnTo>
                  <a:pt x="352" y="1653"/>
                </a:lnTo>
                <a:lnTo>
                  <a:pt x="352" y="352"/>
                </a:lnTo>
                <a:lnTo>
                  <a:pt x="0" y="0"/>
                </a:lnTo>
                <a:close/>
              </a:path>
            </a:pathLst>
          </a:custGeom>
          <a:solidFill>
            <a:srgbClr val="784A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8"/>
          <p:cNvSpPr>
            <a:spLocks noEditPoints="1"/>
          </p:cNvSpPr>
          <p:nvPr/>
        </p:nvSpPr>
        <p:spPr bwMode="auto">
          <a:xfrm>
            <a:off x="11202133" y="1789957"/>
            <a:ext cx="1023350" cy="3184525"/>
          </a:xfrm>
          <a:custGeom>
            <a:avLst/>
            <a:gdLst>
              <a:gd name="T0" fmla="*/ 386 w 646"/>
              <a:gd name="T1" fmla="*/ 382 h 2006"/>
              <a:gd name="T2" fmla="*/ 386 w 646"/>
              <a:gd name="T3" fmla="*/ 1624 h 2006"/>
              <a:gd name="T4" fmla="*/ 646 w 646"/>
              <a:gd name="T5" fmla="*/ 1364 h 2006"/>
              <a:gd name="T6" fmla="*/ 646 w 646"/>
              <a:gd name="T7" fmla="*/ 642 h 2006"/>
              <a:gd name="T8" fmla="*/ 386 w 646"/>
              <a:gd name="T9" fmla="*/ 382 h 2006"/>
              <a:gd name="T10" fmla="*/ 0 w 646"/>
              <a:gd name="T11" fmla="*/ 0 h 2006"/>
              <a:gd name="T12" fmla="*/ 0 w 646"/>
              <a:gd name="T13" fmla="*/ 2006 h 2006"/>
              <a:gd name="T14" fmla="*/ 352 w 646"/>
              <a:gd name="T15" fmla="*/ 1653 h 2006"/>
              <a:gd name="T16" fmla="*/ 352 w 646"/>
              <a:gd name="T17" fmla="*/ 352 h 2006"/>
              <a:gd name="T18" fmla="*/ 0 w 646"/>
              <a:gd name="T19" fmla="*/ 0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6" h="2006">
                <a:moveTo>
                  <a:pt x="386" y="382"/>
                </a:moveTo>
                <a:lnTo>
                  <a:pt x="386" y="1624"/>
                </a:lnTo>
                <a:lnTo>
                  <a:pt x="646" y="1364"/>
                </a:lnTo>
                <a:lnTo>
                  <a:pt x="646" y="642"/>
                </a:lnTo>
                <a:lnTo>
                  <a:pt x="386" y="382"/>
                </a:lnTo>
                <a:moveTo>
                  <a:pt x="0" y="0"/>
                </a:moveTo>
                <a:lnTo>
                  <a:pt x="0" y="2006"/>
                </a:lnTo>
                <a:lnTo>
                  <a:pt x="352" y="1653"/>
                </a:lnTo>
                <a:lnTo>
                  <a:pt x="352" y="35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9"/>
          <p:cNvSpPr/>
          <p:nvPr/>
        </p:nvSpPr>
        <p:spPr bwMode="auto">
          <a:xfrm>
            <a:off x="11759748" y="2348757"/>
            <a:ext cx="53861" cy="3238500"/>
          </a:xfrm>
          <a:custGeom>
            <a:avLst/>
            <a:gdLst>
              <a:gd name="T0" fmla="*/ 0 w 34"/>
              <a:gd name="T1" fmla="*/ 0 h 2040"/>
              <a:gd name="T2" fmla="*/ 0 w 34"/>
              <a:gd name="T3" fmla="*/ 1301 h 2040"/>
              <a:gd name="T4" fmla="*/ 0 w 34"/>
              <a:gd name="T5" fmla="*/ 2011 h 2040"/>
              <a:gd name="T6" fmla="*/ 34 w 34"/>
              <a:gd name="T7" fmla="*/ 2040 h 2040"/>
              <a:gd name="T8" fmla="*/ 34 w 34"/>
              <a:gd name="T9" fmla="*/ 1272 h 2040"/>
              <a:gd name="T10" fmla="*/ 34 w 34"/>
              <a:gd name="T11" fmla="*/ 30 h 2040"/>
              <a:gd name="T12" fmla="*/ 0 w 34"/>
              <a:gd name="T13" fmla="*/ 0 h 2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2040">
                <a:moveTo>
                  <a:pt x="0" y="0"/>
                </a:moveTo>
                <a:lnTo>
                  <a:pt x="0" y="1301"/>
                </a:lnTo>
                <a:lnTo>
                  <a:pt x="0" y="2011"/>
                </a:lnTo>
                <a:lnTo>
                  <a:pt x="34" y="2040"/>
                </a:lnTo>
                <a:lnTo>
                  <a:pt x="34" y="1272"/>
                </a:lnTo>
                <a:lnTo>
                  <a:pt x="34" y="30"/>
                </a:lnTo>
                <a:lnTo>
                  <a:pt x="0" y="0"/>
                </a:lnTo>
                <a:close/>
              </a:path>
            </a:pathLst>
          </a:custGeom>
          <a:solidFill>
            <a:srgbClr val="56C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60"/>
          <p:cNvSpPr/>
          <p:nvPr/>
        </p:nvSpPr>
        <p:spPr bwMode="auto">
          <a:xfrm>
            <a:off x="11759748" y="2348757"/>
            <a:ext cx="53861" cy="3238500"/>
          </a:xfrm>
          <a:custGeom>
            <a:avLst/>
            <a:gdLst>
              <a:gd name="T0" fmla="*/ 0 w 34"/>
              <a:gd name="T1" fmla="*/ 0 h 2040"/>
              <a:gd name="T2" fmla="*/ 0 w 34"/>
              <a:gd name="T3" fmla="*/ 1301 h 2040"/>
              <a:gd name="T4" fmla="*/ 0 w 34"/>
              <a:gd name="T5" fmla="*/ 2011 h 2040"/>
              <a:gd name="T6" fmla="*/ 34 w 34"/>
              <a:gd name="T7" fmla="*/ 2040 h 2040"/>
              <a:gd name="T8" fmla="*/ 34 w 34"/>
              <a:gd name="T9" fmla="*/ 1272 h 2040"/>
              <a:gd name="T10" fmla="*/ 34 w 34"/>
              <a:gd name="T11" fmla="*/ 30 h 2040"/>
              <a:gd name="T12" fmla="*/ 0 w 34"/>
              <a:gd name="T13" fmla="*/ 0 h 2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2040">
                <a:moveTo>
                  <a:pt x="0" y="0"/>
                </a:moveTo>
                <a:lnTo>
                  <a:pt x="0" y="1301"/>
                </a:lnTo>
                <a:lnTo>
                  <a:pt x="0" y="2011"/>
                </a:lnTo>
                <a:lnTo>
                  <a:pt x="34" y="2040"/>
                </a:lnTo>
                <a:lnTo>
                  <a:pt x="34" y="1272"/>
                </a:lnTo>
                <a:lnTo>
                  <a:pt x="34" y="3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5669583" y="1888577"/>
            <a:ext cx="811453" cy="941285"/>
            <a:chOff x="3312470" y="2909270"/>
            <a:chExt cx="877421" cy="1017808"/>
          </a:xfrm>
        </p:grpSpPr>
        <p:sp>
          <p:nvSpPr>
            <p:cNvPr id="26" name="六边形 25"/>
            <p:cNvSpPr/>
            <p:nvPr/>
          </p:nvSpPr>
          <p:spPr>
            <a:xfrm rot="5400000">
              <a:off x="3242277" y="2979463"/>
              <a:ext cx="1017808" cy="877421"/>
            </a:xfrm>
            <a:prstGeom prst="hexagon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101"/>
            <p:cNvSpPr>
              <a:spLocks noChangeArrowheads="1"/>
            </p:cNvSpPr>
            <p:nvPr/>
          </p:nvSpPr>
          <p:spPr bwMode="auto">
            <a:xfrm>
              <a:off x="3496234" y="3221887"/>
              <a:ext cx="509894" cy="392573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5346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5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7319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E2534F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2148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595-7D4B-4982-B26D-B59603E5B2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BE5D-C2CA-4E3C-ADD9-F02992805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595-7D4B-4982-B26D-B59603E5B2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BE5D-C2CA-4E3C-ADD9-F029928055EC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628650"/>
            <a:ext cx="10515600" cy="5505450"/>
          </a:xfrm>
        </p:spPr>
        <p:txBody>
          <a:bodyPr/>
          <a:lstStyle/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595-7D4B-4982-B26D-B59603E5B2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BE5D-C2CA-4E3C-ADD9-F02992805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405114" y="-1"/>
            <a:ext cx="12871048" cy="324092"/>
            <a:chOff x="-405114" y="-1"/>
            <a:chExt cx="12871048" cy="324092"/>
          </a:xfrm>
        </p:grpSpPr>
        <p:sp>
          <p:nvSpPr>
            <p:cNvPr id="8" name="平行四边形 7"/>
            <p:cNvSpPr/>
            <p:nvPr/>
          </p:nvSpPr>
          <p:spPr>
            <a:xfrm>
              <a:off x="-405114" y="0"/>
              <a:ext cx="3217762" cy="324091"/>
            </a:xfrm>
            <a:prstGeom prst="parallelogram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2812648" y="-1"/>
              <a:ext cx="3217762" cy="324091"/>
            </a:xfrm>
            <a:prstGeom prst="parallelogram">
              <a:avLst/>
            </a:prstGeom>
            <a:solidFill>
              <a:srgbClr val="784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6030410" y="-1"/>
              <a:ext cx="3217762" cy="324091"/>
            </a:xfrm>
            <a:prstGeom prst="parallelogram">
              <a:avLst/>
            </a:prstGeom>
            <a:solidFill>
              <a:srgbClr val="56C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9248172" y="-1"/>
              <a:ext cx="3217762" cy="324091"/>
            </a:xfrm>
            <a:prstGeom prst="parallelogram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-405114" y="6545483"/>
            <a:ext cx="12871048" cy="324092"/>
            <a:chOff x="-405114" y="-1"/>
            <a:chExt cx="12871048" cy="324092"/>
          </a:xfrm>
        </p:grpSpPr>
        <p:sp>
          <p:nvSpPr>
            <p:cNvPr id="13" name="平行四边形 12"/>
            <p:cNvSpPr/>
            <p:nvPr/>
          </p:nvSpPr>
          <p:spPr>
            <a:xfrm>
              <a:off x="-405114" y="0"/>
              <a:ext cx="3217762" cy="324091"/>
            </a:xfrm>
            <a:prstGeom prst="parallelogram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2812648" y="-1"/>
              <a:ext cx="3217762" cy="324091"/>
            </a:xfrm>
            <a:prstGeom prst="parallelogram">
              <a:avLst/>
            </a:prstGeom>
            <a:solidFill>
              <a:srgbClr val="784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6030410" y="-1"/>
              <a:ext cx="3217762" cy="324091"/>
            </a:xfrm>
            <a:prstGeom prst="parallelogram">
              <a:avLst/>
            </a:prstGeom>
            <a:solidFill>
              <a:srgbClr val="56C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9248172" y="-1"/>
              <a:ext cx="3217762" cy="324091"/>
            </a:xfrm>
            <a:prstGeom prst="parallelogram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平行四边形 16"/>
          <p:cNvSpPr/>
          <p:nvPr/>
        </p:nvSpPr>
        <p:spPr>
          <a:xfrm>
            <a:off x="-324091" y="2767797"/>
            <a:ext cx="5317467" cy="1322407"/>
          </a:xfrm>
          <a:prstGeom prst="parallelogram">
            <a:avLst/>
          </a:prstGeom>
          <a:solidFill>
            <a:srgbClr val="E2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 rot="5400000">
            <a:off x="711375" y="3087322"/>
            <a:ext cx="792694" cy="683357"/>
          </a:xfrm>
          <a:prstGeom prst="hexag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6106446" y="2767797"/>
            <a:ext cx="317206" cy="1310832"/>
          </a:xfrm>
          <a:prstGeom prst="line">
            <a:avLst/>
          </a:prstGeom>
          <a:ln w="57150">
            <a:solidFill>
              <a:srgbClr val="784A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17650" y="2857500"/>
            <a:ext cx="3475726" cy="1133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772399" y="2767797"/>
            <a:ext cx="3829051" cy="12279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595-7D4B-4982-B26D-B59603E5B2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BE5D-C2CA-4E3C-ADD9-F02992805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595-7D4B-4982-B26D-B59603E5B2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BE5D-C2CA-4E3C-ADD9-F02992805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595-7D4B-4982-B26D-B59603E5B2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BE5D-C2CA-4E3C-ADD9-F02992805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rgbClr val="EAE9E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3606" y="2797310"/>
            <a:ext cx="5162344" cy="1325563"/>
          </a:xfrm>
        </p:spPr>
        <p:txBody>
          <a:bodyPr/>
          <a:lstStyle>
            <a:lvl1pPr algn="ctr">
              <a:defRPr>
                <a:solidFill>
                  <a:srgbClr val="E2534F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595-7D4B-4982-B26D-B59603E5B2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BE5D-C2CA-4E3C-ADD9-F029928055EC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 rot="19800000">
            <a:off x="3245523" y="3164889"/>
            <a:ext cx="896821" cy="862008"/>
            <a:chOff x="3848580" y="1597308"/>
            <a:chExt cx="1105384" cy="1062475"/>
          </a:xfrm>
        </p:grpSpPr>
        <p:sp>
          <p:nvSpPr>
            <p:cNvPr id="10" name="六边形 9"/>
            <p:cNvSpPr/>
            <p:nvPr/>
          </p:nvSpPr>
          <p:spPr>
            <a:xfrm>
              <a:off x="3848580" y="1863525"/>
              <a:ext cx="596097" cy="513876"/>
            </a:xfrm>
            <a:prstGeom prst="hexagon">
              <a:avLst/>
            </a:prstGeom>
            <a:solidFill>
              <a:srgbClr val="56C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>
              <a:off x="4357867" y="1597308"/>
              <a:ext cx="596097" cy="513876"/>
            </a:xfrm>
            <a:prstGeom prst="hexagon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六边形 11"/>
            <p:cNvSpPr/>
            <p:nvPr/>
          </p:nvSpPr>
          <p:spPr>
            <a:xfrm>
              <a:off x="4346291" y="2145907"/>
              <a:ext cx="596097" cy="513876"/>
            </a:xfrm>
            <a:prstGeom prst="hexagon">
              <a:avLst/>
            </a:prstGeom>
            <a:solidFill>
              <a:srgbClr val="784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595-7D4B-4982-B26D-B59603E5B2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BE5D-C2CA-4E3C-ADD9-F02992805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编辑文本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595-7D4B-4982-B26D-B59603E5B2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BE5D-C2CA-4E3C-ADD9-F02992805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0300" y="365125"/>
            <a:ext cx="13335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904875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595-7D4B-4982-B26D-B59603E5B2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BE5D-C2CA-4E3C-ADD9-F02992805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F0595-7D4B-4982-B26D-B59603E5B2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3BE5D-C2CA-4E3C-ADD9-F029928055E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E2534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7.xml"/><Relationship Id="rId2" Type="http://schemas.openxmlformats.org/officeDocument/2006/relationships/slide" Target="slide2.xml"/><Relationship Id="rId1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60500" y="1452245"/>
            <a:ext cx="9144000" cy="2386965"/>
          </a:xfrm>
        </p:spPr>
        <p:txBody>
          <a:bodyPr>
            <a:normAutofit/>
          </a:bodyPr>
          <a:p>
            <a:r>
              <a:rPr lang="en-US" altLang="zh-CN" dirty="0"/>
              <a:t>Pghu Chat System</a:t>
            </a:r>
            <a:endParaRPr lang="en-US" altLang="zh-CN" dirty="0"/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557780" y="4215130"/>
            <a:ext cx="8110220" cy="1655445"/>
          </a:xfrm>
        </p:spPr>
        <p:txBody>
          <a:bodyPr/>
          <a:p>
            <a:pPr algn="l"/>
            <a:r>
              <a:rPr lang="zh-CN" altLang="en-US" sz="2800" dirty="0">
                <a:latin typeface="华文彩云" panose="02010800040101010101" charset="-122"/>
                <a:ea typeface="华文彩云" panose="02010800040101010101" charset="-122"/>
                <a:cs typeface="华文彩云" panose="02010800040101010101" charset="-122"/>
              </a:rPr>
              <a:t>李亚子 吴泽民 李巍 陈俊志</a:t>
            </a:r>
            <a:endParaRPr lang="zh-CN" altLang="en-US" sz="2800" dirty="0">
              <a:latin typeface="华文彩云" panose="02010800040101010101" charset="-122"/>
              <a:ea typeface="华文彩云" panose="02010800040101010101" charset="-122"/>
              <a:cs typeface="华文彩云" panose="02010800040101010101" charset="-122"/>
            </a:endParaRPr>
          </a:p>
          <a:p>
            <a:pPr algn="l"/>
            <a:r>
              <a:rPr lang="zh-CN" altLang="en-US" sz="2800" dirty="0">
                <a:latin typeface="华文彩云" panose="02010800040101010101" charset="-122"/>
                <a:ea typeface="华文彩云" panose="02010800040101010101" charset="-122"/>
                <a:cs typeface="华文彩云" panose="02010800040101010101" charset="-122"/>
              </a:rPr>
              <a:t>                                                 </a:t>
            </a:r>
            <a:r>
              <a:rPr lang="en-US" altLang="zh-CN" sz="2800" dirty="0">
                <a:sym typeface="+mn-ea"/>
              </a:rPr>
              <a:t>————  DOIT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华文彩云" panose="0201080004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57780" y="3893820"/>
            <a:ext cx="6975475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search display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5D$(YL0KU{5NU4NB{$0S[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1005"/>
            <a:ext cx="4718685" cy="4970145"/>
          </a:xfrm>
          <a:prstGeom prst="rect">
            <a:avLst/>
          </a:prstGeom>
        </p:spPr>
      </p:pic>
      <p:pic>
        <p:nvPicPr>
          <p:cNvPr id="5" name="图片 4" descr="`T8F@VY0$4R14(DSX_E{__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035" y="1690370"/>
            <a:ext cx="5010150" cy="49707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personal setting display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}HA`_7QZ(Q2`KR71X]}DU}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583055"/>
            <a:ext cx="4895850" cy="5073650"/>
          </a:xfrm>
          <a:prstGeom prst="rect">
            <a:avLst/>
          </a:prstGeom>
        </p:spPr>
      </p:pic>
      <p:pic>
        <p:nvPicPr>
          <p:cNvPr id="5" name="图片 4" descr="Y8~V4HK`SLA8UY7HN1IO53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655" y="1583055"/>
            <a:ext cx="4895850" cy="50736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personal setting display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EOUT7[7J}CW8IZN7~GGS[4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1675130"/>
            <a:ext cx="3427095" cy="4652645"/>
          </a:xfrm>
          <a:prstGeom prst="rect">
            <a:avLst/>
          </a:prstGeom>
        </p:spPr>
      </p:pic>
      <p:pic>
        <p:nvPicPr>
          <p:cNvPr id="5" name="图片 4" descr="2JNNJCAVYQ7~%{)ZCOE(YE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1675130"/>
            <a:ext cx="3817620" cy="4652010"/>
          </a:xfrm>
          <a:prstGeom prst="rect">
            <a:avLst/>
          </a:prstGeom>
        </p:spPr>
      </p:pic>
      <p:pic>
        <p:nvPicPr>
          <p:cNvPr id="6" name="图片 5" descr="5YHGPAHOI]_U961UJ)IZNT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915" y="1691640"/>
            <a:ext cx="4210685" cy="46361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buttom diplay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ZLJJWF__09OUQV@F_K@%7~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405890"/>
            <a:ext cx="4107815" cy="5201285"/>
          </a:xfrm>
          <a:prstGeom prst="rect">
            <a:avLst/>
          </a:prstGeom>
        </p:spPr>
      </p:pic>
      <p:pic>
        <p:nvPicPr>
          <p:cNvPr id="5" name="图片 4" descr="}5S5`]))6I27K2Z`5WN{N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270" y="1405890"/>
            <a:ext cx="4971415" cy="52019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Thanks for watching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0760" y="527685"/>
            <a:ext cx="6052820" cy="934085"/>
          </a:xfrm>
        </p:spPr>
        <p:txBody>
          <a:bodyPr>
            <a:normAutofit/>
          </a:bodyPr>
          <a:p>
            <a:pPr algn="l"/>
            <a:r>
              <a:rPr lang="en-US" altLang="zh-CN" sz="3600" dirty="0">
                <a:sym typeface="+mn-ea"/>
              </a:rPr>
              <a:t>Project overview</a:t>
            </a:r>
            <a:endParaRPr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760" y="2000885"/>
            <a:ext cx="9144000" cy="2820035"/>
          </a:xfrm>
        </p:spPr>
        <p:txBody>
          <a:bodyPr>
            <a:normAutofit lnSpcReduction="10000"/>
          </a:bodyPr>
          <a:p>
            <a:pPr algn="l"/>
            <a:r>
              <a:rPr lang="en-US" altLang="zh-CN" sz="3200" b="1"/>
              <a:t>·  </a:t>
            </a:r>
            <a:r>
              <a:rPr lang="en-US" altLang="zh-CN">
                <a:solidFill>
                  <a:schemeClr val="bg2"/>
                </a:solidFill>
                <a:hlinkClick r:id="rId1" tooltip="" action="ppaction://hlinksldjump"/>
              </a:rPr>
              <a:t>project introduction</a:t>
            </a:r>
            <a:endParaRPr lang="en-US" altLang="zh-CN">
              <a:hlinkClick r:id="rId1" tooltip="" action="ppaction://hlinksldjump"/>
            </a:endParaRPr>
          </a:p>
          <a:p>
            <a:pPr algn="l"/>
            <a:endParaRPr lang="en-US" altLang="zh-CN" b="1">
              <a:sym typeface="+mn-ea"/>
            </a:endParaRPr>
          </a:p>
          <a:p>
            <a:pPr algn="l"/>
            <a:r>
              <a:rPr lang="en-US" altLang="zh-CN" sz="3200" b="1">
                <a:sym typeface="+mn-ea"/>
              </a:rPr>
              <a:t>· 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 b="1">
                <a:sym typeface="+mn-ea"/>
                <a:hlinkClick r:id="rId2" tooltip="" action="ppaction://hlinksldjump"/>
              </a:rPr>
              <a:t>project design</a:t>
            </a:r>
            <a:endParaRPr lang="en-US" altLang="zh-CN" b="1">
              <a:sym typeface="+mn-ea"/>
            </a:endParaRPr>
          </a:p>
          <a:p>
            <a:pPr algn="l"/>
            <a:endParaRPr lang="en-US" altLang="zh-CN" b="1">
              <a:sym typeface="+mn-ea"/>
            </a:endParaRPr>
          </a:p>
          <a:p>
            <a:pPr algn="l"/>
            <a:r>
              <a:rPr lang="en-US" altLang="zh-CN" sz="3200" b="1">
                <a:sym typeface="+mn-ea"/>
              </a:rPr>
              <a:t>·</a:t>
            </a:r>
            <a:r>
              <a:rPr lang="en-US" altLang="zh-CN" b="1">
                <a:sym typeface="+mn-ea"/>
              </a:rPr>
              <a:t>  </a:t>
            </a:r>
            <a:r>
              <a:rPr lang="en-US" altLang="zh-CN" b="1">
                <a:solidFill>
                  <a:schemeClr val="tx1"/>
                </a:solidFill>
                <a:sym typeface="+mn-ea"/>
                <a:hlinkClick r:id="rId3" tooltip="" action="ppaction://hlinksldjump"/>
              </a:rPr>
              <a:t>project display</a:t>
            </a:r>
            <a:endParaRPr lang="en-US" altLang="zh-CN" b="1">
              <a:solidFill>
                <a:schemeClr val="tx1"/>
              </a:solidFill>
              <a:sym typeface="+mn-ea"/>
              <a:hlinkClick r:id="rId3" tooltip="" action="ppaction://hlinksldjump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8590" y="3470910"/>
            <a:ext cx="3880485" cy="1133475"/>
          </a:xfrm>
        </p:spPr>
        <p:txBody>
          <a:bodyPr>
            <a:normAutofit fontScale="90000"/>
          </a:bodyPr>
          <a:p>
            <a:r>
              <a:rPr lang="en-US" altLang="zh-CN" sz="4800" b="1">
                <a:solidFill>
                  <a:schemeClr val="tx1"/>
                </a:solidFill>
                <a:sym typeface="+mn-ea"/>
              </a:rPr>
              <a:t>introduction</a:t>
            </a:r>
            <a:br>
              <a:rPr lang="en-US" altLang="zh-CN">
                <a:solidFill>
                  <a:schemeClr val="tx1"/>
                </a:solidFill>
                <a:hlinkClick r:id="rId1" action="ppaction://hlinksldjump"/>
              </a:rPr>
            </a:br>
            <a:endParaRPr lang="en-US" altLang="zh-CN">
              <a:solidFill>
                <a:schemeClr val="tx1"/>
              </a:solidFill>
              <a:hlinkClick r:id="rId1" action="ppaction://hlinksldjump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58915" y="1642745"/>
            <a:ext cx="4705985" cy="2872740"/>
          </a:xfrm>
        </p:spPr>
        <p:txBody>
          <a:bodyPr>
            <a:normAutofit fontScale="80000"/>
          </a:bodyPr>
          <a:p>
            <a:pPr fontAlgn="auto">
              <a:lnSpc>
                <a:spcPct val="150000"/>
              </a:lnSpc>
            </a:pPr>
            <a:r>
              <a:rPr lang="en-US" altLang="zh-CN"/>
              <a:t>we want to create an app that could help us communicate much easier. Thus making the </a:t>
            </a:r>
            <a:r>
              <a:rPr lang="en-US" altLang="zh-CN" dirty="0">
                <a:sym typeface="+mn-ea"/>
              </a:rPr>
              <a:t>Pghu Chat System come true.the system tries to pull humans closer. By using our system ,you can talk with each other conveniently.</a:t>
            </a:r>
            <a:endParaRPr lang="en-US" altLang="zh-CN"/>
          </a:p>
        </p:txBody>
      </p:sp>
      <p:sp>
        <p:nvSpPr>
          <p:cNvPr id="4" name="左箭头 3">
            <a:hlinkClick r:id="rId2" tooltip="" action="ppaction://hlinksldjump"/>
          </p:cNvPr>
          <p:cNvSpPr/>
          <p:nvPr/>
        </p:nvSpPr>
        <p:spPr>
          <a:xfrm>
            <a:off x="10868025" y="6041390"/>
            <a:ext cx="1234440" cy="4940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design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86220" y="292100"/>
            <a:ext cx="4837430" cy="6273800"/>
          </a:xfrm>
        </p:spPr>
        <p:txBody>
          <a:bodyPr>
            <a:normAutofit fontScale="45000"/>
          </a:bodyPr>
          <a:p>
            <a:r>
              <a:rPr lang="zh-CN" altLang="en-US"/>
              <a:t>功能简介：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1，注册新的账号。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2，登录账号，接收处理最新消息。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3，添加好友，删除好友操作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4，查看好友信息，同时与好友聊天发送消息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5，查找好友功能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6，修改个人信息（包括头像，网名，密码等）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7，切换账号或者退出系统操作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主要界面介绍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1，登录界面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2，注册账号界面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3，主界面1：显示所有好友的头像和网名。显示查找添加好友的功能。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4，主界面2：显示最近联系人，信息包括最近联系人头像网名，与该联系人最新的一条联系消息。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5，主界面3:显示个人主要信息，包括头像网名账号个性签名等。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6，好友信息界面。可显示好友信息，提供操作：删除好友或者与好友聊天。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7，验证消息处理界面。显示最新的好友请求。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8，聊天界面。显示聊天内容，并可发送消息。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9，设置界面。显示主要的设置功能（修改个人信息，修改密码，切换账号，退出系统）。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10，修改个人信息界面。可以更换头像，修改网名等等。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11，查找添加账号界面。显示所查找账号信息，提供添加好友操作。</a:t>
            </a:r>
            <a:endParaRPr lang="zh-CN" altLang="en-US"/>
          </a:p>
        </p:txBody>
      </p:sp>
      <p:sp>
        <p:nvSpPr>
          <p:cNvPr id="4" name="左箭头 3">
            <a:hlinkClick r:id="rId1" tooltip="" action="ppaction://hlinksldjump"/>
          </p:cNvPr>
          <p:cNvSpPr/>
          <p:nvPr/>
        </p:nvSpPr>
        <p:spPr>
          <a:xfrm>
            <a:off x="10876915" y="6052185"/>
            <a:ext cx="1224915" cy="4838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 and register display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OO%0SJUOV(AJJ@V204RTT]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" y="1895475"/>
            <a:ext cx="3510915" cy="4351655"/>
          </a:xfrm>
          <a:prstGeom prst="rect">
            <a:avLst/>
          </a:prstGeom>
        </p:spPr>
      </p:pic>
      <p:pic>
        <p:nvPicPr>
          <p:cNvPr id="5" name="图片 4" descr="YIITWYN@XK`C5}A8697DL$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870" y="1895475"/>
            <a:ext cx="3810000" cy="4351655"/>
          </a:xfrm>
          <a:prstGeom prst="rect">
            <a:avLst/>
          </a:prstGeom>
        </p:spPr>
      </p:pic>
      <p:pic>
        <p:nvPicPr>
          <p:cNvPr id="6" name="图片 5" descr="0J`PTZ9GAK4H[HQ98`([FD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425" y="1895475"/>
            <a:ext cx="3846195" cy="4351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 friend display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X@{5](761N1FLMA0)41VLZ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711565" cy="4438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add friend display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{)86%FL(@@D)D`V~8N[P}Y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" y="1590040"/>
            <a:ext cx="4467225" cy="4824730"/>
          </a:xfrm>
          <a:prstGeom prst="rect">
            <a:avLst/>
          </a:prstGeom>
        </p:spPr>
      </p:pic>
      <p:pic>
        <p:nvPicPr>
          <p:cNvPr id="5" name="图片 4" descr="9PJL%@50BG`}9@(Q%~P70Y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0" y="1590040"/>
            <a:ext cx="4772025" cy="48253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delete friend display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5DZ}~{10KR1EH3G7O(8[S8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5430"/>
            <a:ext cx="4747260" cy="4775200"/>
          </a:xfrm>
          <a:prstGeom prst="rect">
            <a:avLst/>
          </a:prstGeom>
        </p:spPr>
      </p:pic>
      <p:pic>
        <p:nvPicPr>
          <p:cNvPr id="5" name="图片 4" descr="F26{UP9SW2~234Q3J4V]CO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570" y="1536065"/>
            <a:ext cx="4761230" cy="47745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chat display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{H0X}KO_`9EOUGM6{18UJI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815" y="1691005"/>
            <a:ext cx="4872355" cy="4977130"/>
          </a:xfrm>
          <a:prstGeom prst="rect">
            <a:avLst/>
          </a:prstGeom>
        </p:spPr>
      </p:pic>
      <p:pic>
        <p:nvPicPr>
          <p:cNvPr id="6" name="图片 5" descr="BK0YGG%Y8%_EZ2TVX5`@94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" y="1690370"/>
            <a:ext cx="5000625" cy="49777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089"/>
</p:tagLst>
</file>

<file path=ppt/tags/tag10.xml><?xml version="1.0" encoding="utf-8"?>
<p:tagLst xmlns:p="http://schemas.openxmlformats.org/presentationml/2006/main">
  <p:tag name="KSO_WM_BEAUTIFY_FLAG" val="#wm#"/>
  <p:tag name="KSO_WM_TEMPLATE_CATEGORY" val="basetag"/>
  <p:tag name="KSO_WM_TEMPLATE_INDEX" val="20161089"/>
</p:tagLst>
</file>

<file path=ppt/tags/tag11.xml><?xml version="1.0" encoding="utf-8"?>
<p:tagLst xmlns:p="http://schemas.openxmlformats.org/presentationml/2006/main">
  <p:tag name="KSO_WM_BEAUTIFY_FLAG" val="#wm#"/>
  <p:tag name="KSO_WM_TEMPLATE_CATEGORY" val="basetag"/>
  <p:tag name="KSO_WM_TEMPLATE_INDEX" val="20161089"/>
</p:tagLst>
</file>

<file path=ppt/tags/tag12.xml><?xml version="1.0" encoding="utf-8"?>
<p:tagLst xmlns:p="http://schemas.openxmlformats.org/presentationml/2006/main">
  <p:tag name="KSO_WM_BEAUTIFY_FLAG" val="#wm#"/>
  <p:tag name="KSO_WM_TEMPLATE_CATEGORY" val="basetag"/>
  <p:tag name="KSO_WM_TEMPLATE_INDEX" val="20161089"/>
</p:tagLst>
</file>

<file path=ppt/tags/tag13.xml><?xml version="1.0" encoding="utf-8"?>
<p:tagLst xmlns:p="http://schemas.openxmlformats.org/presentationml/2006/main">
  <p:tag name="KSO_WM_BEAUTIFY_FLAG" val="#wm#"/>
  <p:tag name="KSO_WM_TEMPLATE_CATEGORY" val="basetag"/>
  <p:tag name="KSO_WM_TEMPLATE_INDEX" val="20161089"/>
</p:tagLst>
</file>

<file path=ppt/tags/tag1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089"/>
</p:tagLst>
</file>

<file path=ppt/tags/tag1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089"/>
</p:tagLst>
</file>

<file path=ppt/tags/tag1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089"/>
</p:tagLst>
</file>

<file path=ppt/tags/tag1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089"/>
</p:tagLst>
</file>

<file path=ppt/tags/tag18.xml><?xml version="1.0" encoding="utf-8"?>
<p:tagLst xmlns:p="http://schemas.openxmlformats.org/presentationml/2006/main">
  <p:tag name="KSO_WM_BEAUTIFY_FLAG" val="#wm#"/>
  <p:tag name="KSO_WM_TEMPLATE_CATEGORY" val="basetag"/>
  <p:tag name="KSO_WM_TEMPLATE_INDEX" val="20161089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089"/>
</p:tagLst>
</file>

<file path=ppt/tags/tag3.xml><?xml version="1.0" encoding="utf-8"?>
<p:tagLst xmlns:p="http://schemas.openxmlformats.org/presentationml/2006/main">
  <p:tag name="KSO_WM_TEMPLATE_CATEGORY" val="custom"/>
  <p:tag name="KSO_WM_TEMPLATE_INDEX" val="20185043"/>
  <p:tag name="KSO_WM_TAG_VERSION" val="1.0"/>
  <p:tag name="KSO_WM_UNIT_TYPE" val="a"/>
  <p:tag name="KSO_WM_UNIT_INDEX" val="1"/>
  <p:tag name="KSO_WM_UNIT_ID" val="custom20185043_1*a*1"/>
  <p:tag name="KSO_WM_UNIT_LAYERLEVEL" val="1"/>
  <p:tag name="KSO_WM_UNIT_VALUE" val="9"/>
  <p:tag name="KSO_WM_UNIT_ISCONTENTSTITLE" val="0"/>
  <p:tag name="KSO_WM_UNIT_HIGHLIGHT" val="0"/>
  <p:tag name="KSO_WM_UNIT_COMPATIBLE" val="0"/>
  <p:tag name="KSO_WM_BEAUTIFY_FLAG" val="#wm#"/>
  <p:tag name="KSO_WM_UNIT_PRESET_TEXT" val="黄色简约通用模板"/>
  <p:tag name="KSO_WM_UNIT_NOCLEAR" val="0"/>
  <p:tag name="KSO_WM_UNIT_DIAGRAM_ISNUMVISUAL" val="0"/>
  <p:tag name="KSO_WM_UNIT_DIAGRAM_ISREFERUNIT" val="0"/>
</p:tagLst>
</file>

<file path=ppt/tags/tag4.xml><?xml version="1.0" encoding="utf-8"?>
<p:tagLst xmlns:p="http://schemas.openxmlformats.org/presentationml/2006/main">
  <p:tag name="KSO_WM_TEMPLATE_CATEGORY" val="custom"/>
  <p:tag name="KSO_WM_TEMPLATE_INDEX" val="20185043"/>
  <p:tag name="KSO_WM_TAG_VERSION" val="1.0"/>
  <p:tag name="KSO_WM_UNIT_TYPE" val="b"/>
  <p:tag name="KSO_WM_UNIT_INDEX" val="1"/>
  <p:tag name="KSO_WM_UNIT_ID" val="custom20185043_1*b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UNIT_PRESET_TEXT" val="点击此处添加副标题"/>
  <p:tag name="KSO_WM_UNIT_NOCLEAR" val="0"/>
  <p:tag name="KSO_WM_UNIT_DIAGRAM_ISNUMVISUAL" val="0"/>
  <p:tag name="KSO_WM_UNIT_DIAGRAM_ISREFERUNIT" val="0"/>
</p:tagLst>
</file>

<file path=ppt/tags/tag5.xml><?xml version="1.0" encoding="utf-8"?>
<p:tagLst xmlns:p="http://schemas.openxmlformats.org/presentationml/2006/main">
  <p:tag name="KSO_WM_TEMPLATE_THUMBS_INDEX" val="1、4、9、11、18、19、22"/>
  <p:tag name="KSO_WM_SLIDE_ID" val="custom20185043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basetag"/>
  <p:tag name="KSO_WM_TEMPLATE_INDEX" val="20161089"/>
  <p:tag name="KSO_WM_SLIDE_LAYOUT" val="a_b"/>
  <p:tag name="KSO_WM_SLIDE_LAYOUT_CNT" val="1_1"/>
  <p:tag name="KSO_WM_SLIDE_MODEL_TYPE" val="cover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089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089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1089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1089"/>
</p:tagLst>
</file>

<file path=ppt/theme/theme1.xml><?xml version="1.0" encoding="utf-8"?>
<a:theme xmlns:a="http://schemas.openxmlformats.org/drawingml/2006/main" name="自定义设计方案">
  <a:themeElements>
    <a:clrScheme name="自定义 2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DE5753"/>
      </a:accent1>
      <a:accent2>
        <a:srgbClr val="784A4F"/>
      </a:accent2>
      <a:accent3>
        <a:srgbClr val="00B0F0"/>
      </a:accent3>
      <a:accent4>
        <a:srgbClr val="00B0F0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WPS 演示</Application>
  <PresentationFormat>宽屏</PresentationFormat>
  <Paragraphs>60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 Unicode MS</vt:lpstr>
      <vt:lpstr>黑体</vt:lpstr>
      <vt:lpstr>汉仪旗黑-85S</vt:lpstr>
      <vt:lpstr>Calibri Light</vt:lpstr>
      <vt:lpstr>Calibri</vt:lpstr>
      <vt:lpstr>华文新魏</vt:lpstr>
      <vt:lpstr>华文宋体</vt:lpstr>
      <vt:lpstr>华文仿宋</vt:lpstr>
      <vt:lpstr>华文彩云</vt:lpstr>
      <vt:lpstr>华文楷体</vt:lpstr>
      <vt:lpstr>华文琥珀</vt:lpstr>
      <vt:lpstr>幼圆</vt:lpstr>
      <vt:lpstr>自定义设计方案</vt:lpstr>
      <vt:lpstr>黄色简约通用模板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GOD V</cp:lastModifiedBy>
  <cp:revision>2</cp:revision>
  <dcterms:created xsi:type="dcterms:W3CDTF">2019-05-23T02:37:45Z</dcterms:created>
  <dcterms:modified xsi:type="dcterms:W3CDTF">2019-05-23T04:02:13Z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