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8ECA2-AE43-49AE-BDD3-04AD4CECD31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26FA7-AD95-43D8-A2D8-47E51DC99129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BB58C71A-77BE-4DBC-B746-5C65A03015C1}" type="parTrans" cxnId="{422D6F5C-7EE2-4420-9576-841283AB93B3}">
      <dgm:prSet/>
      <dgm:spPr/>
      <dgm:t>
        <a:bodyPr/>
        <a:lstStyle/>
        <a:p>
          <a:endParaRPr lang="en-US"/>
        </a:p>
      </dgm:t>
    </dgm:pt>
    <dgm:pt modelId="{4AA39D67-8234-4DAB-80F9-6DB6ED738461}" type="sibTrans" cxnId="{422D6F5C-7EE2-4420-9576-841283AB93B3}">
      <dgm:prSet/>
      <dgm:spPr/>
      <dgm:t>
        <a:bodyPr/>
        <a:lstStyle/>
        <a:p>
          <a:endParaRPr lang="en-US"/>
        </a:p>
      </dgm:t>
    </dgm:pt>
    <dgm:pt modelId="{93A0F58E-1D14-4DC4-957A-E7982898532F}">
      <dgm:prSet phldrT="[Text]"/>
      <dgm:spPr/>
      <dgm:t>
        <a:bodyPr/>
        <a:lstStyle/>
        <a:p>
          <a:r>
            <a:rPr lang="en-US" dirty="0" smtClean="0"/>
            <a:t>Find old policy</a:t>
          </a:r>
          <a:endParaRPr lang="en-US" dirty="0"/>
        </a:p>
      </dgm:t>
    </dgm:pt>
    <dgm:pt modelId="{72857906-0EEA-46EA-BA55-C99C2D893B09}" type="parTrans" cxnId="{B3C79AAC-5DD9-4EB1-863F-BC070D7E890A}">
      <dgm:prSet/>
      <dgm:spPr/>
      <dgm:t>
        <a:bodyPr/>
        <a:lstStyle/>
        <a:p>
          <a:endParaRPr lang="en-US"/>
        </a:p>
      </dgm:t>
    </dgm:pt>
    <dgm:pt modelId="{A6930330-A018-4677-A729-29FD290CD6D4}" type="sibTrans" cxnId="{B3C79AAC-5DD9-4EB1-863F-BC070D7E890A}">
      <dgm:prSet/>
      <dgm:spPr/>
      <dgm:t>
        <a:bodyPr/>
        <a:lstStyle/>
        <a:p>
          <a:endParaRPr lang="en-US"/>
        </a:p>
      </dgm:t>
    </dgm:pt>
    <dgm:pt modelId="{7DE5D5DB-65D1-4A96-BDA2-63C4CC41D35F}">
      <dgm:prSet phldrT="[Text]"/>
      <dgm:spPr/>
      <dgm:t>
        <a:bodyPr/>
        <a:lstStyle/>
        <a:p>
          <a:r>
            <a:rPr lang="en-US" dirty="0" smtClean="0"/>
            <a:t>Make claim</a:t>
          </a:r>
          <a:endParaRPr lang="en-US" dirty="0"/>
        </a:p>
      </dgm:t>
    </dgm:pt>
    <dgm:pt modelId="{A643287F-46F1-4E1F-91B3-BF6E66CF24ED}" type="parTrans" cxnId="{9F407662-56C0-4AC9-9586-C571F2D08BFC}">
      <dgm:prSet/>
      <dgm:spPr/>
      <dgm:t>
        <a:bodyPr/>
        <a:lstStyle/>
        <a:p>
          <a:endParaRPr lang="en-US"/>
        </a:p>
      </dgm:t>
    </dgm:pt>
    <dgm:pt modelId="{474CC749-2A81-4663-8CF6-102387CE754F}" type="sibTrans" cxnId="{9F407662-56C0-4AC9-9586-C571F2D08BFC}">
      <dgm:prSet/>
      <dgm:spPr/>
      <dgm:t>
        <a:bodyPr/>
        <a:lstStyle/>
        <a:p>
          <a:endParaRPr lang="en-US"/>
        </a:p>
      </dgm:t>
    </dgm:pt>
    <dgm:pt modelId="{2F7B244B-1ED3-42CE-9ADB-78C13E50585B}">
      <dgm:prSet phldrT="[Text]"/>
      <dgm:spPr/>
      <dgm:t>
        <a:bodyPr/>
        <a:lstStyle/>
        <a:p>
          <a:r>
            <a:rPr lang="en-US" dirty="0" smtClean="0"/>
            <a:t>Retailer</a:t>
          </a:r>
          <a:endParaRPr lang="en-US" dirty="0"/>
        </a:p>
      </dgm:t>
    </dgm:pt>
    <dgm:pt modelId="{80AC4EB8-6618-4DAA-92B4-1B6F70B4A6DD}" type="parTrans" cxnId="{A7113DA4-F88B-4BF0-B8ED-0D5D7C4578D5}">
      <dgm:prSet/>
      <dgm:spPr/>
      <dgm:t>
        <a:bodyPr/>
        <a:lstStyle/>
        <a:p>
          <a:endParaRPr lang="en-US"/>
        </a:p>
      </dgm:t>
    </dgm:pt>
    <dgm:pt modelId="{65522BBD-B747-418F-8D45-19D5B481190C}" type="sibTrans" cxnId="{A7113DA4-F88B-4BF0-B8ED-0D5D7C4578D5}">
      <dgm:prSet/>
      <dgm:spPr/>
      <dgm:t>
        <a:bodyPr/>
        <a:lstStyle/>
        <a:p>
          <a:endParaRPr lang="en-US"/>
        </a:p>
      </dgm:t>
    </dgm:pt>
    <dgm:pt modelId="{497D8E23-0B4E-4189-A572-F9C8C1FE5035}">
      <dgm:prSet phldrT="[Text]"/>
      <dgm:spPr/>
      <dgm:t>
        <a:bodyPr/>
        <a:lstStyle/>
        <a:p>
          <a:r>
            <a:rPr lang="en-US" dirty="0" smtClean="0"/>
            <a:t>Sells product</a:t>
          </a:r>
          <a:endParaRPr lang="en-US" dirty="0"/>
        </a:p>
      </dgm:t>
    </dgm:pt>
    <dgm:pt modelId="{9662F9C5-A6E5-4770-96B1-8A507A5E6754}" type="parTrans" cxnId="{7DA05D6C-2A2F-4F34-B3F2-94CEE11FF25F}">
      <dgm:prSet/>
      <dgm:spPr/>
      <dgm:t>
        <a:bodyPr/>
        <a:lstStyle/>
        <a:p>
          <a:endParaRPr lang="en-US"/>
        </a:p>
      </dgm:t>
    </dgm:pt>
    <dgm:pt modelId="{4EF0F5DC-5730-485A-990F-23DEBB139DFE}" type="sibTrans" cxnId="{7DA05D6C-2A2F-4F34-B3F2-94CEE11FF25F}">
      <dgm:prSet/>
      <dgm:spPr/>
      <dgm:t>
        <a:bodyPr/>
        <a:lstStyle/>
        <a:p>
          <a:endParaRPr lang="en-US"/>
        </a:p>
      </dgm:t>
    </dgm:pt>
    <dgm:pt modelId="{ABB1BA0D-08EB-45BD-903D-EDE6DE8A315C}">
      <dgm:prSet phldrT="[Text]"/>
      <dgm:spPr/>
      <dgm:t>
        <a:bodyPr/>
        <a:lstStyle/>
        <a:p>
          <a:r>
            <a:rPr lang="en-US" dirty="0" smtClean="0"/>
            <a:t>Takes commission</a:t>
          </a:r>
          <a:endParaRPr lang="en-US" dirty="0"/>
        </a:p>
      </dgm:t>
    </dgm:pt>
    <dgm:pt modelId="{D9EE10F9-5963-46DD-9DD1-A12FB4A891B7}" type="parTrans" cxnId="{EA727AB8-C7E7-4C6B-A084-35E5F961D4E0}">
      <dgm:prSet/>
      <dgm:spPr/>
      <dgm:t>
        <a:bodyPr/>
        <a:lstStyle/>
        <a:p>
          <a:endParaRPr lang="en-US"/>
        </a:p>
      </dgm:t>
    </dgm:pt>
    <dgm:pt modelId="{F06BCCA5-63B0-4524-B06A-DAA2CED0C974}" type="sibTrans" cxnId="{EA727AB8-C7E7-4C6B-A084-35E5F961D4E0}">
      <dgm:prSet/>
      <dgm:spPr/>
      <dgm:t>
        <a:bodyPr/>
        <a:lstStyle/>
        <a:p>
          <a:endParaRPr lang="en-US"/>
        </a:p>
      </dgm:t>
    </dgm:pt>
    <dgm:pt modelId="{24B77070-DCA7-4CF6-B420-12301DBF4B96}">
      <dgm:prSet phldrT="[Text]"/>
      <dgm:spPr/>
      <dgm:t>
        <a:bodyPr/>
        <a:lstStyle/>
        <a:p>
          <a:r>
            <a:rPr lang="en-US" dirty="0" smtClean="0"/>
            <a:t>Service Agent</a:t>
          </a:r>
          <a:endParaRPr lang="en-US" dirty="0"/>
        </a:p>
      </dgm:t>
    </dgm:pt>
    <dgm:pt modelId="{DEAB06A7-D615-473D-8947-F22DFC0B2902}" type="parTrans" cxnId="{D54DB9D8-8AA9-4D72-BC21-C869B9824064}">
      <dgm:prSet/>
      <dgm:spPr/>
      <dgm:t>
        <a:bodyPr/>
        <a:lstStyle/>
        <a:p>
          <a:endParaRPr lang="en-US"/>
        </a:p>
      </dgm:t>
    </dgm:pt>
    <dgm:pt modelId="{2060F3EA-CE0D-4529-BE73-68E136BCE4FD}" type="sibTrans" cxnId="{D54DB9D8-8AA9-4D72-BC21-C869B9824064}">
      <dgm:prSet/>
      <dgm:spPr/>
      <dgm:t>
        <a:bodyPr/>
        <a:lstStyle/>
        <a:p>
          <a:endParaRPr lang="en-US"/>
        </a:p>
      </dgm:t>
    </dgm:pt>
    <dgm:pt modelId="{3B8423CA-8C17-4BCC-B19B-0B5B405C0143}">
      <dgm:prSet phldrT="[Text]"/>
      <dgm:spPr/>
      <dgm:t>
        <a:bodyPr/>
        <a:lstStyle/>
        <a:p>
          <a:r>
            <a:rPr lang="en-US" dirty="0" smtClean="0"/>
            <a:t>Check coverage</a:t>
          </a:r>
          <a:endParaRPr lang="en-US" dirty="0"/>
        </a:p>
      </dgm:t>
    </dgm:pt>
    <dgm:pt modelId="{7150847B-F722-45E4-BEE5-54A3A494E1D1}" type="parTrans" cxnId="{B96EEA1C-8ADE-4C9B-B9BA-1C27CE984186}">
      <dgm:prSet/>
      <dgm:spPr/>
      <dgm:t>
        <a:bodyPr/>
        <a:lstStyle/>
        <a:p>
          <a:endParaRPr lang="en-US"/>
        </a:p>
      </dgm:t>
    </dgm:pt>
    <dgm:pt modelId="{F3DC6528-4B7B-4071-B3DB-C0517DA4C472}" type="sibTrans" cxnId="{B96EEA1C-8ADE-4C9B-B9BA-1C27CE984186}">
      <dgm:prSet/>
      <dgm:spPr/>
      <dgm:t>
        <a:bodyPr/>
        <a:lstStyle/>
        <a:p>
          <a:endParaRPr lang="en-US"/>
        </a:p>
      </dgm:t>
    </dgm:pt>
    <dgm:pt modelId="{E8C2A60F-5BE5-4A40-8F9E-638C0FB680C8}">
      <dgm:prSet phldrT="[Text]"/>
      <dgm:spPr/>
      <dgm:t>
        <a:bodyPr/>
        <a:lstStyle/>
        <a:p>
          <a:r>
            <a:rPr lang="en-US" dirty="0" smtClean="0"/>
            <a:t>Zurich Insurance</a:t>
          </a:r>
          <a:endParaRPr lang="en-US" dirty="0"/>
        </a:p>
      </dgm:t>
    </dgm:pt>
    <dgm:pt modelId="{9F6F7894-DEF0-4D3B-8C8D-649D036990B1}" type="parTrans" cxnId="{27C82748-124E-4C5C-8AC5-CF9A48323606}">
      <dgm:prSet/>
      <dgm:spPr/>
      <dgm:t>
        <a:bodyPr/>
        <a:lstStyle/>
        <a:p>
          <a:endParaRPr lang="en-US"/>
        </a:p>
      </dgm:t>
    </dgm:pt>
    <dgm:pt modelId="{9D13F029-530B-416D-BA35-89531E07712A}" type="sibTrans" cxnId="{27C82748-124E-4C5C-8AC5-CF9A48323606}">
      <dgm:prSet/>
      <dgm:spPr/>
      <dgm:t>
        <a:bodyPr/>
        <a:lstStyle/>
        <a:p>
          <a:endParaRPr lang="en-US"/>
        </a:p>
      </dgm:t>
    </dgm:pt>
    <dgm:pt modelId="{66D1F6A6-A372-4A77-A825-8DE31378FA21}">
      <dgm:prSet phldrT="[Text]"/>
      <dgm:spPr/>
      <dgm:t>
        <a:bodyPr/>
        <a:lstStyle/>
        <a:p>
          <a:r>
            <a:rPr lang="en-US" dirty="0" smtClean="0"/>
            <a:t>Receive money</a:t>
          </a:r>
          <a:endParaRPr lang="en-US" dirty="0"/>
        </a:p>
      </dgm:t>
    </dgm:pt>
    <dgm:pt modelId="{B98B5EBC-A0CE-4FBD-A28D-CFEA965B067B}" type="parTrans" cxnId="{E4E98926-152C-4F67-8F3D-09B44E8A0E6C}">
      <dgm:prSet/>
      <dgm:spPr/>
      <dgm:t>
        <a:bodyPr/>
        <a:lstStyle/>
        <a:p>
          <a:endParaRPr lang="en-US"/>
        </a:p>
      </dgm:t>
    </dgm:pt>
    <dgm:pt modelId="{C78180CA-D4F1-4568-8780-896787C204F0}" type="sibTrans" cxnId="{E4E98926-152C-4F67-8F3D-09B44E8A0E6C}">
      <dgm:prSet/>
      <dgm:spPr/>
      <dgm:t>
        <a:bodyPr/>
        <a:lstStyle/>
        <a:p>
          <a:endParaRPr lang="en-US"/>
        </a:p>
      </dgm:t>
    </dgm:pt>
    <dgm:pt modelId="{3441E743-5F8C-4B25-A7E3-44A34A98CC30}">
      <dgm:prSet phldrT="[Text]"/>
      <dgm:spPr/>
      <dgm:t>
        <a:bodyPr/>
        <a:lstStyle/>
        <a:p>
          <a:r>
            <a:rPr lang="en-US" dirty="0" smtClean="0"/>
            <a:t>Set price </a:t>
          </a:r>
          <a:endParaRPr lang="en-US" dirty="0"/>
        </a:p>
      </dgm:t>
    </dgm:pt>
    <dgm:pt modelId="{0A108484-8CDC-4071-854D-4B663296A068}" type="parTrans" cxnId="{722FE37B-6B36-487E-88BE-8653A81D0B7A}">
      <dgm:prSet/>
      <dgm:spPr/>
      <dgm:t>
        <a:bodyPr/>
        <a:lstStyle/>
        <a:p>
          <a:endParaRPr lang="en-US"/>
        </a:p>
      </dgm:t>
    </dgm:pt>
    <dgm:pt modelId="{FE4AB337-E0E0-403C-8080-302B849ED877}" type="sibTrans" cxnId="{722FE37B-6B36-487E-88BE-8653A81D0B7A}">
      <dgm:prSet/>
      <dgm:spPr/>
      <dgm:t>
        <a:bodyPr/>
        <a:lstStyle/>
        <a:p>
          <a:endParaRPr lang="en-US"/>
        </a:p>
      </dgm:t>
    </dgm:pt>
    <dgm:pt modelId="{27551138-70D2-49ED-8C6C-2130914A1FE8}">
      <dgm:prSet phldrT="[Text]"/>
      <dgm:spPr/>
      <dgm:t>
        <a:bodyPr/>
        <a:lstStyle/>
        <a:p>
          <a:r>
            <a:rPr lang="en-US" dirty="0" smtClean="0"/>
            <a:t>Control repairs</a:t>
          </a:r>
          <a:endParaRPr lang="en-US" dirty="0"/>
        </a:p>
      </dgm:t>
    </dgm:pt>
    <dgm:pt modelId="{5105948A-D154-433C-8847-5EA07092D6A8}" type="parTrans" cxnId="{9AB07E12-487B-4F3C-A0FB-CF86F078E71D}">
      <dgm:prSet/>
      <dgm:spPr/>
      <dgm:t>
        <a:bodyPr/>
        <a:lstStyle/>
        <a:p>
          <a:endParaRPr lang="en-US"/>
        </a:p>
      </dgm:t>
    </dgm:pt>
    <dgm:pt modelId="{3FCA80F1-0375-4391-99BD-88F7BEAF856C}" type="sibTrans" cxnId="{9AB07E12-487B-4F3C-A0FB-CF86F078E71D}">
      <dgm:prSet/>
      <dgm:spPr/>
      <dgm:t>
        <a:bodyPr/>
        <a:lstStyle/>
        <a:p>
          <a:endParaRPr lang="en-US"/>
        </a:p>
      </dgm:t>
    </dgm:pt>
    <dgm:pt modelId="{4424C864-34BA-4EB0-B1D0-922DC0850523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92ACC0BF-F83B-4C29-9670-FDCBB4184EFE}" type="parTrans" cxnId="{91F09235-C722-4AB4-A48F-1AB6FDE394E4}">
      <dgm:prSet/>
      <dgm:spPr/>
      <dgm:t>
        <a:bodyPr/>
        <a:lstStyle/>
        <a:p>
          <a:endParaRPr lang="en-US"/>
        </a:p>
      </dgm:t>
    </dgm:pt>
    <dgm:pt modelId="{6CBAF3B8-D601-44FA-A980-44DBFE9660BB}" type="sibTrans" cxnId="{91F09235-C722-4AB4-A48F-1AB6FDE394E4}">
      <dgm:prSet/>
      <dgm:spPr/>
      <dgm:t>
        <a:bodyPr/>
        <a:lstStyle/>
        <a:p>
          <a:endParaRPr lang="en-US"/>
        </a:p>
      </dgm:t>
    </dgm:pt>
    <dgm:pt modelId="{14BB5B07-238C-4E78-B1C1-0A1F1052B724}">
      <dgm:prSet phldrT="[Text]"/>
      <dgm:spPr/>
      <dgm:t>
        <a:bodyPr/>
        <a:lstStyle/>
        <a:p>
          <a:r>
            <a:rPr lang="en-US" dirty="0" smtClean="0"/>
            <a:t>Log &amp; make repairs</a:t>
          </a:r>
          <a:endParaRPr lang="en-US" dirty="0"/>
        </a:p>
      </dgm:t>
    </dgm:pt>
    <dgm:pt modelId="{7C5453E6-34D6-4312-9CEF-E8B03AECD593}" type="parTrans" cxnId="{1C8A3765-10DF-4151-B578-8403A5D3A770}">
      <dgm:prSet/>
      <dgm:spPr/>
      <dgm:t>
        <a:bodyPr/>
        <a:lstStyle/>
        <a:p>
          <a:endParaRPr lang="en-US"/>
        </a:p>
      </dgm:t>
    </dgm:pt>
    <dgm:pt modelId="{8882A2AC-FA4A-4F1B-9F88-9DEB8EF8475E}" type="sibTrans" cxnId="{1C8A3765-10DF-4151-B578-8403A5D3A770}">
      <dgm:prSet/>
      <dgm:spPr/>
      <dgm:t>
        <a:bodyPr/>
        <a:lstStyle/>
        <a:p>
          <a:endParaRPr lang="en-US"/>
        </a:p>
      </dgm:t>
    </dgm:pt>
    <dgm:pt modelId="{3FC1EBD9-561C-44F3-8E17-C1895D787ABF}">
      <dgm:prSet phldrT="[Text]"/>
      <dgm:spPr/>
      <dgm:t>
        <a:bodyPr/>
        <a:lstStyle/>
        <a:p>
          <a:r>
            <a:rPr lang="en-US" dirty="0" smtClean="0"/>
            <a:t>Send certificate</a:t>
          </a:r>
          <a:endParaRPr lang="en-US" dirty="0"/>
        </a:p>
      </dgm:t>
    </dgm:pt>
    <dgm:pt modelId="{3821A326-838C-46CA-B82C-710E489F79A1}" type="parTrans" cxnId="{14566511-09F1-40F2-A0ED-AFBE7C830BAD}">
      <dgm:prSet/>
      <dgm:spPr/>
      <dgm:t>
        <a:bodyPr/>
        <a:lstStyle/>
        <a:p>
          <a:endParaRPr lang="en-US"/>
        </a:p>
      </dgm:t>
    </dgm:pt>
    <dgm:pt modelId="{A944EB21-B468-400A-9EF5-0B386AF026CE}" type="sibTrans" cxnId="{14566511-09F1-40F2-A0ED-AFBE7C830BAD}">
      <dgm:prSet/>
      <dgm:spPr/>
      <dgm:t>
        <a:bodyPr/>
        <a:lstStyle/>
        <a:p>
          <a:endParaRPr lang="en-US"/>
        </a:p>
      </dgm:t>
    </dgm:pt>
    <dgm:pt modelId="{A02FBF86-1583-47C2-BD7B-DF63340CD651}" type="pres">
      <dgm:prSet presAssocID="{70C8ECA2-AE43-49AE-BDD3-04AD4CECD319}" presName="Name0" presStyleCnt="0">
        <dgm:presLayoutVars>
          <dgm:dir/>
          <dgm:animLvl val="lvl"/>
          <dgm:resizeHandles val="exact"/>
        </dgm:presLayoutVars>
      </dgm:prSet>
      <dgm:spPr/>
    </dgm:pt>
    <dgm:pt modelId="{13843F48-F539-48AE-9392-97AE1A209C02}" type="pres">
      <dgm:prSet presAssocID="{70C8ECA2-AE43-49AE-BDD3-04AD4CECD319}" presName="tSp" presStyleCnt="0"/>
      <dgm:spPr/>
    </dgm:pt>
    <dgm:pt modelId="{24CF8E2F-FB0C-4E05-8BBC-0E9DE3E2C0E8}" type="pres">
      <dgm:prSet presAssocID="{70C8ECA2-AE43-49AE-BDD3-04AD4CECD319}" presName="bSp" presStyleCnt="0"/>
      <dgm:spPr/>
    </dgm:pt>
    <dgm:pt modelId="{E805D29F-2A77-4CE3-A38E-8620BD9AB529}" type="pres">
      <dgm:prSet presAssocID="{70C8ECA2-AE43-49AE-BDD3-04AD4CECD319}" presName="process" presStyleCnt="0"/>
      <dgm:spPr/>
    </dgm:pt>
    <dgm:pt modelId="{D1007BB0-2EB6-4DE3-93D5-1FE1FE859A15}" type="pres">
      <dgm:prSet presAssocID="{E6026FA7-AD95-43D8-A2D8-47E51DC99129}" presName="composite1" presStyleCnt="0"/>
      <dgm:spPr/>
    </dgm:pt>
    <dgm:pt modelId="{6A73E426-2330-4120-B368-08661568B1F8}" type="pres">
      <dgm:prSet presAssocID="{E6026FA7-AD95-43D8-A2D8-47E51DC99129}" presName="dummyNode1" presStyleLbl="node1" presStyleIdx="0" presStyleCnt="4"/>
      <dgm:spPr/>
    </dgm:pt>
    <dgm:pt modelId="{BFD71A60-522B-49E0-85C0-1A8E632694BE}" type="pres">
      <dgm:prSet presAssocID="{E6026FA7-AD95-43D8-A2D8-47E51DC99129}" presName="childNode1" presStyleLbl="bgAcc1" presStyleIdx="0" presStyleCnt="4">
        <dgm:presLayoutVars>
          <dgm:bulletEnabled val="1"/>
        </dgm:presLayoutVars>
      </dgm:prSet>
      <dgm:spPr/>
    </dgm:pt>
    <dgm:pt modelId="{E3B61D3C-F989-4EDC-B35D-450052BEB3F7}" type="pres">
      <dgm:prSet presAssocID="{E6026FA7-AD95-43D8-A2D8-47E51DC99129}" presName="childNode1tx" presStyleLbl="bgAcc1" presStyleIdx="0" presStyleCnt="4">
        <dgm:presLayoutVars>
          <dgm:bulletEnabled val="1"/>
        </dgm:presLayoutVars>
      </dgm:prSet>
      <dgm:spPr/>
    </dgm:pt>
    <dgm:pt modelId="{0183E4FF-5429-430C-A056-5BFB4A45450C}" type="pres">
      <dgm:prSet presAssocID="{E6026FA7-AD95-43D8-A2D8-47E51DC9912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C47257D-42C2-4FF6-B6CC-0A5DC6F2B445}" type="pres">
      <dgm:prSet presAssocID="{E6026FA7-AD95-43D8-A2D8-47E51DC99129}" presName="connSite1" presStyleCnt="0"/>
      <dgm:spPr/>
    </dgm:pt>
    <dgm:pt modelId="{3BB6AADF-1B74-41D6-97A5-F95AA4FD23B4}" type="pres">
      <dgm:prSet presAssocID="{4AA39D67-8234-4DAB-80F9-6DB6ED738461}" presName="Name9" presStyleLbl="sibTrans2D1" presStyleIdx="0" presStyleCnt="3"/>
      <dgm:spPr/>
    </dgm:pt>
    <dgm:pt modelId="{52618305-22B4-4492-90ED-A977E828F3E1}" type="pres">
      <dgm:prSet presAssocID="{2F7B244B-1ED3-42CE-9ADB-78C13E50585B}" presName="composite2" presStyleCnt="0"/>
      <dgm:spPr/>
    </dgm:pt>
    <dgm:pt modelId="{1B1DE31E-3297-48B0-8A02-65573E119189}" type="pres">
      <dgm:prSet presAssocID="{2F7B244B-1ED3-42CE-9ADB-78C13E50585B}" presName="dummyNode2" presStyleLbl="node1" presStyleIdx="0" presStyleCnt="4"/>
      <dgm:spPr/>
    </dgm:pt>
    <dgm:pt modelId="{0ED770F1-D6B8-4685-B3A8-64EEDBF7EBE4}" type="pres">
      <dgm:prSet presAssocID="{2F7B244B-1ED3-42CE-9ADB-78C13E50585B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C20FA-BF42-4B24-B2C2-5EB547C46506}" type="pres">
      <dgm:prSet presAssocID="{2F7B244B-1ED3-42CE-9ADB-78C13E50585B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5D4B1-EF37-4C0B-90CD-8B21398DA652}" type="pres">
      <dgm:prSet presAssocID="{2F7B244B-1ED3-42CE-9ADB-78C13E50585B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5C8CF08-D0AA-43BE-8E9B-BA4234755C1B}" type="pres">
      <dgm:prSet presAssocID="{2F7B244B-1ED3-42CE-9ADB-78C13E50585B}" presName="connSite2" presStyleCnt="0"/>
      <dgm:spPr/>
    </dgm:pt>
    <dgm:pt modelId="{54EB72F0-57D2-493C-98E2-02CD19EC6E45}" type="pres">
      <dgm:prSet presAssocID="{65522BBD-B747-418F-8D45-19D5B481190C}" presName="Name18" presStyleLbl="sibTrans2D1" presStyleIdx="1" presStyleCnt="3"/>
      <dgm:spPr/>
    </dgm:pt>
    <dgm:pt modelId="{DBB896A2-8C89-47E9-B88F-1467C7603163}" type="pres">
      <dgm:prSet presAssocID="{24B77070-DCA7-4CF6-B420-12301DBF4B96}" presName="composite1" presStyleCnt="0"/>
      <dgm:spPr/>
    </dgm:pt>
    <dgm:pt modelId="{0EBC3C81-A503-4A6B-99DC-CCBE88A3664F}" type="pres">
      <dgm:prSet presAssocID="{24B77070-DCA7-4CF6-B420-12301DBF4B96}" presName="dummyNode1" presStyleLbl="node1" presStyleIdx="1" presStyleCnt="4"/>
      <dgm:spPr/>
    </dgm:pt>
    <dgm:pt modelId="{55227823-134E-4D1F-9796-3319AB67F899}" type="pres">
      <dgm:prSet presAssocID="{24B77070-DCA7-4CF6-B420-12301DBF4B96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93EAA-28D7-4152-8B47-3357DEDFAB77}" type="pres">
      <dgm:prSet presAssocID="{24B77070-DCA7-4CF6-B420-12301DBF4B96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365E8-4BB0-4F1B-B4B1-5A9917337E4C}" type="pres">
      <dgm:prSet presAssocID="{24B77070-DCA7-4CF6-B420-12301DBF4B96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652F0-4343-4865-9312-BBE559E4757F}" type="pres">
      <dgm:prSet presAssocID="{24B77070-DCA7-4CF6-B420-12301DBF4B96}" presName="connSite1" presStyleCnt="0"/>
      <dgm:spPr/>
    </dgm:pt>
    <dgm:pt modelId="{135D55AB-88F8-4529-A989-E5D9CFD6FE56}" type="pres">
      <dgm:prSet presAssocID="{2060F3EA-CE0D-4529-BE73-68E136BCE4FD}" presName="Name9" presStyleLbl="sibTrans2D1" presStyleIdx="2" presStyleCnt="3"/>
      <dgm:spPr/>
    </dgm:pt>
    <dgm:pt modelId="{7CF47434-AB27-4592-BA2A-064CB937A29A}" type="pres">
      <dgm:prSet presAssocID="{E8C2A60F-5BE5-4A40-8F9E-638C0FB680C8}" presName="composite2" presStyleCnt="0"/>
      <dgm:spPr/>
    </dgm:pt>
    <dgm:pt modelId="{49255BEC-2EAE-4E31-BC12-23174C7EC7FB}" type="pres">
      <dgm:prSet presAssocID="{E8C2A60F-5BE5-4A40-8F9E-638C0FB680C8}" presName="dummyNode2" presStyleLbl="node1" presStyleIdx="2" presStyleCnt="4"/>
      <dgm:spPr/>
    </dgm:pt>
    <dgm:pt modelId="{415DB8FC-5BC9-43FA-89C2-89F2173DA4B9}" type="pres">
      <dgm:prSet presAssocID="{E8C2A60F-5BE5-4A40-8F9E-638C0FB680C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B9834-BA43-4759-BB9F-5C1A39EF25F3}" type="pres">
      <dgm:prSet presAssocID="{E8C2A60F-5BE5-4A40-8F9E-638C0FB680C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9A601-A090-4787-97D2-D10A880E5A6F}" type="pres">
      <dgm:prSet presAssocID="{E8C2A60F-5BE5-4A40-8F9E-638C0FB680C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1C0F5-4C75-41DF-8618-F01B3705D513}" type="pres">
      <dgm:prSet presAssocID="{E8C2A60F-5BE5-4A40-8F9E-638C0FB680C8}" presName="connSite2" presStyleCnt="0"/>
      <dgm:spPr/>
    </dgm:pt>
  </dgm:ptLst>
  <dgm:cxnLst>
    <dgm:cxn modelId="{7905BB30-7608-434B-BB5E-2E864CD26549}" type="presOf" srcId="{65522BBD-B747-418F-8D45-19D5B481190C}" destId="{54EB72F0-57D2-493C-98E2-02CD19EC6E45}" srcOrd="0" destOrd="0" presId="urn:microsoft.com/office/officeart/2005/8/layout/hProcess4"/>
    <dgm:cxn modelId="{6D229B5B-FC85-4EEF-835F-EE7E666FA9C0}" type="presOf" srcId="{4424C864-34BA-4EB0-B1D0-922DC0850523}" destId="{CEFB9834-BA43-4759-BB9F-5C1A39EF25F3}" srcOrd="1" destOrd="3" presId="urn:microsoft.com/office/officeart/2005/8/layout/hProcess4"/>
    <dgm:cxn modelId="{5E4CFD11-BEBD-4195-AA6E-8441EAFCBD82}" type="presOf" srcId="{E8C2A60F-5BE5-4A40-8F9E-638C0FB680C8}" destId="{1989A601-A090-4787-97D2-D10A880E5A6F}" srcOrd="0" destOrd="0" presId="urn:microsoft.com/office/officeart/2005/8/layout/hProcess4"/>
    <dgm:cxn modelId="{91F09235-C722-4AB4-A48F-1AB6FDE394E4}" srcId="{E8C2A60F-5BE5-4A40-8F9E-638C0FB680C8}" destId="{4424C864-34BA-4EB0-B1D0-922DC0850523}" srcOrd="3" destOrd="0" parTransId="{92ACC0BF-F83B-4C29-9670-FDCBB4184EFE}" sibTransId="{6CBAF3B8-D601-44FA-A980-44DBFE9660BB}"/>
    <dgm:cxn modelId="{9723687D-10CF-414C-B106-EE1186A35795}" type="presOf" srcId="{93A0F58E-1D14-4DC4-957A-E7982898532F}" destId="{BFD71A60-522B-49E0-85C0-1A8E632694BE}" srcOrd="0" destOrd="0" presId="urn:microsoft.com/office/officeart/2005/8/layout/hProcess4"/>
    <dgm:cxn modelId="{1C8A3765-10DF-4151-B578-8403A5D3A770}" srcId="{24B77070-DCA7-4CF6-B420-12301DBF4B96}" destId="{14BB5B07-238C-4E78-B1C1-0A1F1052B724}" srcOrd="1" destOrd="0" parTransId="{7C5453E6-34D6-4312-9CEF-E8B03AECD593}" sibTransId="{8882A2AC-FA4A-4F1B-9F88-9DEB8EF8475E}"/>
    <dgm:cxn modelId="{E4E98926-152C-4F67-8F3D-09B44E8A0E6C}" srcId="{24B77070-DCA7-4CF6-B420-12301DBF4B96}" destId="{66D1F6A6-A372-4A77-A825-8DE31378FA21}" srcOrd="2" destOrd="0" parTransId="{B98B5EBC-A0CE-4FBD-A28D-CFEA965B067B}" sibTransId="{C78180CA-D4F1-4568-8780-896787C204F0}"/>
    <dgm:cxn modelId="{8E13B387-FB49-486F-8730-4CF08CE8B710}" type="presOf" srcId="{7DE5D5DB-65D1-4A96-BDA2-63C4CC41D35F}" destId="{BFD71A60-522B-49E0-85C0-1A8E632694BE}" srcOrd="0" destOrd="1" presId="urn:microsoft.com/office/officeart/2005/8/layout/hProcess4"/>
    <dgm:cxn modelId="{8042C3CC-7E9B-4A1D-AB3A-5F012A0D5EF3}" type="presOf" srcId="{66D1F6A6-A372-4A77-A825-8DE31378FA21}" destId="{16293EAA-28D7-4152-8B47-3357DEDFAB77}" srcOrd="1" destOrd="2" presId="urn:microsoft.com/office/officeart/2005/8/layout/hProcess4"/>
    <dgm:cxn modelId="{1C8CF2B2-E77C-4CC6-909C-AEE322ACBF77}" type="presOf" srcId="{4AA39D67-8234-4DAB-80F9-6DB6ED738461}" destId="{3BB6AADF-1B74-41D6-97A5-F95AA4FD23B4}" srcOrd="0" destOrd="0" presId="urn:microsoft.com/office/officeart/2005/8/layout/hProcess4"/>
    <dgm:cxn modelId="{80132194-DAA7-4F56-A97B-610F13EE60EA}" type="presOf" srcId="{27551138-70D2-49ED-8C6C-2130914A1FE8}" destId="{CEFB9834-BA43-4759-BB9F-5C1A39EF25F3}" srcOrd="1" destOrd="2" presId="urn:microsoft.com/office/officeart/2005/8/layout/hProcess4"/>
    <dgm:cxn modelId="{639990AD-2B52-4AF6-BAFA-D8E90133DD26}" type="presOf" srcId="{497D8E23-0B4E-4189-A572-F9C8C1FE5035}" destId="{0ED770F1-D6B8-4685-B3A8-64EEDBF7EBE4}" srcOrd="0" destOrd="0" presId="urn:microsoft.com/office/officeart/2005/8/layout/hProcess4"/>
    <dgm:cxn modelId="{27C82748-124E-4C5C-8AC5-CF9A48323606}" srcId="{70C8ECA2-AE43-49AE-BDD3-04AD4CECD319}" destId="{E8C2A60F-5BE5-4A40-8F9E-638C0FB680C8}" srcOrd="3" destOrd="0" parTransId="{9F6F7894-DEF0-4D3B-8C8D-649D036990B1}" sibTransId="{9D13F029-530B-416D-BA35-89531E07712A}"/>
    <dgm:cxn modelId="{ECC4FEEE-F305-468D-8A8B-BEAC7516B62A}" type="presOf" srcId="{3441E743-5F8C-4B25-A7E3-44A34A98CC30}" destId="{415DB8FC-5BC9-43FA-89C2-89F2173DA4B9}" srcOrd="0" destOrd="0" presId="urn:microsoft.com/office/officeart/2005/8/layout/hProcess4"/>
    <dgm:cxn modelId="{FC4B8DC1-7644-43CA-A636-898340AE60EB}" type="presOf" srcId="{ABB1BA0D-08EB-45BD-903D-EDE6DE8A315C}" destId="{EBDC20FA-BF42-4B24-B2C2-5EB547C46506}" srcOrd="1" destOrd="1" presId="urn:microsoft.com/office/officeart/2005/8/layout/hProcess4"/>
    <dgm:cxn modelId="{EA727AB8-C7E7-4C6B-A084-35E5F961D4E0}" srcId="{2F7B244B-1ED3-42CE-9ADB-78C13E50585B}" destId="{ABB1BA0D-08EB-45BD-903D-EDE6DE8A315C}" srcOrd="1" destOrd="0" parTransId="{D9EE10F9-5963-46DD-9DD1-A12FB4A891B7}" sibTransId="{F06BCCA5-63B0-4524-B06A-DAA2CED0C974}"/>
    <dgm:cxn modelId="{2A424B9C-995C-467D-BEC1-2683F8E6A995}" type="presOf" srcId="{70C8ECA2-AE43-49AE-BDD3-04AD4CECD319}" destId="{A02FBF86-1583-47C2-BD7B-DF63340CD651}" srcOrd="0" destOrd="0" presId="urn:microsoft.com/office/officeart/2005/8/layout/hProcess4"/>
    <dgm:cxn modelId="{DAEDAAB5-B5EF-4009-A19C-739263E08AA6}" type="presOf" srcId="{93A0F58E-1D14-4DC4-957A-E7982898532F}" destId="{E3B61D3C-F989-4EDC-B35D-450052BEB3F7}" srcOrd="1" destOrd="0" presId="urn:microsoft.com/office/officeart/2005/8/layout/hProcess4"/>
    <dgm:cxn modelId="{6524BFF9-D1A1-42F8-96BE-55093083F484}" type="presOf" srcId="{27551138-70D2-49ED-8C6C-2130914A1FE8}" destId="{415DB8FC-5BC9-43FA-89C2-89F2173DA4B9}" srcOrd="0" destOrd="2" presId="urn:microsoft.com/office/officeart/2005/8/layout/hProcess4"/>
    <dgm:cxn modelId="{B3C79AAC-5DD9-4EB1-863F-BC070D7E890A}" srcId="{E6026FA7-AD95-43D8-A2D8-47E51DC99129}" destId="{93A0F58E-1D14-4DC4-957A-E7982898532F}" srcOrd="0" destOrd="0" parTransId="{72857906-0EEA-46EA-BA55-C99C2D893B09}" sibTransId="{A6930330-A018-4677-A729-29FD290CD6D4}"/>
    <dgm:cxn modelId="{08EE8442-F750-4C07-BAD4-D3C51BB9038A}" type="presOf" srcId="{66D1F6A6-A372-4A77-A825-8DE31378FA21}" destId="{55227823-134E-4D1F-9796-3319AB67F899}" srcOrd="0" destOrd="2" presId="urn:microsoft.com/office/officeart/2005/8/layout/hProcess4"/>
    <dgm:cxn modelId="{FA87147A-429A-4912-92F3-E3FB6D560B1D}" type="presOf" srcId="{14BB5B07-238C-4E78-B1C1-0A1F1052B724}" destId="{16293EAA-28D7-4152-8B47-3357DEDFAB77}" srcOrd="1" destOrd="1" presId="urn:microsoft.com/office/officeart/2005/8/layout/hProcess4"/>
    <dgm:cxn modelId="{A7113DA4-F88B-4BF0-B8ED-0D5D7C4578D5}" srcId="{70C8ECA2-AE43-49AE-BDD3-04AD4CECD319}" destId="{2F7B244B-1ED3-42CE-9ADB-78C13E50585B}" srcOrd="1" destOrd="0" parTransId="{80AC4EB8-6618-4DAA-92B4-1B6F70B4A6DD}" sibTransId="{65522BBD-B747-418F-8D45-19D5B481190C}"/>
    <dgm:cxn modelId="{422D6F5C-7EE2-4420-9576-841283AB93B3}" srcId="{70C8ECA2-AE43-49AE-BDD3-04AD4CECD319}" destId="{E6026FA7-AD95-43D8-A2D8-47E51DC99129}" srcOrd="0" destOrd="0" parTransId="{BB58C71A-77BE-4DBC-B746-5C65A03015C1}" sibTransId="{4AA39D67-8234-4DAB-80F9-6DB6ED738461}"/>
    <dgm:cxn modelId="{002639AD-B347-4865-9BD2-FBCACD0900C1}" type="presOf" srcId="{2060F3EA-CE0D-4529-BE73-68E136BCE4FD}" destId="{135D55AB-88F8-4529-A989-E5D9CFD6FE56}" srcOrd="0" destOrd="0" presId="urn:microsoft.com/office/officeart/2005/8/layout/hProcess4"/>
    <dgm:cxn modelId="{F9AA10EA-47E2-4D20-B303-3639D253289D}" type="presOf" srcId="{3B8423CA-8C17-4BCC-B19B-0B5B405C0143}" destId="{16293EAA-28D7-4152-8B47-3357DEDFAB77}" srcOrd="1" destOrd="0" presId="urn:microsoft.com/office/officeart/2005/8/layout/hProcess4"/>
    <dgm:cxn modelId="{9AB07E12-487B-4F3C-A0FB-CF86F078E71D}" srcId="{E8C2A60F-5BE5-4A40-8F9E-638C0FB680C8}" destId="{27551138-70D2-49ED-8C6C-2130914A1FE8}" srcOrd="2" destOrd="0" parTransId="{5105948A-D154-433C-8847-5EA07092D6A8}" sibTransId="{3FCA80F1-0375-4391-99BD-88F7BEAF856C}"/>
    <dgm:cxn modelId="{88AF5581-DD35-4F69-8C50-FBA37C22B5D6}" type="presOf" srcId="{497D8E23-0B4E-4189-A572-F9C8C1FE5035}" destId="{EBDC20FA-BF42-4B24-B2C2-5EB547C46506}" srcOrd="1" destOrd="0" presId="urn:microsoft.com/office/officeart/2005/8/layout/hProcess4"/>
    <dgm:cxn modelId="{9BACB57F-E4F8-4C7B-9D05-99E1D4D3919C}" type="presOf" srcId="{3441E743-5F8C-4B25-A7E3-44A34A98CC30}" destId="{CEFB9834-BA43-4759-BB9F-5C1A39EF25F3}" srcOrd="1" destOrd="0" presId="urn:microsoft.com/office/officeart/2005/8/layout/hProcess4"/>
    <dgm:cxn modelId="{5B04EFFF-5C52-4EEE-831E-6B12C18ACA08}" type="presOf" srcId="{3FC1EBD9-561C-44F3-8E17-C1895D787ABF}" destId="{CEFB9834-BA43-4759-BB9F-5C1A39EF25F3}" srcOrd="1" destOrd="1" presId="urn:microsoft.com/office/officeart/2005/8/layout/hProcess4"/>
    <dgm:cxn modelId="{7EA87F1E-A578-455A-BFC1-106A75C5A145}" type="presOf" srcId="{ABB1BA0D-08EB-45BD-903D-EDE6DE8A315C}" destId="{0ED770F1-D6B8-4685-B3A8-64EEDBF7EBE4}" srcOrd="0" destOrd="1" presId="urn:microsoft.com/office/officeart/2005/8/layout/hProcess4"/>
    <dgm:cxn modelId="{72408D1E-672B-47BF-B1BD-3D4243F59307}" type="presOf" srcId="{4424C864-34BA-4EB0-B1D0-922DC0850523}" destId="{415DB8FC-5BC9-43FA-89C2-89F2173DA4B9}" srcOrd="0" destOrd="3" presId="urn:microsoft.com/office/officeart/2005/8/layout/hProcess4"/>
    <dgm:cxn modelId="{03A80B98-9623-4104-9414-7B1324A5077D}" type="presOf" srcId="{7DE5D5DB-65D1-4A96-BDA2-63C4CC41D35F}" destId="{E3B61D3C-F989-4EDC-B35D-450052BEB3F7}" srcOrd="1" destOrd="1" presId="urn:microsoft.com/office/officeart/2005/8/layout/hProcess4"/>
    <dgm:cxn modelId="{FFDE6A1E-67A4-4FBB-B0D5-A1C226F7D8FB}" type="presOf" srcId="{3B8423CA-8C17-4BCC-B19B-0B5B405C0143}" destId="{55227823-134E-4D1F-9796-3319AB67F899}" srcOrd="0" destOrd="0" presId="urn:microsoft.com/office/officeart/2005/8/layout/hProcess4"/>
    <dgm:cxn modelId="{D54DB9D8-8AA9-4D72-BC21-C869B9824064}" srcId="{70C8ECA2-AE43-49AE-BDD3-04AD4CECD319}" destId="{24B77070-DCA7-4CF6-B420-12301DBF4B96}" srcOrd="2" destOrd="0" parTransId="{DEAB06A7-D615-473D-8947-F22DFC0B2902}" sibTransId="{2060F3EA-CE0D-4529-BE73-68E136BCE4FD}"/>
    <dgm:cxn modelId="{B96EEA1C-8ADE-4C9B-B9BA-1C27CE984186}" srcId="{24B77070-DCA7-4CF6-B420-12301DBF4B96}" destId="{3B8423CA-8C17-4BCC-B19B-0B5B405C0143}" srcOrd="0" destOrd="0" parTransId="{7150847B-F722-45E4-BEE5-54A3A494E1D1}" sibTransId="{F3DC6528-4B7B-4071-B3DB-C0517DA4C472}"/>
    <dgm:cxn modelId="{7DA05D6C-2A2F-4F34-B3F2-94CEE11FF25F}" srcId="{2F7B244B-1ED3-42CE-9ADB-78C13E50585B}" destId="{497D8E23-0B4E-4189-A572-F9C8C1FE5035}" srcOrd="0" destOrd="0" parTransId="{9662F9C5-A6E5-4770-96B1-8A507A5E6754}" sibTransId="{4EF0F5DC-5730-485A-990F-23DEBB139DFE}"/>
    <dgm:cxn modelId="{9F407662-56C0-4AC9-9586-C571F2D08BFC}" srcId="{E6026FA7-AD95-43D8-A2D8-47E51DC99129}" destId="{7DE5D5DB-65D1-4A96-BDA2-63C4CC41D35F}" srcOrd="1" destOrd="0" parTransId="{A643287F-46F1-4E1F-91B3-BF6E66CF24ED}" sibTransId="{474CC749-2A81-4663-8CF6-102387CE754F}"/>
    <dgm:cxn modelId="{4054E1F4-32FD-42F8-806F-3621A7EC3D4A}" type="presOf" srcId="{14BB5B07-238C-4E78-B1C1-0A1F1052B724}" destId="{55227823-134E-4D1F-9796-3319AB67F899}" srcOrd="0" destOrd="1" presId="urn:microsoft.com/office/officeart/2005/8/layout/hProcess4"/>
    <dgm:cxn modelId="{5379D1C0-F682-443F-A619-C29994B6E3E9}" type="presOf" srcId="{24B77070-DCA7-4CF6-B420-12301DBF4B96}" destId="{0A6365E8-4BB0-4F1B-B4B1-5A9917337E4C}" srcOrd="0" destOrd="0" presId="urn:microsoft.com/office/officeart/2005/8/layout/hProcess4"/>
    <dgm:cxn modelId="{15F7597E-E8B7-44D6-A0F0-472924AE6A2B}" type="presOf" srcId="{2F7B244B-1ED3-42CE-9ADB-78C13E50585B}" destId="{E745D4B1-EF37-4C0B-90CD-8B21398DA652}" srcOrd="0" destOrd="0" presId="urn:microsoft.com/office/officeart/2005/8/layout/hProcess4"/>
    <dgm:cxn modelId="{14566511-09F1-40F2-A0ED-AFBE7C830BAD}" srcId="{E8C2A60F-5BE5-4A40-8F9E-638C0FB680C8}" destId="{3FC1EBD9-561C-44F3-8E17-C1895D787ABF}" srcOrd="1" destOrd="0" parTransId="{3821A326-838C-46CA-B82C-710E489F79A1}" sibTransId="{A944EB21-B468-400A-9EF5-0B386AF026CE}"/>
    <dgm:cxn modelId="{D50D995D-C7F7-4B9C-AD39-6BFF67E9DB51}" type="presOf" srcId="{E6026FA7-AD95-43D8-A2D8-47E51DC99129}" destId="{0183E4FF-5429-430C-A056-5BFB4A45450C}" srcOrd="0" destOrd="0" presId="urn:microsoft.com/office/officeart/2005/8/layout/hProcess4"/>
    <dgm:cxn modelId="{1B9567D0-8854-4EBC-9463-CB7C0115F888}" type="presOf" srcId="{3FC1EBD9-561C-44F3-8E17-C1895D787ABF}" destId="{415DB8FC-5BC9-43FA-89C2-89F2173DA4B9}" srcOrd="0" destOrd="1" presId="urn:microsoft.com/office/officeart/2005/8/layout/hProcess4"/>
    <dgm:cxn modelId="{722FE37B-6B36-487E-88BE-8653A81D0B7A}" srcId="{E8C2A60F-5BE5-4A40-8F9E-638C0FB680C8}" destId="{3441E743-5F8C-4B25-A7E3-44A34A98CC30}" srcOrd="0" destOrd="0" parTransId="{0A108484-8CDC-4071-854D-4B663296A068}" sibTransId="{FE4AB337-E0E0-403C-8080-302B849ED877}"/>
    <dgm:cxn modelId="{98E9C228-1DDC-4AEF-8642-A268649FBDED}" type="presParOf" srcId="{A02FBF86-1583-47C2-BD7B-DF63340CD651}" destId="{13843F48-F539-48AE-9392-97AE1A209C02}" srcOrd="0" destOrd="0" presId="urn:microsoft.com/office/officeart/2005/8/layout/hProcess4"/>
    <dgm:cxn modelId="{F2D00E6D-0914-4EBD-B4E7-9B9A73F94B54}" type="presParOf" srcId="{A02FBF86-1583-47C2-BD7B-DF63340CD651}" destId="{24CF8E2F-FB0C-4E05-8BBC-0E9DE3E2C0E8}" srcOrd="1" destOrd="0" presId="urn:microsoft.com/office/officeart/2005/8/layout/hProcess4"/>
    <dgm:cxn modelId="{E5C47253-AA50-41E8-B3F8-21A81DB520F0}" type="presParOf" srcId="{A02FBF86-1583-47C2-BD7B-DF63340CD651}" destId="{E805D29F-2A77-4CE3-A38E-8620BD9AB529}" srcOrd="2" destOrd="0" presId="urn:microsoft.com/office/officeart/2005/8/layout/hProcess4"/>
    <dgm:cxn modelId="{98A03E8C-6539-474A-85BA-C5DD1F07A74E}" type="presParOf" srcId="{E805D29F-2A77-4CE3-A38E-8620BD9AB529}" destId="{D1007BB0-2EB6-4DE3-93D5-1FE1FE859A15}" srcOrd="0" destOrd="0" presId="urn:microsoft.com/office/officeart/2005/8/layout/hProcess4"/>
    <dgm:cxn modelId="{A07ED90D-E231-4DD2-B61F-56D3731AA446}" type="presParOf" srcId="{D1007BB0-2EB6-4DE3-93D5-1FE1FE859A15}" destId="{6A73E426-2330-4120-B368-08661568B1F8}" srcOrd="0" destOrd="0" presId="urn:microsoft.com/office/officeart/2005/8/layout/hProcess4"/>
    <dgm:cxn modelId="{796287CE-EE03-4BF2-B0BC-25B23E374BA5}" type="presParOf" srcId="{D1007BB0-2EB6-4DE3-93D5-1FE1FE859A15}" destId="{BFD71A60-522B-49E0-85C0-1A8E632694BE}" srcOrd="1" destOrd="0" presId="urn:microsoft.com/office/officeart/2005/8/layout/hProcess4"/>
    <dgm:cxn modelId="{23E6F880-8B7F-4322-988E-3C5EC6C7F724}" type="presParOf" srcId="{D1007BB0-2EB6-4DE3-93D5-1FE1FE859A15}" destId="{E3B61D3C-F989-4EDC-B35D-450052BEB3F7}" srcOrd="2" destOrd="0" presId="urn:microsoft.com/office/officeart/2005/8/layout/hProcess4"/>
    <dgm:cxn modelId="{C472B6BB-611D-4399-8AB4-FDF45B7DCBF4}" type="presParOf" srcId="{D1007BB0-2EB6-4DE3-93D5-1FE1FE859A15}" destId="{0183E4FF-5429-430C-A056-5BFB4A45450C}" srcOrd="3" destOrd="0" presId="urn:microsoft.com/office/officeart/2005/8/layout/hProcess4"/>
    <dgm:cxn modelId="{E43D958F-1398-43BB-B618-A50E7DC23BBF}" type="presParOf" srcId="{D1007BB0-2EB6-4DE3-93D5-1FE1FE859A15}" destId="{DC47257D-42C2-4FF6-B6CC-0A5DC6F2B445}" srcOrd="4" destOrd="0" presId="urn:microsoft.com/office/officeart/2005/8/layout/hProcess4"/>
    <dgm:cxn modelId="{2ECEE359-7941-43C4-8924-B74BD272CCDD}" type="presParOf" srcId="{E805D29F-2A77-4CE3-A38E-8620BD9AB529}" destId="{3BB6AADF-1B74-41D6-97A5-F95AA4FD23B4}" srcOrd="1" destOrd="0" presId="urn:microsoft.com/office/officeart/2005/8/layout/hProcess4"/>
    <dgm:cxn modelId="{330E5202-7DDE-4F6A-AA42-883871D347B4}" type="presParOf" srcId="{E805D29F-2A77-4CE3-A38E-8620BD9AB529}" destId="{52618305-22B4-4492-90ED-A977E828F3E1}" srcOrd="2" destOrd="0" presId="urn:microsoft.com/office/officeart/2005/8/layout/hProcess4"/>
    <dgm:cxn modelId="{FEB0739E-3559-4A33-9263-3226DF06E781}" type="presParOf" srcId="{52618305-22B4-4492-90ED-A977E828F3E1}" destId="{1B1DE31E-3297-48B0-8A02-65573E119189}" srcOrd="0" destOrd="0" presId="urn:microsoft.com/office/officeart/2005/8/layout/hProcess4"/>
    <dgm:cxn modelId="{97E227ED-BF2A-42F1-96A1-787DE37FB342}" type="presParOf" srcId="{52618305-22B4-4492-90ED-A977E828F3E1}" destId="{0ED770F1-D6B8-4685-B3A8-64EEDBF7EBE4}" srcOrd="1" destOrd="0" presId="urn:microsoft.com/office/officeart/2005/8/layout/hProcess4"/>
    <dgm:cxn modelId="{CD300208-335F-489E-B12C-016555E64C8E}" type="presParOf" srcId="{52618305-22B4-4492-90ED-A977E828F3E1}" destId="{EBDC20FA-BF42-4B24-B2C2-5EB547C46506}" srcOrd="2" destOrd="0" presId="urn:microsoft.com/office/officeart/2005/8/layout/hProcess4"/>
    <dgm:cxn modelId="{630EB7AF-51E3-4CED-B74D-868AF07D25A1}" type="presParOf" srcId="{52618305-22B4-4492-90ED-A977E828F3E1}" destId="{E745D4B1-EF37-4C0B-90CD-8B21398DA652}" srcOrd="3" destOrd="0" presId="urn:microsoft.com/office/officeart/2005/8/layout/hProcess4"/>
    <dgm:cxn modelId="{EB094E5D-CEEF-40CC-ADEA-1C0359AE2CD2}" type="presParOf" srcId="{52618305-22B4-4492-90ED-A977E828F3E1}" destId="{85C8CF08-D0AA-43BE-8E9B-BA4234755C1B}" srcOrd="4" destOrd="0" presId="urn:microsoft.com/office/officeart/2005/8/layout/hProcess4"/>
    <dgm:cxn modelId="{33DA13DC-0110-41E1-8EFF-C98763848041}" type="presParOf" srcId="{E805D29F-2A77-4CE3-A38E-8620BD9AB529}" destId="{54EB72F0-57D2-493C-98E2-02CD19EC6E45}" srcOrd="3" destOrd="0" presId="urn:microsoft.com/office/officeart/2005/8/layout/hProcess4"/>
    <dgm:cxn modelId="{B493DBD8-32F2-42E4-94FC-0E776001D6A4}" type="presParOf" srcId="{E805D29F-2A77-4CE3-A38E-8620BD9AB529}" destId="{DBB896A2-8C89-47E9-B88F-1467C7603163}" srcOrd="4" destOrd="0" presId="urn:microsoft.com/office/officeart/2005/8/layout/hProcess4"/>
    <dgm:cxn modelId="{6DD87BCE-DF7A-456D-9FBE-B71FB0C2F9FF}" type="presParOf" srcId="{DBB896A2-8C89-47E9-B88F-1467C7603163}" destId="{0EBC3C81-A503-4A6B-99DC-CCBE88A3664F}" srcOrd="0" destOrd="0" presId="urn:microsoft.com/office/officeart/2005/8/layout/hProcess4"/>
    <dgm:cxn modelId="{2C189BF6-EED4-4FF6-96B2-B7703E1E8550}" type="presParOf" srcId="{DBB896A2-8C89-47E9-B88F-1467C7603163}" destId="{55227823-134E-4D1F-9796-3319AB67F899}" srcOrd="1" destOrd="0" presId="urn:microsoft.com/office/officeart/2005/8/layout/hProcess4"/>
    <dgm:cxn modelId="{9C0E076E-40E3-4F1B-A7A0-95D3C10C40FA}" type="presParOf" srcId="{DBB896A2-8C89-47E9-B88F-1467C7603163}" destId="{16293EAA-28D7-4152-8B47-3357DEDFAB77}" srcOrd="2" destOrd="0" presId="urn:microsoft.com/office/officeart/2005/8/layout/hProcess4"/>
    <dgm:cxn modelId="{8BE35FA7-A30E-4320-9E5A-894548CE7981}" type="presParOf" srcId="{DBB896A2-8C89-47E9-B88F-1467C7603163}" destId="{0A6365E8-4BB0-4F1B-B4B1-5A9917337E4C}" srcOrd="3" destOrd="0" presId="urn:microsoft.com/office/officeart/2005/8/layout/hProcess4"/>
    <dgm:cxn modelId="{ADABB3D8-191B-44B9-9021-E9ACC5566527}" type="presParOf" srcId="{DBB896A2-8C89-47E9-B88F-1467C7603163}" destId="{62A652F0-4343-4865-9312-BBE559E4757F}" srcOrd="4" destOrd="0" presId="urn:microsoft.com/office/officeart/2005/8/layout/hProcess4"/>
    <dgm:cxn modelId="{AA7D2290-A663-4621-B7B6-54FC345DDE65}" type="presParOf" srcId="{E805D29F-2A77-4CE3-A38E-8620BD9AB529}" destId="{135D55AB-88F8-4529-A989-E5D9CFD6FE56}" srcOrd="5" destOrd="0" presId="urn:microsoft.com/office/officeart/2005/8/layout/hProcess4"/>
    <dgm:cxn modelId="{0EE18D14-8E44-4636-96B2-E0FB462D0FA3}" type="presParOf" srcId="{E805D29F-2A77-4CE3-A38E-8620BD9AB529}" destId="{7CF47434-AB27-4592-BA2A-064CB937A29A}" srcOrd="6" destOrd="0" presId="urn:microsoft.com/office/officeart/2005/8/layout/hProcess4"/>
    <dgm:cxn modelId="{FB98E8B7-17A1-4444-BDFE-4B7424DF5AC6}" type="presParOf" srcId="{7CF47434-AB27-4592-BA2A-064CB937A29A}" destId="{49255BEC-2EAE-4E31-BC12-23174C7EC7FB}" srcOrd="0" destOrd="0" presId="urn:microsoft.com/office/officeart/2005/8/layout/hProcess4"/>
    <dgm:cxn modelId="{8803692B-6F7F-4745-AE0E-F04A93BC633D}" type="presParOf" srcId="{7CF47434-AB27-4592-BA2A-064CB937A29A}" destId="{415DB8FC-5BC9-43FA-89C2-89F2173DA4B9}" srcOrd="1" destOrd="0" presId="urn:microsoft.com/office/officeart/2005/8/layout/hProcess4"/>
    <dgm:cxn modelId="{5E7B2415-3815-46E3-9C99-0D7C073F9BC7}" type="presParOf" srcId="{7CF47434-AB27-4592-BA2A-064CB937A29A}" destId="{CEFB9834-BA43-4759-BB9F-5C1A39EF25F3}" srcOrd="2" destOrd="0" presId="urn:microsoft.com/office/officeart/2005/8/layout/hProcess4"/>
    <dgm:cxn modelId="{51071AC3-A03B-4C23-B8EA-DECFEC303719}" type="presParOf" srcId="{7CF47434-AB27-4592-BA2A-064CB937A29A}" destId="{1989A601-A090-4787-97D2-D10A880E5A6F}" srcOrd="3" destOrd="0" presId="urn:microsoft.com/office/officeart/2005/8/layout/hProcess4"/>
    <dgm:cxn modelId="{354AC6BD-B771-49A8-8128-58B7B1A27E8C}" type="presParOf" srcId="{7CF47434-AB27-4592-BA2A-064CB937A29A}" destId="{4A31C0F5-4C75-41DF-8618-F01B3705D51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71A60-522B-49E0-85C0-1A8E632694BE}">
      <dsp:nvSpPr>
        <dsp:cNvPr id="0" name=""/>
        <dsp:cNvSpPr/>
      </dsp:nvSpPr>
      <dsp:spPr>
        <a:xfrm>
          <a:off x="2778" y="1216082"/>
          <a:ext cx="2070284" cy="1707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Find old policy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Make claim</a:t>
          </a:r>
          <a:endParaRPr lang="en-US" sz="1600" kern="1200" dirty="0"/>
        </a:p>
      </dsp:txBody>
      <dsp:txXfrm>
        <a:off x="42073" y="1255377"/>
        <a:ext cx="1991694" cy="1263057"/>
      </dsp:txXfrm>
    </dsp:sp>
    <dsp:sp modelId="{3BB6AADF-1B74-41D6-97A5-F95AA4FD23B4}">
      <dsp:nvSpPr>
        <dsp:cNvPr id="0" name=""/>
        <dsp:cNvSpPr/>
      </dsp:nvSpPr>
      <dsp:spPr>
        <a:xfrm>
          <a:off x="1135801" y="1513502"/>
          <a:ext cx="2444557" cy="2444557"/>
        </a:xfrm>
        <a:prstGeom prst="leftCircularArrow">
          <a:avLst>
            <a:gd name="adj1" fmla="val 3810"/>
            <a:gd name="adj2" fmla="val 476263"/>
            <a:gd name="adj3" fmla="val 2251774"/>
            <a:gd name="adj4" fmla="val 9024489"/>
            <a:gd name="adj5" fmla="val 4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3E4FF-5429-430C-A056-5BFB4A45450C}">
      <dsp:nvSpPr>
        <dsp:cNvPr id="0" name=""/>
        <dsp:cNvSpPr/>
      </dsp:nvSpPr>
      <dsp:spPr>
        <a:xfrm>
          <a:off x="462841" y="2557729"/>
          <a:ext cx="1840253" cy="731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Customer</a:t>
          </a:r>
          <a:endParaRPr lang="en-US" sz="2200" kern="1200" dirty="0"/>
        </a:p>
      </dsp:txBody>
      <dsp:txXfrm>
        <a:off x="484275" y="2579163"/>
        <a:ext cx="1797385" cy="688939"/>
      </dsp:txXfrm>
    </dsp:sp>
    <dsp:sp modelId="{0ED770F1-D6B8-4685-B3A8-64EEDBF7EBE4}">
      <dsp:nvSpPr>
        <dsp:cNvPr id="0" name=""/>
        <dsp:cNvSpPr/>
      </dsp:nvSpPr>
      <dsp:spPr>
        <a:xfrm>
          <a:off x="2746611" y="1216082"/>
          <a:ext cx="2070284" cy="1707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Sells product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Takes commission</a:t>
          </a:r>
          <a:endParaRPr lang="en-US" sz="1600" kern="1200" dirty="0"/>
        </a:p>
      </dsp:txBody>
      <dsp:txXfrm>
        <a:off x="2785906" y="1621281"/>
        <a:ext cx="1991694" cy="1263057"/>
      </dsp:txXfrm>
    </dsp:sp>
    <dsp:sp modelId="{54EB72F0-57D2-493C-98E2-02CD19EC6E45}">
      <dsp:nvSpPr>
        <dsp:cNvPr id="0" name=""/>
        <dsp:cNvSpPr/>
      </dsp:nvSpPr>
      <dsp:spPr>
        <a:xfrm>
          <a:off x="3862382" y="114704"/>
          <a:ext cx="2709093" cy="2709093"/>
        </a:xfrm>
        <a:prstGeom prst="circularArrow">
          <a:avLst>
            <a:gd name="adj1" fmla="val 3438"/>
            <a:gd name="adj2" fmla="val 425946"/>
            <a:gd name="adj3" fmla="val 19398544"/>
            <a:gd name="adj4" fmla="val 12575511"/>
            <a:gd name="adj5" fmla="val 40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5D4B1-EF37-4C0B-90CD-8B21398DA652}">
      <dsp:nvSpPr>
        <dsp:cNvPr id="0" name=""/>
        <dsp:cNvSpPr/>
      </dsp:nvSpPr>
      <dsp:spPr>
        <a:xfrm>
          <a:off x="3206674" y="850178"/>
          <a:ext cx="1840253" cy="731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Retailer</a:t>
          </a:r>
          <a:endParaRPr lang="en-US" sz="2200" kern="1200" dirty="0"/>
        </a:p>
      </dsp:txBody>
      <dsp:txXfrm>
        <a:off x="3228108" y="871612"/>
        <a:ext cx="1797385" cy="688939"/>
      </dsp:txXfrm>
    </dsp:sp>
    <dsp:sp modelId="{55227823-134E-4D1F-9796-3319AB67F899}">
      <dsp:nvSpPr>
        <dsp:cNvPr id="0" name=""/>
        <dsp:cNvSpPr/>
      </dsp:nvSpPr>
      <dsp:spPr>
        <a:xfrm>
          <a:off x="5490444" y="1216082"/>
          <a:ext cx="2070284" cy="1707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Check coverage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Log &amp; make repairs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Receive money</a:t>
          </a:r>
          <a:endParaRPr lang="en-US" sz="1600" kern="1200" dirty="0"/>
        </a:p>
      </dsp:txBody>
      <dsp:txXfrm>
        <a:off x="5529739" y="1255377"/>
        <a:ext cx="1991694" cy="1263057"/>
      </dsp:txXfrm>
    </dsp:sp>
    <dsp:sp modelId="{135D55AB-88F8-4529-A989-E5D9CFD6FE56}">
      <dsp:nvSpPr>
        <dsp:cNvPr id="0" name=""/>
        <dsp:cNvSpPr/>
      </dsp:nvSpPr>
      <dsp:spPr>
        <a:xfrm>
          <a:off x="6623467" y="1513502"/>
          <a:ext cx="2444557" cy="2444557"/>
        </a:xfrm>
        <a:prstGeom prst="leftCircularArrow">
          <a:avLst>
            <a:gd name="adj1" fmla="val 3810"/>
            <a:gd name="adj2" fmla="val 476263"/>
            <a:gd name="adj3" fmla="val 2251774"/>
            <a:gd name="adj4" fmla="val 9024489"/>
            <a:gd name="adj5" fmla="val 4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365E8-4BB0-4F1B-B4B1-5A9917337E4C}">
      <dsp:nvSpPr>
        <dsp:cNvPr id="0" name=""/>
        <dsp:cNvSpPr/>
      </dsp:nvSpPr>
      <dsp:spPr>
        <a:xfrm>
          <a:off x="5950507" y="2557729"/>
          <a:ext cx="1840253" cy="731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Service Agent</a:t>
          </a:r>
          <a:endParaRPr lang="en-US" sz="2200" kern="1200" dirty="0"/>
        </a:p>
      </dsp:txBody>
      <dsp:txXfrm>
        <a:off x="5971941" y="2579163"/>
        <a:ext cx="1797385" cy="688939"/>
      </dsp:txXfrm>
    </dsp:sp>
    <dsp:sp modelId="{415DB8FC-5BC9-43FA-89C2-89F2173DA4B9}">
      <dsp:nvSpPr>
        <dsp:cNvPr id="0" name=""/>
        <dsp:cNvSpPr/>
      </dsp:nvSpPr>
      <dsp:spPr>
        <a:xfrm>
          <a:off x="8234276" y="1216082"/>
          <a:ext cx="2070284" cy="1707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Set price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Send certificate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Control repairs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Reporting</a:t>
          </a:r>
          <a:endParaRPr lang="en-US" sz="1600" kern="1200" dirty="0"/>
        </a:p>
      </dsp:txBody>
      <dsp:txXfrm>
        <a:off x="8273571" y="1621281"/>
        <a:ext cx="1991694" cy="1263057"/>
      </dsp:txXfrm>
    </dsp:sp>
    <dsp:sp modelId="{1989A601-A090-4787-97D2-D10A880E5A6F}">
      <dsp:nvSpPr>
        <dsp:cNvPr id="0" name=""/>
        <dsp:cNvSpPr/>
      </dsp:nvSpPr>
      <dsp:spPr>
        <a:xfrm>
          <a:off x="8694340" y="850178"/>
          <a:ext cx="1840253" cy="731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Zurich Insurance</a:t>
          </a:r>
          <a:endParaRPr lang="en-US" sz="2200" kern="1200" dirty="0"/>
        </a:p>
      </dsp:txBody>
      <dsp:txXfrm>
        <a:off x="8715774" y="871612"/>
        <a:ext cx="1797385" cy="688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96320789"/>
              </p:ext>
            </p:extLst>
          </p:nvPr>
        </p:nvGraphicFramePr>
        <p:xfrm>
          <a:off x="905691" y="719667"/>
          <a:ext cx="10537372" cy="4139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65964" y="4674717"/>
            <a:ext cx="5320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Set price by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Create &amp; send certificate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8090" y="4674717"/>
            <a:ext cx="5077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solidFill>
                  <a:schemeClr val="bg1"/>
                </a:solidFill>
              </a:rPr>
              <a:t>Smart Contracts: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Check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Replace or repair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Highlight high cost of repairs</a:t>
            </a:r>
          </a:p>
        </p:txBody>
      </p:sp>
    </p:spTree>
    <p:extLst>
      <p:ext uri="{BB962C8B-B14F-4D97-AF65-F5344CB8AC3E}">
        <p14:creationId xmlns:p14="http://schemas.microsoft.com/office/powerpoint/2010/main" val="167174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886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Warranty</dc:title>
  <dc:creator>Mike Ashton</dc:creator>
  <cp:lastModifiedBy>Mike Ashton</cp:lastModifiedBy>
  <cp:revision>7</cp:revision>
  <dcterms:created xsi:type="dcterms:W3CDTF">2016-11-18T20:07:38Z</dcterms:created>
  <dcterms:modified xsi:type="dcterms:W3CDTF">2016-11-19T10:53:56Z</dcterms:modified>
</cp:coreProperties>
</file>