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05DCBF-798A-4AF9-A3DA-D8C0C5513C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7E6CC2-36AA-4713-97E9-EA4231D8BB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AE4EFE-D43A-406B-85C6-D3618290EC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8241E2-9388-4B55-B40D-06B73C40DC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256F05-4676-4E56-BC94-25C15F6C17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E8713A-9515-4F59-8ACD-CA2E7CEED5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EFBE0-486F-4E70-B0AB-41BF0C78D5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C935A6-DCF6-4B57-8B08-E4F51A6138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8E5701-1A9C-4C63-A075-55954F9717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21F441-5DAE-4BF9-893E-066AC57968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7F9386-635F-45E8-93AB-2BC3DF1F34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6D3A56-98F8-4198-80ED-620F0FD833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1C47EF6-5432-4B04-A54B-E060CAFC3B7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930400" y="457200"/>
            <a:ext cx="6172200" cy="482940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3240720" y="109800"/>
            <a:ext cx="2109960" cy="288720"/>
          </a:xfrm>
          <a:custGeom>
            <a:avLst/>
            <a:gdLst/>
            <a:ahLst/>
            <a:rect l="l" t="t" r="r" b="b"/>
            <a:pathLst>
              <a:path w="157683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54083" y="21600"/>
                </a:lnTo>
                <a:arcTo wR="132483" hR="3600" stAng="5400000" swAng="5400000"/>
                <a:lnTo>
                  <a:pt x="21600" y="3600"/>
                </a:lnTo>
                <a:arcTo wR="132483" hR="3600" stAng="10800000" swAng="5400000"/>
                <a:close/>
              </a:path>
            </a:pathLst>
          </a:custGeom>
          <a:solidFill>
            <a:srgbClr val="7788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fa9a"/>
                </a:solidFill>
                <a:latin typeface="Arial"/>
              </a:rPr>
              <a:t>Choose Instrument Type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 flipH="1">
            <a:off x="5207400" y="277200"/>
            <a:ext cx="36000" cy="529200"/>
          </a:xfrm>
          <a:prstGeom prst="line">
            <a:avLst/>
          </a:prstGeom>
          <a:ln w="547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 flipH="1">
            <a:off x="5952240" y="228600"/>
            <a:ext cx="639360" cy="576720"/>
          </a:xfrm>
          <a:prstGeom prst="line">
            <a:avLst/>
          </a:prstGeom>
          <a:ln w="547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"/>
          <p:cNvSpPr/>
          <p:nvPr/>
        </p:nvSpPr>
        <p:spPr>
          <a:xfrm>
            <a:off x="6552720" y="110160"/>
            <a:ext cx="2324880" cy="288720"/>
          </a:xfrm>
          <a:custGeom>
            <a:avLst/>
            <a:gdLst/>
            <a:ahLst/>
            <a:rect l="l" t="t" r="r" b="b"/>
            <a:pathLst>
              <a:path w="173741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70141" y="21600"/>
                </a:lnTo>
                <a:arcTo wR="148541" hR="3600" stAng="5400000" swAng="5400000"/>
                <a:lnTo>
                  <a:pt x="21600" y="3600"/>
                </a:lnTo>
                <a:arcTo wR="148541" hR="3600" stAng="10800000" swAng="5400000"/>
                <a:close/>
              </a:path>
            </a:pathLst>
          </a:custGeom>
          <a:solidFill>
            <a:srgbClr val="7788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fa9a"/>
                </a:solidFill>
                <a:latin typeface="Arial"/>
              </a:rPr>
              <a:t>Click to connect Instrument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705400" y="1143000"/>
            <a:ext cx="448200" cy="12240"/>
          </a:xfrm>
          <a:prstGeom prst="line">
            <a:avLst/>
          </a:prstGeom>
          <a:ln w="547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505080" y="758520"/>
            <a:ext cx="2324880" cy="384480"/>
          </a:xfrm>
          <a:custGeom>
            <a:avLst/>
            <a:gdLst/>
            <a:ahLst/>
            <a:rect l="l" t="t" r="r" b="b"/>
            <a:pathLst>
              <a:path w="13050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26909" y="21600"/>
                </a:lnTo>
                <a:arcTo wR="105309" hR="3600" stAng="5400000" swAng="5400000"/>
                <a:lnTo>
                  <a:pt x="21600" y="3600"/>
                </a:lnTo>
                <a:arcTo wR="105309" hR="3600" stAng="10800000" swAng="5400000"/>
                <a:close/>
              </a:path>
            </a:pathLst>
          </a:custGeom>
          <a:solidFill>
            <a:srgbClr val="7788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fa9a"/>
                </a:solidFill>
                <a:latin typeface="Arial"/>
              </a:rPr>
              <a:t>Check if the last command has error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 flipH="1" flipV="1">
            <a:off x="4077000" y="1143000"/>
            <a:ext cx="1371600" cy="228600"/>
          </a:xfrm>
          <a:prstGeom prst="line">
            <a:avLst/>
          </a:prstGeom>
          <a:ln w="547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/>
          <p:nvPr/>
        </p:nvSpPr>
        <p:spPr>
          <a:xfrm>
            <a:off x="5365440" y="1082880"/>
            <a:ext cx="2324880" cy="384480"/>
          </a:xfrm>
          <a:custGeom>
            <a:avLst/>
            <a:gdLst/>
            <a:ahLst/>
            <a:rect l="l" t="t" r="r" b="b"/>
            <a:pathLst>
              <a:path w="13050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26909" y="21600"/>
                </a:lnTo>
                <a:arcTo wR="105309" hR="3600" stAng="5400000" swAng="5400000"/>
                <a:lnTo>
                  <a:pt x="21600" y="3600"/>
                </a:lnTo>
                <a:arcTo wR="105309" hR="3600" stAng="10800000" swAng="5400000"/>
                <a:close/>
              </a:path>
            </a:pathLst>
          </a:custGeom>
          <a:solidFill>
            <a:srgbClr val="7788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fa9a"/>
                </a:solidFill>
                <a:latin typeface="Arial"/>
              </a:rPr>
              <a:t>Clear history screen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 flipH="1" flipV="1">
            <a:off x="5905800" y="1600200"/>
            <a:ext cx="2057400" cy="457200"/>
          </a:xfrm>
          <a:prstGeom prst="line">
            <a:avLst/>
          </a:prstGeom>
          <a:ln w="547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"/>
          <p:cNvSpPr/>
          <p:nvPr/>
        </p:nvSpPr>
        <p:spPr>
          <a:xfrm>
            <a:off x="7777800" y="1803240"/>
            <a:ext cx="2324880" cy="384480"/>
          </a:xfrm>
          <a:custGeom>
            <a:avLst/>
            <a:gdLst/>
            <a:ahLst/>
            <a:rect l="l" t="t" r="r" b="b"/>
            <a:pathLst>
              <a:path w="130509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26909" y="21600"/>
                </a:lnTo>
                <a:arcTo wR="105309" hR="3600" stAng="5400000" swAng="5400000"/>
                <a:lnTo>
                  <a:pt x="21600" y="3600"/>
                </a:lnTo>
                <a:arcTo wR="105309" hR="3600" stAng="10800000" swAng="5400000"/>
                <a:close/>
              </a:path>
            </a:pathLst>
          </a:custGeom>
          <a:solidFill>
            <a:srgbClr val="7788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fa9a"/>
                </a:solidFill>
                <a:latin typeface="Arial"/>
              </a:rPr>
              <a:t>Enter Command here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V="1">
            <a:off x="2476800" y="1828800"/>
            <a:ext cx="613800" cy="228600"/>
          </a:xfrm>
          <a:prstGeom prst="line">
            <a:avLst/>
          </a:prstGeom>
          <a:ln w="547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>
            <a:off x="3090600" y="1756800"/>
            <a:ext cx="3429000" cy="228600"/>
          </a:xfrm>
          <a:custGeom>
            <a:avLst/>
            <a:gdLst/>
            <a:ahLst/>
            <a:rect l="l" t="t" r="r" b="b"/>
            <a:pathLst>
              <a:path w="323525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19925" y="21600"/>
                </a:lnTo>
                <a:arcTo wR="298325" hR="3600" stAng="5400000" swAng="5400000"/>
                <a:lnTo>
                  <a:pt x="21600" y="3600"/>
                </a:lnTo>
                <a:arcTo wR="298325" hR="3600" stAng="10800000" swAng="5400000"/>
                <a:close/>
              </a:path>
            </a:pathLst>
          </a:custGeom>
          <a:noFill/>
          <a:ln w="3672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0" y="2054880"/>
            <a:ext cx="3162600" cy="3395520"/>
          </a:xfrm>
          <a:custGeom>
            <a:avLst/>
            <a:gdLst/>
            <a:ahLst/>
            <a:rect l="l" t="t" r="r" b="b"/>
            <a:pathLst>
              <a:path w="21600" h="23191">
                <a:moveTo>
                  <a:pt x="3600" y="0"/>
                </a:moveTo>
                <a:arcTo wR="3600" hR="3600" stAng="16200000" swAng="-5400000"/>
                <a:lnTo>
                  <a:pt x="0" y="19591"/>
                </a:lnTo>
                <a:arcTo wR="3600" hR="2009" stAng="10800000" swAng="-5400000"/>
                <a:lnTo>
                  <a:pt x="18000" y="21600"/>
                </a:lnTo>
                <a:arcTo wR="3600" hR="2009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778899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1. Send command: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   </a:t>
            </a: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Send command to Instrument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2. Read Respond: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   </a:t>
            </a: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Read respond of last command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3. Send &amp; Read: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   </a:t>
            </a: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Send command then read respond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4. Send commands from file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   </a:t>
            </a: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Choose a file contain list of command and sent each line to Instrument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fa9a"/>
                </a:solidFill>
                <a:latin typeface="Arial"/>
              </a:rPr>
              <a:t>(skip with line begin with “\”)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271160" y="1376280"/>
            <a:ext cx="8182440" cy="408492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 flipH="1">
            <a:off x="2743200" y="914400"/>
            <a:ext cx="914400" cy="3657600"/>
          </a:xfrm>
          <a:prstGeom prst="line">
            <a:avLst/>
          </a:prstGeom>
          <a:ln w="367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"/>
          <p:cNvSpPr/>
          <p:nvPr/>
        </p:nvSpPr>
        <p:spPr>
          <a:xfrm>
            <a:off x="4572000" y="914400"/>
            <a:ext cx="493200" cy="1492200"/>
          </a:xfrm>
          <a:prstGeom prst="line">
            <a:avLst/>
          </a:prstGeom>
          <a:ln w="367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"/>
          <p:cNvSpPr/>
          <p:nvPr/>
        </p:nvSpPr>
        <p:spPr>
          <a:xfrm>
            <a:off x="3200400" y="457200"/>
            <a:ext cx="2286000" cy="685800"/>
          </a:xfrm>
          <a:custGeom>
            <a:avLst/>
            <a:gdLst/>
            <a:ahLst/>
            <a:rect l="l" t="t" r="r" b="b"/>
            <a:pathLst>
              <a:path w="71974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68374" y="21600"/>
                </a:lnTo>
                <a:arcTo wR="46774" hR="3600" stAng="5400000" swAng="5400000"/>
                <a:lnTo>
                  <a:pt x="21600" y="3600"/>
                </a:lnTo>
                <a:arcTo wR="46774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Open Log_config to change log path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68480" y="2923200"/>
            <a:ext cx="9837000" cy="2491560"/>
          </a:xfrm>
          <a:prstGeom prst="rect">
            <a:avLst/>
          </a:prstGeom>
          <a:ln w="0">
            <a:noFill/>
          </a:ln>
        </p:spPr>
      </p:pic>
      <p:sp>
        <p:nvSpPr>
          <p:cNvPr id="60" name=""/>
          <p:cNvSpPr/>
          <p:nvPr/>
        </p:nvSpPr>
        <p:spPr>
          <a:xfrm flipH="1">
            <a:off x="2731320" y="1056240"/>
            <a:ext cx="914400" cy="3657600"/>
          </a:xfrm>
          <a:prstGeom prst="line">
            <a:avLst/>
          </a:prstGeom>
          <a:ln w="367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"/>
          <p:cNvSpPr/>
          <p:nvPr/>
        </p:nvSpPr>
        <p:spPr>
          <a:xfrm>
            <a:off x="4800600" y="1143000"/>
            <a:ext cx="1143000" cy="2743200"/>
          </a:xfrm>
          <a:prstGeom prst="line">
            <a:avLst/>
          </a:prstGeom>
          <a:ln w="3672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"/>
          <p:cNvSpPr/>
          <p:nvPr/>
        </p:nvSpPr>
        <p:spPr>
          <a:xfrm>
            <a:off x="1600200" y="457200"/>
            <a:ext cx="5715000" cy="685800"/>
          </a:xfrm>
          <a:custGeom>
            <a:avLst/>
            <a:gdLst/>
            <a:ahLst/>
            <a:rect l="l" t="t" r="r" b="b"/>
            <a:pathLst>
              <a:path w="179917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176317" y="21600"/>
                </a:lnTo>
                <a:arcTo wR="154717" hR="3600" stAng="5400000" swAng="5400000"/>
                <a:lnTo>
                  <a:pt x="21600" y="3600"/>
                </a:lnTo>
                <a:arcTo wR="154717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300" spc="-1" strike="noStrike">
                <a:latin typeface="Arial"/>
              </a:rPr>
              <a:t>Open </a:t>
            </a:r>
            <a:r>
              <a:rPr b="0" i="1" lang="en-US" sz="1300" spc="-1" strike="noStrike">
                <a:latin typeface="Arial"/>
              </a:rPr>
              <a:t>Frame \ InstrumentTypeSelectorFr.py</a:t>
            </a:r>
            <a:r>
              <a:rPr b="0" lang="en-US" sz="1300" spc="-1" strike="noStrike">
                <a:latin typeface="Arial"/>
              </a:rPr>
              <a:t> to change visa address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2023-11-11T16:53:57Z</dcterms:modified>
  <cp:revision>3</cp:revision>
  <dc:subject/>
  <dc:title/>
</cp:coreProperties>
</file>