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"/>
  </p:notesMasterIdLst>
  <p:sldSz cx="12192000" cy="6858000"/>
  <p:notesSz cx="6858000" cy="9144000"/>
  <p:embeddedFontLst>
    <p:embeddedFont>
      <p:font typeface="Rational Text Book" panose="00000500000000000000" charset="0"/>
      <p:regular r:id="rId3"/>
      <p:italic r:id="rId4"/>
    </p:embeddedFont>
    <p:embeddedFont>
      <p:font typeface="Rational Text Medium" panose="00000600000000000000" charset="0"/>
      <p:regular r:id="rId5"/>
      <p:italic r:id="rId6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 userDrawn="1">
          <p15:clr>
            <a:srgbClr val="A4A3A4"/>
          </p15:clr>
        </p15:guide>
        <p15:guide id="2" pos="2706" userDrawn="1">
          <p15:clr>
            <a:srgbClr val="A4A3A4"/>
          </p15:clr>
        </p15:guide>
        <p15:guide id="3" pos="2525" userDrawn="1">
          <p15:clr>
            <a:srgbClr val="A4A3A4"/>
          </p15:clr>
        </p15:guide>
        <p15:guide id="4" pos="257" userDrawn="1">
          <p15:clr>
            <a:srgbClr val="A4A3A4"/>
          </p15:clr>
        </p15:guide>
        <p15:guide id="5" pos="4974" userDrawn="1">
          <p15:clr>
            <a:srgbClr val="A4A3A4"/>
          </p15:clr>
        </p15:guide>
        <p15:guide id="6" pos="5155" userDrawn="1">
          <p15:clr>
            <a:srgbClr val="A4A3A4"/>
          </p15:clr>
        </p15:guide>
        <p15:guide id="7" pos="7423" userDrawn="1">
          <p15:clr>
            <a:srgbClr val="A4A3A4"/>
          </p15:clr>
        </p15:guide>
        <p15:guide id="8" pos="3931" userDrawn="1">
          <p15:clr>
            <a:srgbClr val="A4A3A4"/>
          </p15:clr>
        </p15:guide>
        <p15:guide id="9" pos="3749" userDrawn="1">
          <p15:clr>
            <a:srgbClr val="A4A3A4"/>
          </p15:clr>
        </p15:guide>
        <p15:guide id="10" orient="horz" pos="3793" userDrawn="1">
          <p15:clr>
            <a:srgbClr val="A4A3A4"/>
          </p15:clr>
        </p15:guide>
        <p15:guide id="13" orient="horz" pos="845" userDrawn="1">
          <p15:clr>
            <a:srgbClr val="A4A3A4"/>
          </p15:clr>
        </p15:guide>
        <p15:guide id="15" orient="horz" pos="4156" userDrawn="1">
          <p15:clr>
            <a:srgbClr val="A4A3A4"/>
          </p15:clr>
        </p15:guide>
        <p15:guide id="17" orient="horz" pos="9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7025" autoAdjust="0"/>
    <p:restoredTop sz="96416" autoAdjust="0"/>
  </p:normalViewPr>
  <p:slideViewPr>
    <p:cSldViewPr showGuides="1">
      <p:cViewPr varScale="1">
        <p:scale>
          <a:sx n="116" d="100"/>
          <a:sy n="116" d="100"/>
        </p:scale>
        <p:origin x="252" y="60"/>
      </p:cViewPr>
      <p:guideLst>
        <p:guide orient="horz" pos="391"/>
        <p:guide pos="2706"/>
        <p:guide pos="2525"/>
        <p:guide pos="257"/>
        <p:guide pos="4974"/>
        <p:guide pos="5155"/>
        <p:guide pos="7423"/>
        <p:guide pos="3931"/>
        <p:guide pos="3749"/>
        <p:guide orient="horz" pos="3793"/>
        <p:guide orient="horz" pos="845"/>
        <p:guide orient="horz" pos="4156"/>
        <p:guide orient="horz" pos="981"/>
      </p:guideLst>
    </p:cSldViewPr>
  </p:slideViewPr>
  <p:outlineViewPr>
    <p:cViewPr>
      <p:scale>
        <a:sx n="33" d="100"/>
        <a:sy n="33" d="100"/>
      </p:scale>
      <p:origin x="0" y="-142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2"/>
        <a:sy n="1" d="2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DAA0D66-3E9A-418C-9508-C5B8D41A6D76}" type="datetimeFigureOut">
              <a:rPr lang="de-DE" smtClean="0"/>
              <a:pPr/>
              <a:t>03.02.2022</a:t>
            </a:fld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C9B5890-1C2F-43CC-973D-C7CC24A4999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777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7.sv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image" Target="../media/image15.svg"/><Relationship Id="rId7" Type="http://schemas.openxmlformats.org/officeDocument/2006/relationships/image" Target="../media/image18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1.svg"/><Relationship Id="rId10" Type="http://schemas.openxmlformats.org/officeDocument/2006/relationships/image" Target="../media/image9.png"/><Relationship Id="rId4" Type="http://schemas.openxmlformats.org/officeDocument/2006/relationships/image" Target="../media/image16.png"/><Relationship Id="rId9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raphic 316">
            <a:extLst>
              <a:ext uri="{FF2B5EF4-FFF2-40B4-BE49-F238E27FC236}">
                <a16:creationId xmlns:a16="http://schemas.microsoft.com/office/drawing/2014/main" id="{A75B7257-DDBB-4815-8D11-99A1613390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1784" y="1233562"/>
            <a:ext cx="2124000" cy="2124000"/>
          </a:xfrm>
          <a:prstGeom prst="rect">
            <a:avLst/>
          </a:prstGeom>
        </p:spPr>
      </p:pic>
      <p:pic>
        <p:nvPicPr>
          <p:cNvPr id="318" name="Graphic 317">
            <a:extLst>
              <a:ext uri="{FF2B5EF4-FFF2-40B4-BE49-F238E27FC236}">
                <a16:creationId xmlns:a16="http://schemas.microsoft.com/office/drawing/2014/main" id="{0B281A7E-114D-4DCD-8C7E-0CA8E1CDAF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659" y="3271912"/>
            <a:ext cx="2124000" cy="2124000"/>
          </a:xfrm>
          <a:prstGeom prst="rect">
            <a:avLst/>
          </a:prstGeom>
        </p:spPr>
      </p:pic>
      <p:pic>
        <p:nvPicPr>
          <p:cNvPr id="319" name="Graphic 318">
            <a:extLst>
              <a:ext uri="{FF2B5EF4-FFF2-40B4-BE49-F238E27FC236}">
                <a16:creationId xmlns:a16="http://schemas.microsoft.com/office/drawing/2014/main" id="{3EF4A550-366E-4DF2-862C-121871AC3E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6409"/>
          <a:stretch/>
        </p:blipFill>
        <p:spPr>
          <a:xfrm>
            <a:off x="7266459" y="5081662"/>
            <a:ext cx="2124000" cy="1775481"/>
          </a:xfrm>
          <a:prstGeom prst="rect">
            <a:avLst/>
          </a:prstGeom>
        </p:spPr>
      </p:pic>
      <p:pic>
        <p:nvPicPr>
          <p:cNvPr id="320" name="Graphic 319">
            <a:extLst>
              <a:ext uri="{FF2B5EF4-FFF2-40B4-BE49-F238E27FC236}">
                <a16:creationId xmlns:a16="http://schemas.microsoft.com/office/drawing/2014/main" id="{57DDF3A1-0C28-480A-8A81-8B100FC53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1746"/>
          <a:stretch/>
        </p:blipFill>
        <p:spPr>
          <a:xfrm>
            <a:off x="7914159" y="0"/>
            <a:ext cx="2124000" cy="1662112"/>
          </a:xfrm>
          <a:prstGeom prst="rect">
            <a:avLst/>
          </a:prstGeom>
        </p:spPr>
      </p:pic>
      <p:pic>
        <p:nvPicPr>
          <p:cNvPr id="321" name="Graphic 320">
            <a:extLst>
              <a:ext uri="{FF2B5EF4-FFF2-40B4-BE49-F238E27FC236}">
                <a16:creationId xmlns:a16="http://schemas.microsoft.com/office/drawing/2014/main" id="{2C7872E6-91F3-4DB8-AABF-6AFCF89865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6985"/>
          <a:stretch/>
        </p:blipFill>
        <p:spPr>
          <a:xfrm>
            <a:off x="10428759" y="2843287"/>
            <a:ext cx="1763241" cy="21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2213D5-716F-433A-987C-B5887E39A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87" y="3870058"/>
            <a:ext cx="11376025" cy="855165"/>
          </a:xfrm>
        </p:spPr>
        <p:txBody>
          <a:bodyPr anchor="b"/>
          <a:lstStyle>
            <a:lvl1pPr algn="l">
              <a:lnSpc>
                <a:spcPct val="85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1B355-3446-4F44-BD67-50898B4FB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7" y="4797232"/>
            <a:ext cx="11376025" cy="720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000" kern="200" spc="50">
                <a:solidFill>
                  <a:schemeClr val="tx1"/>
                </a:solidFill>
                <a:latin typeface="+mn-lt"/>
              </a:defRPr>
            </a:lvl1pPr>
            <a:lvl2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2pPr>
            <a:lvl3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3pPr>
            <a:lvl4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4pPr>
            <a:lvl5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5pPr>
            <a:lvl6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6pPr>
            <a:lvl7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7pPr>
            <a:lvl8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8pPr>
            <a:lvl9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5055B-61A9-4F14-A6EC-C4330A84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C281AA-AB2D-4ED8-9733-8E59EA284B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8" y="3429000"/>
            <a:ext cx="11376025" cy="358775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12" name="Content Placeholder 12">
            <a:extLst>
              <a:ext uri="{FF2B5EF4-FFF2-40B4-BE49-F238E27FC236}">
                <a16:creationId xmlns:a16="http://schemas.microsoft.com/office/drawing/2014/main" id="{3AD9CE0A-2884-406A-9CE9-39926CFDDC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10" y="5980772"/>
            <a:ext cx="1788185" cy="473004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2768400" y="6060624"/>
            <a:ext cx="3744067" cy="363600"/>
            <a:chOff x="2768400" y="6060624"/>
            <a:chExt cx="3744067" cy="363600"/>
          </a:xfrm>
        </p:grpSpPr>
        <p:pic>
          <p:nvPicPr>
            <p:cNvPr id="14" name="Picture 3">
              <a:extLst>
                <a:ext uri="{FF2B5EF4-FFF2-40B4-BE49-F238E27FC236}">
                  <a16:creationId xmlns:a16="http://schemas.microsoft.com/office/drawing/2014/main" id="{5530B9FB-6FB8-480B-8317-BCB53E858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400" y="6066000"/>
              <a:ext cx="1391478" cy="281776"/>
            </a:xfrm>
            <a:prstGeom prst="rect">
              <a:avLst/>
            </a:prstGeom>
          </p:spPr>
        </p:pic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CF9D9D20-9DCE-44BA-99F3-589B7FE2E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816" y="6060624"/>
              <a:ext cx="2072651" cy="363600"/>
            </a:xfrm>
            <a:prstGeom prst="rect">
              <a:avLst/>
            </a:prstGeom>
          </p:spPr>
        </p:pic>
      </p:grpSp>
      <p:pic>
        <p:nvPicPr>
          <p:cNvPr id="6" name="Grafik 5">
            <a:extLst>
              <a:ext uri="{FF2B5EF4-FFF2-40B4-BE49-F238E27FC236}">
                <a16:creationId xmlns:a16="http://schemas.microsoft.com/office/drawing/2014/main" id="{FC7D4562-45BE-4DD2-BA40-0E39C8660CF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39612" y="1064444"/>
            <a:ext cx="4762525" cy="152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21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998" userDrawn="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F2C9-EE49-47C2-B9EB-D3AC2B08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EE6D0-2594-46E3-9287-BA25C418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F598-6735-431D-8E94-ADFC8BC6488E}" type="datetime4">
              <a:rPr lang="en-US" smtClean="0"/>
              <a:t>February 3, 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45D3E-F564-4E6F-B68A-B13E4AC6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EF3B3-E8F7-485E-871F-5F7162A3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8F729E2-9DCC-48F4-B073-02654A231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7318" y="1917339"/>
            <a:ext cx="3600450" cy="2951822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64621032-D101-4AB1-90D2-7E676C823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95800" y="1917339"/>
            <a:ext cx="3600450" cy="2951822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9DA1EE4B-8642-4D57-9967-EC8E7FBBD37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84232" y="1917339"/>
            <a:ext cx="3600450" cy="295182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B5D77A9-C4A2-4736-80D3-8CD08C08A7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6400" y="4869160"/>
            <a:ext cx="3600450" cy="432000"/>
          </a:xfrm>
        </p:spPr>
        <p:txBody>
          <a:bodyPr tIns="72000"/>
          <a:lstStyle>
            <a:lvl1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3pPr>
            <a:lvl4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5pPr>
            <a:lvl6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6pPr>
            <a:lvl7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7pPr>
            <a:lvl8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8pPr>
            <a:lvl9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88A8B4A9-1CF0-436A-BFE0-16D27E9110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95750" y="4869160"/>
            <a:ext cx="3600450" cy="432000"/>
          </a:xfrm>
        </p:spPr>
        <p:txBody>
          <a:bodyPr tIns="72000"/>
          <a:lstStyle>
            <a:lvl1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3pPr>
            <a:lvl4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5pPr>
            <a:lvl6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6pPr>
            <a:lvl7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7pPr>
            <a:lvl8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8pPr>
            <a:lvl9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B22C724-8FED-44F1-9B6B-3CA0B7A239E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84182" y="4869160"/>
            <a:ext cx="3600450" cy="432000"/>
          </a:xfrm>
        </p:spPr>
        <p:txBody>
          <a:bodyPr tIns="72000"/>
          <a:lstStyle>
            <a:lvl1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3pPr>
            <a:lvl4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5pPr>
            <a:lvl6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6pPr>
            <a:lvl7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7pPr>
            <a:lvl8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8pPr>
            <a:lvl9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936CEE2-75D4-4E89-81C4-77A3AB11D8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06400" y="1556792"/>
            <a:ext cx="11376025" cy="360000"/>
          </a:xfrm>
        </p:spPr>
        <p:txBody>
          <a:bodyPr tIns="0"/>
          <a:lstStyle>
            <a:lvl1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EF44AA6-FD86-493D-A599-97B8E4C518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8" y="6021388"/>
            <a:ext cx="11376025" cy="2159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14948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0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F2C9-EE49-47C2-B9EB-D3AC2B08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EE6D0-2594-46E3-9287-BA25C418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ADD5-F362-440E-8475-0731BEA6722E}" type="datetime4">
              <a:rPr lang="en-US" smtClean="0"/>
              <a:t>February 3, 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45D3E-F564-4E6F-B68A-B13E4AC6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EF3B3-E8F7-485E-871F-5F7162A3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190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E9229B-99FF-4F73-BB84-8954628D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D364-9D21-46A6-8558-A0B17CB15E93}" type="datetime4">
              <a:rPr lang="en-US" smtClean="0"/>
              <a:t>February 3, 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533CA-DBD0-4ACB-8C3B-4D0528C2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39931-FCDB-467D-B989-53401029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885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E40AE5-BB6E-4970-9D44-F3A41C1DE4D4}"/>
              </a:ext>
            </a:extLst>
          </p:cNvPr>
          <p:cNvSpPr/>
          <p:nvPr userDrawn="1"/>
        </p:nvSpPr>
        <p:spPr bwMode="white">
          <a:xfrm>
            <a:off x="0" y="0"/>
            <a:ext cx="12192000" cy="62372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F0F177-3544-450E-9AD1-9BBF629BADA0}"/>
              </a:ext>
            </a:extLst>
          </p:cNvPr>
          <p:cNvSpPr/>
          <p:nvPr userDrawn="1"/>
        </p:nvSpPr>
        <p:spPr bwMode="white">
          <a:xfrm>
            <a:off x="6096000" y="0"/>
            <a:ext cx="6096000" cy="623728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C3D3F-4933-4954-B7BB-F609E5C9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52" y="548681"/>
            <a:ext cx="5256000" cy="5472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E15FC-380F-4A7D-96E0-6866FF73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39B0-6B12-45B7-BA13-D4A4914AFA58}" type="datetime4">
              <a:rPr lang="en-US" smtClean="0"/>
              <a:t>February 3, 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B15FB-CCA4-4713-A09D-E92D3F62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CA23D-8A5A-4B5B-B7F3-ED028956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3CAF59-7B55-4FD5-A41D-496107F043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28632" y="620613"/>
            <a:ext cx="5256000" cy="5400675"/>
          </a:xfrm>
        </p:spPr>
        <p:txBody>
          <a:bodyPr/>
          <a:lstStyle>
            <a:lvl4pPr marL="432000">
              <a:defRPr/>
            </a:lvl4pPr>
            <a:lvl5pPr marL="648000">
              <a:defRPr/>
            </a:lvl5pPr>
            <a:lvl7pPr marL="540000">
              <a:defRPr/>
            </a:lvl7pPr>
            <a:lvl8pPr marL="648000"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0127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F3E775-7800-40DF-A9DA-47D6A51D8FB9}"/>
              </a:ext>
            </a:extLst>
          </p:cNvPr>
          <p:cNvSpPr/>
          <p:nvPr userDrawn="1"/>
        </p:nvSpPr>
        <p:spPr bwMode="white">
          <a:xfrm>
            <a:off x="0" y="0"/>
            <a:ext cx="12192000" cy="6237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E2B0D1-3BBC-4F4D-B782-316E52E876F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295775" cy="6237288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C3D3F-4933-4954-B7BB-F609E5C9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7847" y="1268760"/>
            <a:ext cx="7056165" cy="4248472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E15FC-380F-4A7D-96E0-6866FF73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FA47B6-4EEA-46E9-89F9-3763A0686498}" type="datetime4">
              <a:rPr lang="en-US" smtClean="0"/>
              <a:t>February 3, 2022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B15FB-CCA4-4713-A09D-E92D3F62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CA23D-8A5A-4B5B-B7F3-ED028956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E89A3D-C6C4-4521-AE7D-4749D53E613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D609B89E-6590-4FFF-8CEF-B8E6E38628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27847" y="908720"/>
            <a:ext cx="7056166" cy="358775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61903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raphic 314">
            <a:extLst>
              <a:ext uri="{FF2B5EF4-FFF2-40B4-BE49-F238E27FC236}">
                <a16:creationId xmlns:a16="http://schemas.microsoft.com/office/drawing/2014/main" id="{B8397AC3-1B74-4590-B3B4-7096F5A7FA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8048" y="2041798"/>
            <a:ext cx="2124000" cy="2124000"/>
          </a:xfrm>
          <a:prstGeom prst="rect">
            <a:avLst/>
          </a:prstGeom>
        </p:spPr>
      </p:pic>
      <p:pic>
        <p:nvPicPr>
          <p:cNvPr id="316" name="Graphic 315">
            <a:extLst>
              <a:ext uri="{FF2B5EF4-FFF2-40B4-BE49-F238E27FC236}">
                <a16:creationId xmlns:a16="http://schemas.microsoft.com/office/drawing/2014/main" id="{2F8B9A4E-E8F4-423F-B6CD-F8DA1DFCFA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0723" y="3413398"/>
            <a:ext cx="2124000" cy="2124000"/>
          </a:xfrm>
          <a:prstGeom prst="rect">
            <a:avLst/>
          </a:prstGeom>
        </p:spPr>
      </p:pic>
      <p:pic>
        <p:nvPicPr>
          <p:cNvPr id="317" name="Graphic 316">
            <a:extLst>
              <a:ext uri="{FF2B5EF4-FFF2-40B4-BE49-F238E27FC236}">
                <a16:creationId xmlns:a16="http://schemas.microsoft.com/office/drawing/2014/main" id="{135769BA-9248-4535-B470-443C41A87C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565"/>
          <a:stretch/>
        </p:blipFill>
        <p:spPr>
          <a:xfrm>
            <a:off x="584448" y="-1"/>
            <a:ext cx="2124000" cy="1984573"/>
          </a:xfrm>
          <a:prstGeom prst="rect">
            <a:avLst/>
          </a:prstGeom>
        </p:spPr>
      </p:pic>
      <p:pic>
        <p:nvPicPr>
          <p:cNvPr id="318" name="Graphic 317">
            <a:extLst>
              <a:ext uri="{FF2B5EF4-FFF2-40B4-BE49-F238E27FC236}">
                <a16:creationId xmlns:a16="http://schemas.microsoft.com/office/drawing/2014/main" id="{4CE70880-6A86-4FE3-B482-D6E2011103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1409"/>
          <a:stretch/>
        </p:blipFill>
        <p:spPr>
          <a:xfrm>
            <a:off x="4327773" y="-1"/>
            <a:ext cx="2124000" cy="1032074"/>
          </a:xfrm>
          <a:prstGeom prst="rect">
            <a:avLst/>
          </a:prstGeom>
        </p:spPr>
      </p:pic>
      <p:pic>
        <p:nvPicPr>
          <p:cNvPr id="319" name="Graphic 318">
            <a:extLst>
              <a:ext uri="{FF2B5EF4-FFF2-40B4-BE49-F238E27FC236}">
                <a16:creationId xmlns:a16="http://schemas.microsoft.com/office/drawing/2014/main" id="{39BCC0DD-3588-4FDA-8D36-252A728060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1049" r="40069"/>
          <a:stretch/>
        </p:blipFill>
        <p:spPr>
          <a:xfrm>
            <a:off x="10919073" y="-1"/>
            <a:ext cx="1272927" cy="1889324"/>
          </a:xfrm>
          <a:prstGeom prst="rect">
            <a:avLst/>
          </a:prstGeom>
        </p:spPr>
      </p:pic>
      <p:pic>
        <p:nvPicPr>
          <p:cNvPr id="320" name="Graphic 319">
            <a:extLst>
              <a:ext uri="{FF2B5EF4-FFF2-40B4-BE49-F238E27FC236}">
                <a16:creationId xmlns:a16="http://schemas.microsoft.com/office/drawing/2014/main" id="{C187F1BC-A057-4949-B9AE-26FC874BF9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7200"/>
          <a:stretch/>
        </p:blipFill>
        <p:spPr>
          <a:xfrm>
            <a:off x="9290298" y="5099323"/>
            <a:ext cx="2124000" cy="17586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EC3D3F-4933-4954-B7BB-F609E5C9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84" y="980728"/>
            <a:ext cx="10512000" cy="4608512"/>
          </a:xfrm>
        </p:spPr>
        <p:txBody>
          <a:bodyPr anchor="ctr" anchorCtr="1"/>
          <a:lstStyle>
            <a:lvl1pPr algn="ctr">
              <a:lnSpc>
                <a:spcPct val="90000"/>
              </a:lnSpc>
              <a:defRPr sz="9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E15FC-380F-4A7D-96E0-6866FF73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FC28-BD7A-4483-897A-936283D2CE5B}" type="datetime4">
              <a:rPr lang="en-US" smtClean="0"/>
              <a:t>February 3, 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B15FB-CCA4-4713-A09D-E92D3F62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CA23D-8A5A-4B5B-B7F3-ED028956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785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– D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CA2D55-7CDA-4B04-8C5F-962BC1D06D96}"/>
              </a:ext>
            </a:extLst>
          </p:cNvPr>
          <p:cNvGrpSpPr/>
          <p:nvPr userDrawn="1"/>
        </p:nvGrpSpPr>
        <p:grpSpPr>
          <a:xfrm>
            <a:off x="425177" y="1980872"/>
            <a:ext cx="11341646" cy="3579784"/>
            <a:chOff x="425177" y="1980872"/>
            <a:chExt cx="11341646" cy="3579784"/>
          </a:xfrm>
          <a:solidFill>
            <a:srgbClr val="BCE4FA"/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D60573C-3574-452F-B9F7-DF21770BB9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04420A2-28AA-4640-9257-B031294D66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A11D49-8643-4AB2-B2CD-17000C0FCE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0407AFF-45A5-471D-9FF6-010872E030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DF6FA90-ECA0-495E-984C-B86C91F8F1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6A1404A-BB16-4351-BFA5-95D0F960E1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D0CDF78-4DC1-41EB-8EDF-6443A5360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33F3C6-3A18-4715-9999-7A0D072745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9E42517-0501-4052-B535-AFBA7D1598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9A2DA38-31B5-42B4-9229-9F718A3DA1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8244FA9-D46E-4E4C-A6D4-B098E1AC6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95B77D6-21C0-4F2D-9967-5FEE71D895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B2C53E7-1855-452A-9F7C-1CAAAD25B4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0AF3F9A-440C-4683-A981-AED8390184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C434EC9-B32B-40E1-97CB-3CF95BC86F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57B0D72-8C47-4C14-95B0-1F93371399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A89EC44-AC78-424E-96B5-AC8DF1614A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4D668B5-B99C-4977-844E-4501867DBE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F60A769-9B11-456F-B0F3-E6D018B009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C15E272-7FD0-434A-B47B-A5145EA107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959F1AE-3759-4728-8DF5-9647A4012F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EC698C0-21F4-4B95-89E8-0CADCFC58D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4EC5D66-7F5F-4E20-BBE4-3541C2668A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6363D27-C210-46B5-8BD0-48AAEB76CB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D038B9E-FEB0-4CB3-BDAA-744585C9EE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AB6F1CC-1518-413F-8A30-76F7491BD6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1F51C22-CBF9-4F53-AF40-A2D0968545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9965D33-F65D-49A6-A623-445AE7A8F2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6BE91C5-E37F-4BE0-9D71-E948881895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0A44612-08AD-4D43-8672-878428A074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C6C0ADA-E078-4076-AD36-6E6DDFB16A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D1BCE22-78D0-4E2D-B7D2-2B7BF8D6F1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991782-6667-494B-8026-971716800B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B21BB49-0503-4F96-AC48-05D5E34AA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B50969-8806-4691-9A37-606D06B8DB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5C32441-4738-4615-A132-6A87D3B15A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E6A2EED-81D1-4458-8DF6-A6852BCE1C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3D35B78-6311-4B1C-B6F1-DE69985707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ECC30CC-97A7-449C-9836-F7AFA4884E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069B8C6-D137-4EDC-B986-B875A372C1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D6F3491-798E-4A33-A2A8-E51ABAA4F4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560F67F-88BA-4CF2-A12E-4E7F6767ED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D0CD426-61B4-449B-9E6E-217FFD28B3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048ED6F-9F7B-4AB6-B571-F8516207B1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E6CDB54-C0A7-4B46-8335-7281A704AB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5EEBC9A-86A1-4A73-9327-D9F7C57EB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404C429-60CE-4D52-BECD-FA28BCBC13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0E1134B-5BA7-445B-9608-CEA6152236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F6C8E94-CD8E-4768-8B10-35693CCB5E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F1563CA-A120-4B7B-A7E8-1298DFC7AB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E317E4D-AC24-4851-9F46-5CCC1BC031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CDD9061-BBCA-4B5D-BD74-8C1F4907F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3FCC10F-CF78-4B34-BF96-7DB2898FAB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CE11BAF-387F-4773-8FFD-0B097D534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FCEBB98-2343-4692-B1BE-957159786A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C17C09D-DABA-4446-A17C-E016FDD3AA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898A4CF-673B-43B2-AF84-26FBF76740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B18533B-53AC-4D91-8EFD-B7D6CC3D0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72155F2-D908-4AC7-8F6B-A7053B0002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5B0BA40-88AA-4A8F-9E9A-4EEA57414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8560D61-6D20-408C-8E6A-CD8662E925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B26E9E7-2C49-4996-820A-250C9211D4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227C95B-973E-47D9-97DE-CA6E92A779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8FFC28B-DACA-4D17-9D9A-0E76F6D1A0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2C2BF3C-6549-4A43-860C-714F0430F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59831D4-5F5B-4E62-9C5B-F32468AEC0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A658703-4973-4F1A-90CF-E0660286CA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BBD6B7F-CC35-4AB3-AE6D-D2B79765D1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F88EC52-D463-4B19-B5F5-EA4956ED6E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70B2C05-7C05-4CF0-A3DA-09E4B9463D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A5338AD-16F0-4D8D-8C8F-16C2407206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694A71B-DED2-479A-BE53-C4CA00A0A5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1407F8D-A0AD-47CE-8438-C0B599D255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6B2F5B4-0811-4C97-A8B2-4640D2513D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4FA2A47-34F6-4307-B38C-829C5F058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49B64B8-BD46-4E51-A518-204E564419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3F06ED4-C0E5-4DBD-8365-E93C47C3CB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4C2A57D-D0CD-419D-8A9B-354262A9F7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561E206-FFDA-487B-8365-87927D91C5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27DCE58-15EC-44E1-8B5D-5609309F65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6B70E8E-97F3-490C-9D97-CF9875EC31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5C9E359-BB08-4883-970A-027DB4C826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93F72B1-7DB8-4425-B36E-DEEBF3503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674864B-92C7-483D-83F4-BE9C068704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3DF814E-5981-4EE5-A61B-E912C1726F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5A44644-3CFA-4ECE-916B-C8CCD96D83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39D8FBA-81E0-445D-A949-3A69C67D34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9E9E709-D019-47DA-A650-5E8EAEA926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1A2A67C-FA9A-41C3-A2CD-C2B4AE85B7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A104D70-E51C-4127-A7C6-F9561C789D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06374CD-8144-49A1-B437-204BCF2F5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FDC6FC6-B0C5-497E-AF35-C3A6D9B6AB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9DAFDF1F-258D-4352-A0B7-B48001FF3D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FC473BA-0A72-4637-989E-B2ADFB7DF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9E1A59F-EBB0-40CC-9466-74FBBDB7E1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19A959C-C7E0-4694-A6E8-26A2B9D8DA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F833786-E61D-42CA-BD18-7F7EF8B5D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C6523B9-0EA9-46E0-AC6A-29120A4715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FE11D3C-8D1A-4375-BA43-BF44442AA2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2960CEB3-A385-4476-BE6B-53D765401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74CE8F49-1864-4A7D-BD0A-00327B8ACA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0A3A857B-A7B9-44D2-B5AD-740760B4C2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9E22FB8-691E-4778-A117-AE05D8911E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A4A6DBE-FA20-449B-B17C-96DB120452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FBB2111-FB58-4143-982F-8C9BBFFE53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17853AD-41E1-482B-B791-ACB337A496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0EB9C6C6-A03B-40F2-8A3B-A7B8D41EF2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272EF01C-CC10-411B-8431-7D7CFB9AE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CF9FC73A-58CA-41AD-94C0-012953285E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B434A37-82B1-4880-AB15-84FDA8DF86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4754B12-7956-4B07-9C50-DCF14691F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F6F7F457-FF04-4653-8A23-96B6ECFE92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4D7E41A5-FFCD-4B11-9A99-3387B3516C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824948F1-1614-48C9-96BA-5E921B997C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D1FA9CE7-B0B7-4FD0-9D2E-415586DC37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415F436A-80DC-466B-AD85-EBAD863264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B30C1839-2581-4FC9-8E60-8B6E1AD388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C452F77F-D347-4AC8-8079-B07DA7C8BF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40CC1CA-B6C7-4183-857D-54D590AD38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384BAE1E-670E-4F53-81F9-729388BE41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4AA1BBF-10DB-4B5E-A618-EF3675511D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1DC192CE-9EB0-4A9B-8982-0C21ADAC73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CFD122E7-3078-4F84-9BDF-E7788AC114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8DD91C92-E456-4A10-9E80-C06DDB8C3A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2D2024F3-C14C-4C7D-9DDC-52F6C69465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C9F180F-4900-4EC9-BA26-5A50A6A6C6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E5FA024-348C-452D-AC5D-B962938391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78D40919-197B-401F-BBAB-24037CAFC1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88517D68-5B85-44E4-B161-72C743C524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0024A01-7219-47EB-9E50-953A06FD98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847CC35-97AD-493A-B58F-9C101975EE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0C128F5E-CED1-48B2-9AF1-7F4A5DFEF4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BDFD0C6-4F09-48EE-8A1A-AB7508CB0B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37DA0B6-ED0A-4B9C-85EA-1F320E9243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4EF07D08-A5BA-4514-94F7-EBD49395E8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8BDD9C53-6754-43DF-9718-29C9E6A43B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F1B0479-1C65-4F3A-BD89-23D92399BF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3AF7ECB-A7D6-4DCE-9AF2-2ABABC2077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51B4585-0DF4-404B-B04F-B1FD387DD1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BE14A47-9303-4038-8E55-7439D8E5D6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39300A1-C52B-4293-A496-D098E62508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EB6AE67-984C-433B-97FE-89EC5AE195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DFC69805-8379-48AF-A37B-DB73E400DC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A1B55D0-1C14-48DE-8413-62054E107B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3C221775-D930-4A76-B917-BA4F0EDC47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FA9A05A-978E-4D52-B73E-35D4CF59B2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5DFA245F-4AA1-4AF4-B60F-BA62676DBA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07F0CDBD-CE29-4C0E-BBF6-704F07C6A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2E2EF8F9-9D1F-4C59-8615-1D2AF0A48D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99D7B0A6-FA1D-4E38-B932-17D6B9C60A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410943E4-8808-4FD0-B12C-2F88FDFCD8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06A2BCF2-B46D-4478-83AC-862C41BF31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0F5C9465-41B9-4D5B-A4D0-7BAC43016E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B88153B1-EB83-4366-A1F7-C275057623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41CAFDA-1032-468F-B8A0-688CA91A10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C91CBFD2-BE08-41CB-AE0E-56BF4B11A8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3E17E162-A3E2-42C9-B6F3-6D80A48B44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6116A349-BA6B-4D85-B269-35FF585386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6259D2F4-8914-453A-8578-C22D6F2736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D18A31A1-F97F-4592-BBDA-03A9CDEE22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89AE02C0-9778-4982-BA70-AC99BB2CDC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DEEE130E-6459-4B88-94A5-5C2B7B70C1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45CCD03D-E18A-45FB-AB88-2850C97ED0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96FDDA48-3C34-464F-B6F3-72B650A3B5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67C4C96B-AC7F-44F5-8237-144478ABC8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E73C8A2-7A6D-48B2-B90D-5E353ED132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A64E3F7E-6709-4CE4-A20E-9DAFAB7881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030B5EB2-DFBB-4F7A-8108-F8884E7DCF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60B1405F-965F-46AD-87EE-4F5C32AC10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365361DE-819A-48F2-B0FD-B264D135A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E1372FB-CC29-4282-A2DC-0B0347DB60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8670A1D3-0BAA-4CFF-8A8B-9E1AE09173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97A05246-D39A-4FEC-AAE8-9B7F2936E7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AC63D330-698D-4BDD-8E58-61F3D768D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90AE0F43-00BB-4916-962C-334294A1E9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8D9C5E8-F2EB-4B09-AD0F-D12DFE27BE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A8778C57-AE23-4585-8724-5C69D0798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7240FE0C-AC83-4DF7-AAB8-3D87743C66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C9A2CCBB-C85D-4087-92C8-0304BA3712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C5D2458-7F70-4B59-A7DA-572D92530F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E03124A2-2E7B-4230-9FCB-911E08F627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01333D65-64D1-43D4-A250-38D76B1629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0F11CEF6-C47A-41B3-87CA-46190AFF2E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1749CF8E-DBF9-4C91-AB72-D61B95DC76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495BB38F-88B6-4EEA-A56B-80541121C5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3A116268-B26B-4AB4-A56D-722ACA36DE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49745CFE-EE79-4ED8-AE41-8FBBCC1D6B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A0292311-3875-4F3F-8A64-27E1AD0EC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6996181C-AB6E-42F7-87EE-F61E808D05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6BABE72E-C643-404E-B9B5-A210265E1B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726BE629-5E72-4F18-84C5-8879ECC88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1BF75C72-C31D-469D-AFAA-82414E8E6A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6E72D14B-B35F-4E34-B06F-3F7A66D442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88785B73-8737-46EB-9486-3A15538E36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E681CCD6-AF1A-4467-AA98-8A711BE768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6CBA58D6-EB8D-4C8F-81DE-D052740F43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D52D28C0-EF51-4516-B8C8-27FB305C63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8483386B-6641-4464-8171-4062EFBA34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B6B4D9CE-3AA2-4407-ACEA-E84C819207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4D28E68F-179A-469D-8AB0-CF3C178702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6C287CEE-1B99-42A5-8F20-7166D7622E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B818672-01DC-4350-9CA4-47553831E4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397FD1F0-E766-4D77-9FAF-6BE2B89B9A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82498EC4-2FA8-4E22-BFB2-A4439EA09C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3766D1A8-B3E5-4F88-A9B0-471BA7D781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2D5DD1F6-B543-4C20-A3DD-D9A5D3593F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96C54C81-2FA4-4603-A5D3-EB553519E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D272AA2-0E3F-4616-B741-FF790B8AFF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6A0FDC40-EC22-44F5-A798-4AFBC7187B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E9F7AC74-1681-45D0-A1DB-F21D165A3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15DEF13A-6695-4C62-83C6-10B4614C3A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B0A006E0-EF7E-4864-9B4B-07913B9704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CA661569-AC1F-4F57-A255-65292B503E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5F5980F7-955D-4F2C-ADE8-AAD1D22E73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80106E61-428B-4C07-B6B9-1A1B1118C0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278856BE-BA70-4024-9A36-C0CB21FAA1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C35E37BF-DC31-40FD-8586-51E11BD8EF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27DFA4AE-1A4D-45FE-8363-D8ECCC25A2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04ED0EED-3CB8-4BB8-98A9-BC4C493791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DEE7BF54-3620-4A66-A64E-B134DC1B82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3B1C3EC5-C14E-42CA-BE0D-96B126E5A0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AA5D9FB5-8766-4272-BAB7-0157E76A4B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E1ED2817-C80D-4FA5-8EC1-7A793F1153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2D7ED7C9-3F29-4770-B2DD-566F5A4D53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F7518EA0-C329-4558-ABE1-2585AA3A4C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6E7E66BA-4FCF-4AE2-BB92-6061F8CA1B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01AEF780-5B24-442A-9E1E-AA77FA18E7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0F33A6C1-364D-4C99-9623-B16CEC102C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FE44BB95-A686-4EA4-B78A-2C0238A3EF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3CA11124-5561-43DC-8F51-7A4B396C63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ABD6A440-1475-4EC8-91C7-27BD0B82FF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871C2E07-02F3-47CD-ADA1-E150FD48AE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7696AE69-2135-4ACA-B36B-35F5687CFD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11AF6572-DE9E-4059-9574-89317B8139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1F8FA03F-D39C-4A1F-9703-9473AF1D3E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1B4582B7-7B0F-4630-A244-909AF07177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FA9EEEF1-557A-4091-AF83-D02B5D0BAD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616F77D4-C921-48F6-A7FE-A1B4AD358D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9EDD46B5-3CCD-4A5E-B41F-FE027A2AFD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366296D1-B0B9-4644-AB83-BBDD7EEC17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3AF05DF7-634B-4001-A3CA-AABCB38F39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28A65A45-BF3D-44EE-9494-38EFC2E1CC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95DA6977-EDCE-408D-B7B6-6718B12DF1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D2FAF872-BFC2-40B7-8060-131F34BB2A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AC712315-BAE0-48A6-99F7-536C9BEE80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25E18E49-A060-4070-A058-1483E45C45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E6F3DC82-6B36-4C36-BEA2-FB2930AACD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5FB201A5-8802-49FF-A6BA-4D2CCCBDF3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53E22B95-B612-4D1A-A8AC-696255AE9C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759A7941-4545-4862-84F7-C3ED36ABB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801E4E96-6BFD-4767-BF83-260B3A99C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3FF1C7B3-70FB-474E-8C96-388D20EC11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919DE63C-39EE-4908-A9AE-545B4630CC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6FA1897C-0B6C-40E3-B67D-F3F8A0BF35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5C689217-7B00-4A81-A62A-E30A9D895E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1EA0D71C-90BF-4853-A4DC-AFBD7B71C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0C4FEAEE-58AA-48CD-84D2-80897EBBB2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4814E25-CF72-4C56-9459-6D83CC6CDC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5924EA7C-839A-43F6-825D-C065CF9568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25FA5B67-7D51-4B37-B46A-1022ABE58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0E86EDFE-C910-4ED5-915D-217D7A9E73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FECF7762-10D1-4030-AF91-9D2B70938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B18054A2-93CD-486A-A732-A31C4A50C0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C50A8314-17D7-4668-B991-CC70FE68F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1EBCB323-9A67-4553-849E-E98EDC2EF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8D1E7CBA-DFA0-4B34-9CF5-93E63B62BD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B9851BC4-A15B-4389-90F6-2C10CF1C00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E9550A7F-FC2A-4D97-9F6F-7CB6A9E21D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CF34E37C-CE6A-40F3-9555-9AB499ABC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DCEB2A23-84AA-4F70-B88F-AAB0AC3DA0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7D36E1C7-9AA0-446C-9581-1D17B99B33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35EA4485-2EED-4648-8AA2-DB5B8B352C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97F892BC-BD3C-49DE-BECC-2CE2154244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AD2F9F6F-6E4F-460D-80AA-5D55A525D9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8C8A9EDC-7D68-432A-A972-2A2849C077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0B5D981A-4F17-43E5-9AC3-73061E0A99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EAC92C04-89DC-4B07-8DC6-A364AF6D9F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FFABB300-AC9C-405B-B06C-7F087932B8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C3D1E113-148C-4BE1-B6D2-2609646D54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20CC993A-D20E-49D8-A484-D02E5E8EC9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3D364770-67A0-4263-8E52-62C2CB19A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008755A3-4A60-41EB-879D-C4464E5B91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D0299F87-7D50-4ED6-9850-DFF4FD1A9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E2D56B1E-1E4A-489F-BE17-0683E1CEA1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19A9B825-5F96-47E4-BA93-19BB78526E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9F1A85D5-8A30-49A9-B2B5-622CBA3C02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441686E4-45E8-4044-8251-C3BD1B685D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058A6C90-41BE-4132-BFFB-ECA9F4200B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B1233A54-B458-4239-9526-75C5621D8B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C2E68ED-97DA-44E0-BE11-C99B1A8605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5D67C164-CAAF-484C-92DF-917E842493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B21A672F-C4B0-4EC3-BC76-A8DB1FF814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49CB494B-8EE1-4180-9BB2-FD294855AE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B043C3E2-4CCA-4BF0-B62F-599427D743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B2DED4EA-B136-4FF5-93C0-D0D9420F9F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E3070A77-B6C5-43DD-B7C9-28C87872A5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AECE3D0E-8029-46EF-A23A-CA5CF9BEBD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CF8733B7-22C9-4658-9270-5C8DB8E0B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EA3551CD-88BF-4845-8F9D-959CB7EF6E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033E4DC6-883C-4F92-8EA3-AC354D0F70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EC3D3F-4933-4954-B7BB-F609E5C9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84" y="980728"/>
            <a:ext cx="10512000" cy="4608512"/>
          </a:xfrm>
        </p:spPr>
        <p:txBody>
          <a:bodyPr anchor="ctr" anchorCtr="1"/>
          <a:lstStyle>
            <a:lvl1pPr algn="ctr">
              <a:lnSpc>
                <a:spcPct val="90000"/>
              </a:lnSpc>
              <a:defRPr sz="9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E15FC-380F-4A7D-96E0-6866FF73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07FC-CB14-4199-99D5-E6E98A6B98E8}" type="datetime4">
              <a:rPr lang="en-US" smtClean="0"/>
              <a:t>February 3, 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B15FB-CCA4-4713-A09D-E92D3F62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CA23D-8A5A-4B5B-B7F3-ED028956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469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–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3D3F-4933-4954-B7BB-F609E5C9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84" y="980728"/>
            <a:ext cx="10512000" cy="4608512"/>
          </a:xfrm>
        </p:spPr>
        <p:txBody>
          <a:bodyPr anchor="ctr" anchorCtr="1"/>
          <a:lstStyle>
            <a:lvl1pPr algn="ctr">
              <a:lnSpc>
                <a:spcPct val="90000"/>
              </a:lnSpc>
              <a:defRPr sz="9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8BD3E7E-258F-4295-88FA-0D932315405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2372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add picture.</a:t>
            </a:r>
            <a:br>
              <a:rPr lang="en-US" dirty="0"/>
            </a:br>
            <a:r>
              <a:rPr lang="en-US" dirty="0"/>
              <a:t>Insert picture at first and send to back.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E15FC-380F-4A7D-96E0-6866FF73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B3D3-E984-4123-ACFA-99EB009E1618}" type="datetime4">
              <a:rPr lang="en-US" smtClean="0"/>
              <a:t>February 3, 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B15FB-CCA4-4713-A09D-E92D3F62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CA23D-8A5A-4B5B-B7F3-ED028956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015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– Dark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E15FC-380F-4A7D-96E0-6866FF73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6FD1-AD41-4708-BC05-945A216E8735}" type="datetime4">
              <a:rPr lang="en-US" smtClean="0"/>
              <a:t>February 3, 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B15FB-CCA4-4713-A09D-E92D3F62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CA23D-8A5A-4B5B-B7F3-ED028956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ED999-ABDF-4A6E-BF48-498E293E3F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31504" y="1995810"/>
            <a:ext cx="2879874" cy="2879874"/>
          </a:xfrm>
          <a:prstGeom prst="ellipse">
            <a:avLst/>
          </a:prstGeom>
          <a:solidFill>
            <a:schemeClr val="tx1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ACFFD6E-B66D-42C4-B187-2AEC53DF6C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7424"/>
          <a:stretch/>
        </p:blipFill>
        <p:spPr>
          <a:xfrm>
            <a:off x="10434868" y="2033356"/>
            <a:ext cx="1757132" cy="280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EC3D3F-4933-4954-B7BB-F609E5C9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304" y="692696"/>
            <a:ext cx="5472000" cy="5472608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1"/>
          <a:lstStyle>
            <a:lvl1pPr algn="ctr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1871280" y="6460076"/>
            <a:ext cx="1974276" cy="184282"/>
            <a:chOff x="1871280" y="6460076"/>
            <a:chExt cx="1974276" cy="184282"/>
          </a:xfrm>
        </p:grpSpPr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5530B9FB-6FB8-480B-8317-BCB53E858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1280" y="6460076"/>
              <a:ext cx="736297" cy="149101"/>
            </a:xfrm>
            <a:prstGeom prst="rect">
              <a:avLst/>
            </a:prstGeom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CF9D9D20-9DCE-44BA-99F3-589B7FE2E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5082" y="6460076"/>
              <a:ext cx="1050474" cy="184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295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F2C9-EE49-47C2-B9EB-D3AC2B08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EE6D0-2594-46E3-9287-BA25C418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B616-4CFF-4D0B-AEF5-72635AC81B81}" type="datetime4">
              <a:rPr lang="en-US" smtClean="0"/>
              <a:t>February 3, 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45D3E-F564-4E6F-B68A-B13E4AC6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EF3B3-E8F7-485E-871F-5F7162A3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6DEE91-DAA9-4B04-8D29-DA1A9411B2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7" y="1844674"/>
            <a:ext cx="11376025" cy="4176713"/>
          </a:xfr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arabicParenR"/>
              <a:tabLst>
                <a:tab pos="7790400" algn="l"/>
              </a:tabLst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-457200"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arabicParenR"/>
              <a:tabLst>
                <a:tab pos="7790400" algn="l"/>
              </a:tabLst>
              <a:defRPr sz="2400">
                <a:solidFill>
                  <a:schemeClr val="tx1"/>
                </a:solidFill>
                <a:latin typeface="+mn-lt"/>
              </a:defRPr>
            </a:lvl2pPr>
            <a:lvl3pPr marL="457200" indent="-457200"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arabicParenR"/>
              <a:tabLst>
                <a:tab pos="7790400" algn="l"/>
              </a:tabLst>
              <a:defRPr sz="2400">
                <a:solidFill>
                  <a:schemeClr val="tx1"/>
                </a:solidFill>
                <a:latin typeface="+mn-lt"/>
              </a:defRPr>
            </a:lvl3pPr>
            <a:lvl4pPr marL="457200" indent="-457200"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arabicParenR"/>
              <a:tabLst>
                <a:tab pos="7790400" algn="l"/>
              </a:tabLst>
              <a:defRPr sz="2400">
                <a:solidFill>
                  <a:schemeClr val="tx1"/>
                </a:solidFill>
                <a:latin typeface="+mn-lt"/>
              </a:defRPr>
            </a:lvl4pPr>
            <a:lvl5pPr marL="457200" indent="-457200"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arabicParenR"/>
              <a:tabLst>
                <a:tab pos="7790400" algn="l"/>
              </a:tabLst>
              <a:defRPr sz="2400">
                <a:solidFill>
                  <a:schemeClr val="tx1"/>
                </a:solidFill>
                <a:latin typeface="+mn-lt"/>
              </a:defRPr>
            </a:lvl5pPr>
            <a:lvl6pPr marL="457200" indent="-457200"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arabicParenR"/>
              <a:tabLst>
                <a:tab pos="7790400" algn="l"/>
              </a:tabLst>
              <a:defRPr sz="2400">
                <a:solidFill>
                  <a:schemeClr val="tx1"/>
                </a:solidFill>
                <a:latin typeface="+mn-lt"/>
              </a:defRPr>
            </a:lvl6pPr>
            <a:lvl7pPr marL="457200" indent="-457200"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arabicParenR"/>
              <a:tabLst>
                <a:tab pos="7790400" algn="l"/>
              </a:tabLst>
              <a:defRPr sz="2400">
                <a:solidFill>
                  <a:schemeClr val="tx1"/>
                </a:solidFill>
                <a:latin typeface="+mn-lt"/>
              </a:defRPr>
            </a:lvl7pPr>
            <a:lvl8pPr marL="457200" indent="-457200"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arabicParenR"/>
              <a:tabLst>
                <a:tab pos="7790400" algn="l"/>
              </a:tabLst>
              <a:defRPr sz="2400">
                <a:solidFill>
                  <a:schemeClr val="tx1"/>
                </a:solidFill>
                <a:latin typeface="+mn-lt"/>
              </a:defRPr>
            </a:lvl8pPr>
            <a:lvl9pPr marL="457200" indent="-457200"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arabicParenR"/>
              <a:tabLst>
                <a:tab pos="7790400" algn="l"/>
              </a:tabLst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7169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FEE5-9120-4D79-8C72-BB3DC158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31949-6115-4509-B01B-72C482004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FD4C7-DFEA-4556-B404-44311FB8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5DE5-ED93-4FBD-ABEB-886FC497F9CD}" type="datetime4">
              <a:rPr lang="en-US" smtClean="0"/>
              <a:t>February 3, 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6DD30-0AD0-4901-AF50-6F9190E5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B330-D853-46EE-912A-9025FC1F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833CF7A9-B9A8-48A1-9A63-0944A0D4E3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8" y="6021388"/>
            <a:ext cx="11376025" cy="2159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92552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D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CA0FE09-B37A-420C-8E50-D90DFEB22691}"/>
              </a:ext>
            </a:extLst>
          </p:cNvPr>
          <p:cNvGrpSpPr/>
          <p:nvPr userDrawn="1"/>
        </p:nvGrpSpPr>
        <p:grpSpPr>
          <a:xfrm>
            <a:off x="425177" y="1980872"/>
            <a:ext cx="11341646" cy="3579784"/>
            <a:chOff x="425177" y="1980872"/>
            <a:chExt cx="11341646" cy="3579784"/>
          </a:xfrm>
          <a:solidFill>
            <a:srgbClr val="BCE4FA"/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2303235-BF60-4A33-9F00-53AAC2ABC9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754C1BA-4F7D-4D94-8D7B-6EDF320A1D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0968D23-EF03-4BFD-9C4F-B73FD7B04E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E3127CA-BF53-490D-9026-3AFB54A49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CE8B766-AE2A-42BE-90B7-650A06730E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0A6F4EB-19E3-4AC7-873D-69BA5E7A0E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4F13C0A-D4BC-4AE2-8FE8-755A22B58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18941B-E745-455C-8B10-FC0511C1E2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1266EF4-E971-48F2-B863-7AFCCBB650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C9AF031-5C9F-4B61-B233-497B43914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12A0A14-16D5-4D82-B084-877E991EF4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AD4CB32-39EF-45C1-A5A1-E1BFDBCB32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1D5299D-6479-43C2-BB75-BD3E0674EB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2D1A374-D0F6-4C1B-9BCE-6E3C9AA392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35D8DDE-916F-4744-A85E-50DDC532E8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C477905-AF02-497C-BC1B-66FB82030C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F9C2533-B729-41D3-BDB2-73C998449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0C09204-115D-4A5C-B1E6-4C684C626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0143AD4-9A47-4E46-84DB-289E16C65D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9F2FCFD-9973-453E-9D7D-F500E360A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E00C563-CCB6-4582-B07C-DE54E9A18F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DC2E18E-C58A-43E4-BAAA-128F708B33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93D7896-3035-4B83-9A8A-F27A50FF2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EF5B2C1-8673-4F0F-8F98-7F312E7553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1F41470-153F-4100-B604-AFD638CBC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248D930-7742-49C2-B438-E4403C8336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9A148FF-AE3F-4011-BA45-20473C24BB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4924500-860A-4308-B79E-1D9E597A7C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A91AA8F-4D0B-439D-A325-534662FFC4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13E147D-D224-4075-A01B-B4088FDB1B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7333C81-7331-425D-9A5B-8DC1EEE6BC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972B20C-CE5D-43B5-BBF3-C842F50F73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D0F3BA2-03E8-4F8D-88B1-A6A3D5A2D3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89E1C9D-9A57-47D8-8C0A-9B3F9F5BD3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0388017-D337-48BF-B3BC-7E179C8C97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0F7EBD6-AC85-42ED-A510-F96166CE11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4E52FA2-644A-4BED-9018-28BF7A9EBF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7761B75-58CF-4657-892F-D4E6502236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97B508C-192F-492C-8156-03F1F991C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DC6AC33-A18E-48EC-96AC-A9886506A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A0C616C-25DA-4494-9EEB-56E375FEED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B2A91C3-4EBD-49CB-806F-5BD33F2055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4222645-58A7-403B-BE84-FB34DC3CB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4B8B1F3-C8EE-44AF-95B6-3962F959A1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6313AD7-289F-4F09-92E5-FA6939ADA8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C8350B9-83A5-4271-B30C-5F713425C1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B84BCA-A457-4EFB-9402-CECEEAFC02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D6E2A2A-FDA7-48E0-984C-04E565D03B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BD1B60F-ACB8-40CE-815D-6323DDEE7C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2AF1456-AFD3-495C-9D17-7872175C2E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CBE50A2-3C91-4A1F-8550-202B985763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A73A21F-E182-4043-B717-719E2B7A8A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DB93979-E899-498F-93F0-2F5D0D71AF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216D243-93E8-44D4-8304-352CE10FAC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065A132-015B-4709-AA40-B4B942B98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4B942CA-1FEB-45DE-8DBD-8B2F29375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107AAEA-23CD-4995-82DF-56542F432D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FD171C7-F91F-47B7-92AE-6CCD67EE82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DA510D2-018D-4CD6-B529-B4B9C95E2D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7BC4C53-7F7B-47A3-AC04-F0F05B658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3CADC83-0AD1-4BE3-B2CC-21B249B5A7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611D05B-9B94-4DB8-B132-69B25D2915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02993E1-5E16-41F7-9863-1861B7646D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12294F7-5577-40B1-8A10-6AD87106F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E303F5F-999E-4076-8939-821C9677DA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8167A17-9578-4D09-BB8A-E2482C2F81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A6A847E-C67C-471C-BD4A-7D34F41632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A13AC1F-2D60-44FA-9260-E8A570FB8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D8C5E57-43D1-4349-B6E9-67CB7B148D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238FE03-82AA-4A0B-AF09-8B3D742ADB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27A40FB-B305-4B75-B41C-5256B00ED0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7369AEF-3F99-4EA9-B290-1A13F11A4F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7D7D151-1AC7-441D-960E-E49CB085B2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2C61633-68E2-43A7-A6BE-24042BF88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58746ED-DF4F-477C-85E1-E2E2B6734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0ED51E0-631A-46F8-81D9-5EC0431AE7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13C6265-7D8D-46D7-BA7B-B94B554CAB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03BD4EB-A414-4813-904C-00E0C1C2A7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E4C812D-43E1-4AC3-A1F8-E28EA5B3CA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401D9F8-4082-4A08-9F0D-26E6834267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045CFE5-EB1F-4B76-8B05-EB6E35A7A3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33406EE2-D2AE-4AFA-8426-82F2857A2E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79F69C7-6D2C-4DA1-933A-B9E7DF001C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6561FBE-3386-4F87-AB1C-4435C05F8D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4DED382-7841-41AB-BB70-997637B065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BC5CE49-3574-4676-9DDD-A91AC37694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8C046B13-867E-4C07-B8C0-0BAB7F1FC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6976EF8-3068-40E4-B1AA-9EBE802997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7A951E5-67A1-4C92-A9E6-6AC36CFE14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535D10D8-908F-431B-9FD0-CA4EA9E154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336F347B-162C-4B7F-AB20-B39CCC8F7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CEED3CB-4C05-41E7-994C-579EE22514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D13650C-4FE3-46C4-8148-229C2F4C90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3EF21AB-C2C6-487E-9371-C69EC4309E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2A86C5BF-59A8-4849-BA8F-8981693DE6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AED585E-F053-4FB1-A9B9-02554F2E54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E24B2AC-4A1A-4B39-8FB3-DC94B731B6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2DDF63BD-5EF1-44FD-B638-056272F43A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9189D98C-3634-491D-89B6-5EBD2C72B4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4B9DA4C4-E3E3-4F22-B1FC-398EACCD3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0F1D983-175A-4C6C-95FB-855F178E4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07FB570-60F2-4946-B129-7E290E7940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2AF88026-F590-4663-850A-58FAE75897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4EECE00-3B71-43F1-929A-6CB797B784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09394BB3-343C-4E6E-B94A-C218D7E11F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DDA73DB-0EB1-42AB-A964-5ADF47AF79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5B28B1E7-2D5A-4476-A158-B4AC1855A1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6BD92730-B0EB-434C-B40B-10F73E18A7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2A37A78-ABA0-4FC0-B507-9544FD70F9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42F823DA-03DE-4D47-A7FF-1E737AE6A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BF4BD34-3AB7-4564-9BCD-C9065BABFA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602335E6-726E-4C6F-9D4F-79DCB62B83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2F767C72-2278-45BD-8C03-5E34F9F260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881A3E55-2AA8-4A44-A2A8-3BBFA58325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83B09106-D3B8-4302-831B-61E03F3BDB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52580410-C941-47AE-B2BD-4AD4422E80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BD87E686-8009-491A-9EAC-E3A066A915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45063EBB-4491-410E-ADCC-7E28DAEB1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FB74AE0-FCFE-4DC6-8DE3-1C1C69288E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054F3694-D4E3-4310-9D6D-9F05775E1A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3B21F508-EA17-46A5-B17A-5E304C4A1F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F06DE19A-33C6-466F-8C61-5E0E83BBF9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2C67D57-9989-40D9-9314-241AA8CF22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6B24FAE2-E496-4943-92BA-21C0567FAF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CB35B891-E698-4D9A-9D86-76D011FFC8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28B1279-CE00-474D-80E5-BEA3E3E85C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C470DB74-AFC3-49DA-8F4E-0B2E5058EA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FE74FB5A-C579-4F1D-A872-C244230097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1520EE69-6E35-47AD-9608-696DADA555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43469399-3787-43FA-B8E2-A6509BEAD5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5698480-8492-4AC5-A60F-040315A113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7C7E82E-FE13-4DDE-8092-B4CBABB5D6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57A5B1D-53CF-4DEA-A30E-A03B0901BF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24AD4D71-0983-4B2E-B62C-786EE489EF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3142866-CD93-459A-98E2-8FA2D975EB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B8F2948B-4347-4D9F-9533-6A17F1477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1F3B48AD-0132-4EFF-9B87-2F43348707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1434FF2E-F5B3-48E0-AC85-22EB4D538A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EB5DA7D5-6FF3-440E-B879-8974CECC7A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BF528EA2-1F48-40AA-B0BE-1EF1DE3C70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EC5B731-581B-4FE0-99CA-FDB8EC9308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6992EC5A-CE85-4159-8667-4E890A841C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223B1881-FB58-4CB3-A019-410F78EA04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ABD9A3A-53EB-454C-A659-C06DE2342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B5448257-1E24-4078-82C0-09E24A57E8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EFE08CFC-9C3E-44BF-8BF0-735E45A3B9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6CCF52F5-0C96-4509-9D07-B40EFA626D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0F2807BD-25E5-42A0-8BE7-3814725BCF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153EC6E-8717-45EA-91D9-AFE6F1F5E0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286E29F-9D49-4497-9996-335B0BCFF4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30E5EFBC-9C40-4B0A-AE70-FEBDA6C2B2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4570BD0E-4EDD-40B2-8B94-767DBC84DD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CD3FBF17-40C3-485F-BDD4-E6B524FB95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66D1254A-6FBD-467C-B608-AB53C7F850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39D5984-2C03-4231-9433-4242DB142C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C9F2C88F-3298-403A-972A-F6DA5BAA50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E9234A4A-04B6-4179-A95C-9E662C204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0AE7FFA0-0729-460A-A5BC-9ADF04B393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2A3A22F-501C-4055-907F-B209FA7865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9253A1E-427D-4E09-BE36-25ECF9FCA1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D73A5F33-EE94-4C39-BD5E-A5748C1F47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2C66C273-163C-4840-88CD-B39BB547AD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89A977D2-852A-4B4A-B832-27F95CBDE3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84127210-9495-40D1-BE96-39FAD09F21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7576F323-7FB7-41A4-812F-B3E68DF80C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B8B33FDB-B743-40CD-84DB-9FCB0ED954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B50CB154-C3FB-47C1-840A-2DC284692F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C479762-61A6-4661-B299-6BCC4074B9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459265B0-FC56-45D5-AF99-39E5DDD95C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5A12CBD8-FBB5-4D23-A5EA-9430D4C76A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DA824C5-F2B5-4DCC-B43D-A6000D7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BE434470-13F7-48C5-892B-1484211D03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BA1A410F-9DDD-4F59-9D0F-871DC11D67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ABAE2AAC-A713-4AE3-A555-85ECEE2D9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1A6774C-0701-4883-802B-4A65334F6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10172EAC-3B4D-4889-855D-8BB918206D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028A08DE-D43F-41D9-BC82-8D9579201C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C843CA06-830F-4C5E-8C12-54A29B61B0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6CFAB46-8EA7-4B4A-BFF2-F763CB271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0FFE3428-87BF-43CF-80A3-B714FA52DA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C603DCBC-3B9C-4E04-B0F4-059E7CA9CA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2373C43B-593C-4819-85CE-B5AEC2EDE0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650CA86C-5D61-43E2-8CB0-4F30F22952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AF0D62DC-8EA2-46AD-B731-879553577F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5FFDCC5B-3E10-4B1B-A3CD-94E314BF5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B761EE9D-6DF0-4E93-A524-A13AF4236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5BA37EFD-8C8D-497C-A73A-9379EF4149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C87F2E5B-6BDE-4BEE-AF74-587BB66370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E67B29EC-0269-4B2A-A9A8-33704B7D32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B586E359-108F-42EC-989A-3388ABC7E6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C87EF8C9-EEA8-4A50-8850-205D95C9DB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AF061724-1EE8-4694-9512-D75E7CAC00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428C3B02-1233-4F4D-A57E-CD48990381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1ABF7832-C0A8-43D7-A80D-3DC30B2F1C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7FE63B8D-27FB-4D91-BD42-435EBBF680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E92E9981-5321-4F9B-AC36-B937A44283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226CD5D6-1C9C-4DBC-8904-511F420FA6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058B0F20-8BFA-4276-B651-0807655616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2B6203B5-FCD9-43E4-AF6C-0EBE49384B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2D94F7EF-D9C1-429C-A0E7-3BE3F0B17E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F4EFD45E-849A-44BC-B9C3-9314D11CEE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E2F1053-D404-4C0F-BF0E-1621D5CB8D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F47D28BF-BD77-4995-88DA-ACDE62BFB6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CB2C1413-350B-473D-8525-C413F765CE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7C1FEEBC-5D66-4682-947C-B3046A30EF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B34D1F37-898C-42E6-8727-B48C4B1BB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60363E0-C14B-4A23-8B29-1F42563E66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806C6540-F872-42E1-BE6D-F9F18E3481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343CEA6A-0645-476D-B1BB-6D2270CD6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CB35CEBE-6A8D-4307-889D-DA82FDF85F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649E6CD0-BBA1-4F55-A326-ADC5A77FFF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93F988E2-5688-4A2B-A07A-76FBBA23B9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60A458D5-999A-49CA-B7D7-CAC0C13AF1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5BD60D7D-6153-4349-9EAC-3CC7186F7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991D0A97-BF68-4AC2-A20C-6AE12E838D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5BF67FE6-D8E5-448A-A594-5FA632C16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CDF0CA82-DDD6-45F7-A26C-BB93DC33A3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B8B60448-1907-4DB4-AB97-8E880C493B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D7D8399F-D966-44E7-ACE3-6388EFF6E0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AE914265-4A56-447A-AF37-3BE0BC3FCA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876D899B-1AE5-4DAB-AA21-9DBD6F02FA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BF6EFB45-6D29-4721-8678-EC486FB9C1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92AD3911-64D5-463B-B83F-F8ED2605AF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BE15A5D7-5A65-4F71-890B-1933800B43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83DC3661-FB62-40DC-9D80-C4425F3915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7CB05DA0-4268-4670-A076-EAF6D1F81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8EA96ACD-4EEC-4354-828F-036E930324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2E4C8142-2242-40C4-84DC-F2D6E06A34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6039CDC1-778C-462F-B120-2FBF13CC1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A1DEB514-C401-4D12-9008-DB09AB13C5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D1A5A7BE-F15C-4C57-8B52-45A4D1734E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8EC49B55-360E-4CFB-B1E9-30E6C17D9F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24C3F8EC-A010-4869-813E-94304BD671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5D16ACCF-BEB7-4318-A83B-BC2757A3B6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C98E0F8C-B869-45C2-A7FE-FE9530B48C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8B4E6370-5B16-4693-80CF-743779C24F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6EC7CA14-43A7-4B99-BDEE-4405399C04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F3D79CFF-8CF1-4513-8BA1-AD28AEBA35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6129D87-B142-4C77-9128-6CFEC074F6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108A1234-DC8C-40BF-BEC3-27282EEAAC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126065DD-814F-4B44-BED9-7C62285D9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5C1C3F13-7555-4CE6-90FF-08A385A540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97181141-8BEF-452D-96BE-BE3C9496BE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26AE2FAE-6456-4DC6-AC77-EDE506174A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49F5C627-F777-420B-B2B2-636663815F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9FFECB5-3CA4-4249-9142-ADBC35B321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A92F2E14-9305-406C-AD73-51DC855119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9E43DCB-9D6C-4CEA-B98C-71598546B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67ED38E0-5377-44F4-ACDE-CD40A92234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DD37A724-0082-415D-891A-C83854EB73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D8E7D16A-460B-4D35-AC32-4CD637D469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CFB11A68-CF64-4FBD-9E14-5E38009B85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E3C2BE3D-D903-4B37-B9EA-5826083B56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E621A2F5-6C86-47AD-B449-3D038CFFF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A30A3EC6-14CC-4338-901D-51C5B748DD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632BAE30-93F7-437A-AF29-56E583D914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821C126C-96BE-4446-9BDC-71517EF231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E26BACD0-929C-43B4-9854-3B92731030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F24FB263-1701-41DB-BFC7-084271586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64EC1F8D-007F-4B56-A32E-D03193C1CE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CC46CD9D-DB7F-4A07-816C-4094678B6B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6D1F5627-3E4F-457D-B28F-5122946816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59B6084F-6E03-4781-A3A4-7A8C9F44B8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971866E3-41D8-437E-A986-BF0438FBDE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97B2A925-54D4-4BF3-B7A5-8AE0B145E7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BF256F28-5C49-454E-8EA4-1074329462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310263DB-B4CF-4497-B621-239AE1016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80F6A51-0759-4FCC-A934-304D202645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28081BFE-827A-4337-A5CF-7A13CB331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B8B76D00-9A25-49D7-9B70-4598A484BA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816860E-1D7D-499B-B0FE-675F2A2FBA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1E4F0C6-8739-4036-B252-C90E0C0D56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8F0DE772-3333-4316-BE88-AEFF96F089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362B6E5-3913-4ECF-9D66-ED0EE622EF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404D9D06-5006-4CB9-847C-0BA35A44D2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169E6F87-20AC-46FB-8DBB-E6135E22F6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3E7D1146-2475-4C13-A93F-1411B5126E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DCB07FFF-9288-401A-AA6D-2CAD15F1B8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F9E8FFA8-620D-491D-8CCB-D0BC5FFD1B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A82A26B4-4DEF-49B4-853E-45BA2B65FC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F5BE8DAF-59BB-4E06-A652-9ED9278688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33BB3FA6-40D1-4C89-97B0-9128E998C3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931CB141-AD10-4FE0-BB0D-151905B3A0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D69D106F-33B3-4B18-94C6-54248D13A0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1F301546-5B2E-4896-828C-CD8702333F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29D554FF-082C-47CA-AB17-BDC473F08E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AA3561AF-22CA-4909-AEB0-D57C73D45A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68C97B80-C9FD-486B-B71B-294A3AFF27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B0C19F0-7FAE-427F-A212-D680366344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AB7A1920-9700-47C6-A309-46B09D2250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B1D1CFFA-8FF6-4ED9-9878-84ED22A4CC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83D5D821-C0D7-4138-A86C-FADBB8F68C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8F517C4-D070-4816-8431-59D888EE01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C53DC7E3-4870-41D6-912F-1C88A8A93D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9F076506-C2AA-4A97-AD09-5C2226C30C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C8F3E98B-42A8-4AEF-B09B-AB5279126A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7986D0C9-508C-4D1C-8BA7-A46C33CAE2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7C944ECB-080A-44ED-8E88-E3EC660490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067BD54B-BF26-4E8E-A8BA-1103A701F9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139A1623-FBC3-4779-BC5D-9B6682E4EB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2213D5-716F-433A-987C-B5887E39A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87" y="1988920"/>
            <a:ext cx="11376025" cy="1800199"/>
          </a:xfrm>
        </p:spPr>
        <p:txBody>
          <a:bodyPr anchor="b"/>
          <a:lstStyle>
            <a:lvl1pPr algn="l">
              <a:lnSpc>
                <a:spcPct val="85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1B355-3446-4F44-BD67-50898B4FB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7" y="3861128"/>
            <a:ext cx="11376025" cy="720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000" kern="200" spc="50">
                <a:solidFill>
                  <a:schemeClr val="tx1"/>
                </a:solidFill>
                <a:latin typeface="+mn-lt"/>
              </a:defRPr>
            </a:lvl1pPr>
            <a:lvl2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2pPr>
            <a:lvl3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3pPr>
            <a:lvl4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4pPr>
            <a:lvl5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5pPr>
            <a:lvl6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6pPr>
            <a:lvl7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7pPr>
            <a:lvl8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8pPr>
            <a:lvl9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5055B-61A9-4F14-A6EC-C4330A84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C281AA-AB2D-4ED8-9733-8E59EA284B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8" y="1557338"/>
            <a:ext cx="11376025" cy="358775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311" name="Content Placeholder 12">
            <a:extLst>
              <a:ext uri="{FF2B5EF4-FFF2-40B4-BE49-F238E27FC236}">
                <a16:creationId xmlns:a16="http://schemas.microsoft.com/office/drawing/2014/main" id="{7279D5E5-29D2-4B25-9D99-CC7EEE7A8E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10" y="5980772"/>
            <a:ext cx="1788185" cy="473004"/>
          </a:xfrm>
          <a:prstGeom prst="rect">
            <a:avLst/>
          </a:prstGeom>
        </p:spPr>
      </p:pic>
      <p:grpSp>
        <p:nvGrpSpPr>
          <p:cNvPr id="312" name="Group 311"/>
          <p:cNvGrpSpPr/>
          <p:nvPr userDrawn="1"/>
        </p:nvGrpSpPr>
        <p:grpSpPr>
          <a:xfrm>
            <a:off x="2768400" y="6060624"/>
            <a:ext cx="3744067" cy="363600"/>
            <a:chOff x="2768400" y="6060624"/>
            <a:chExt cx="3744067" cy="363600"/>
          </a:xfrm>
        </p:grpSpPr>
        <p:pic>
          <p:nvPicPr>
            <p:cNvPr id="313" name="Picture 3">
              <a:extLst>
                <a:ext uri="{FF2B5EF4-FFF2-40B4-BE49-F238E27FC236}">
                  <a16:creationId xmlns:a16="http://schemas.microsoft.com/office/drawing/2014/main" id="{5530B9FB-6FB8-480B-8317-BCB53E858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400" y="6066000"/>
              <a:ext cx="1391478" cy="281776"/>
            </a:xfrm>
            <a:prstGeom prst="rect">
              <a:avLst/>
            </a:prstGeom>
          </p:spPr>
        </p:pic>
        <p:pic>
          <p:nvPicPr>
            <p:cNvPr id="314" name="Picture 2">
              <a:extLst>
                <a:ext uri="{FF2B5EF4-FFF2-40B4-BE49-F238E27FC236}">
                  <a16:creationId xmlns:a16="http://schemas.microsoft.com/office/drawing/2014/main" id="{CF9D9D20-9DCE-44BA-99F3-589B7FE2E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816" y="6060624"/>
              <a:ext cx="2072651" cy="36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3687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8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DB26D33-3B75-49E3-ADFD-A0170917EB0E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896199" y="-171400"/>
            <a:ext cx="7200000" cy="7200000"/>
          </a:xfrm>
          <a:prstGeom prst="ellipse">
            <a:avLst/>
          </a:prstGeom>
          <a:solidFill>
            <a:schemeClr val="tx1"/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delete</a:t>
            </a:r>
            <a:r>
              <a:rPr lang="de-DE" dirty="0"/>
              <a:t> </a:t>
            </a:r>
            <a:r>
              <a:rPr lang="de-DE" dirty="0" err="1"/>
              <a:t>it</a:t>
            </a:r>
            <a:br>
              <a:rPr lang="de-DE" dirty="0"/>
            </a:br>
            <a:r>
              <a:rPr lang="de-DE" dirty="0"/>
              <a:t>and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1B355-3446-4F44-BD67-50898B4FB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8" y="3861128"/>
            <a:ext cx="7080224" cy="720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000" kern="200" spc="50">
                <a:solidFill>
                  <a:schemeClr val="tx1"/>
                </a:solidFill>
                <a:latin typeface="+mn-lt"/>
              </a:defRPr>
            </a:lvl1pPr>
            <a:lvl2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2pPr>
            <a:lvl3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3pPr>
            <a:lvl4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4pPr>
            <a:lvl5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5pPr>
            <a:lvl6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6pPr>
            <a:lvl7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7pPr>
            <a:lvl8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8pPr>
            <a:lvl9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213D5-716F-433A-987C-B5887E39A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88" y="1988920"/>
            <a:ext cx="7080224" cy="1800199"/>
          </a:xfrm>
        </p:spPr>
        <p:txBody>
          <a:bodyPr anchor="b"/>
          <a:lstStyle>
            <a:lvl1pPr algn="l">
              <a:lnSpc>
                <a:spcPct val="85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5055B-61A9-4F14-A6EC-C4330A84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C281AA-AB2D-4ED8-9733-8E59EA284B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9" y="1557338"/>
            <a:ext cx="7080224" cy="358775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8" name="Content Placeholder 12">
            <a:extLst>
              <a:ext uri="{FF2B5EF4-FFF2-40B4-BE49-F238E27FC236}">
                <a16:creationId xmlns:a16="http://schemas.microsoft.com/office/drawing/2014/main" id="{2A3831D6-E1A6-4246-ADC5-54F0B68234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10" y="5980772"/>
            <a:ext cx="1788185" cy="473004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2768400" y="6060624"/>
            <a:ext cx="3744067" cy="363600"/>
            <a:chOff x="2768400" y="6060624"/>
            <a:chExt cx="3744067" cy="363600"/>
          </a:xfrm>
        </p:grpSpPr>
        <p:pic>
          <p:nvPicPr>
            <p:cNvPr id="12" name="Picture 3">
              <a:extLst>
                <a:ext uri="{FF2B5EF4-FFF2-40B4-BE49-F238E27FC236}">
                  <a16:creationId xmlns:a16="http://schemas.microsoft.com/office/drawing/2014/main" id="{5530B9FB-6FB8-480B-8317-BCB53E858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400" y="6066000"/>
              <a:ext cx="1391478" cy="281776"/>
            </a:xfrm>
            <a:prstGeom prst="rect">
              <a:avLst/>
            </a:prstGeom>
          </p:spPr>
        </p:pic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CF9D9D20-9DCE-44BA-99F3-589B7FE2E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816" y="6060624"/>
              <a:ext cx="2072651" cy="36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585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99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C89427B2-6E9D-4B14-9101-5BA4477108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458"/>
          <a:stretch/>
        </p:blipFill>
        <p:spPr>
          <a:xfrm>
            <a:off x="-1" y="2331614"/>
            <a:ext cx="1105770" cy="2232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9761F04-A9C9-428A-9C44-0CD01E2C39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227"/>
          <a:stretch/>
        </p:blipFill>
        <p:spPr>
          <a:xfrm>
            <a:off x="11726124" y="2972097"/>
            <a:ext cx="465876" cy="936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EA50D8F9-B0AD-434C-8DB4-74830E6EF88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35301" y="1358747"/>
            <a:ext cx="4176000" cy="417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2213D5-716F-433A-987C-B5887E39A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1465" y="2420889"/>
            <a:ext cx="9649070" cy="2016224"/>
          </a:xfrm>
        </p:spPr>
        <p:txBody>
          <a:bodyPr tIns="216000" rIns="108000" bIns="0" anchor="ctr" anchorCtr="1"/>
          <a:lstStyle>
            <a:lvl1pPr algn="ctr">
              <a:lnSpc>
                <a:spcPct val="85000"/>
              </a:lnSpc>
              <a:defRPr sz="133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5055B-61A9-4F14-A6EC-C4330A84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pic>
        <p:nvPicPr>
          <p:cNvPr id="9" name="Content Placeholder 12">
            <a:extLst>
              <a:ext uri="{FF2B5EF4-FFF2-40B4-BE49-F238E27FC236}">
                <a16:creationId xmlns:a16="http://schemas.microsoft.com/office/drawing/2014/main" id="{18B2EA16-C86D-418F-9AC7-8CB39BAD320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10" y="5980772"/>
            <a:ext cx="1788185" cy="473004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2768400" y="6060624"/>
            <a:ext cx="3744067" cy="363600"/>
            <a:chOff x="2768400" y="6060624"/>
            <a:chExt cx="3744067" cy="363600"/>
          </a:xfrm>
        </p:grpSpPr>
        <p:pic>
          <p:nvPicPr>
            <p:cNvPr id="12" name="Picture 3">
              <a:extLst>
                <a:ext uri="{FF2B5EF4-FFF2-40B4-BE49-F238E27FC236}">
                  <a16:creationId xmlns:a16="http://schemas.microsoft.com/office/drawing/2014/main" id="{5530B9FB-6FB8-480B-8317-BCB53E858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400" y="6066000"/>
              <a:ext cx="1391478" cy="281776"/>
            </a:xfrm>
            <a:prstGeom prst="rect">
              <a:avLst/>
            </a:prstGeom>
          </p:spPr>
        </p:pic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CF9D9D20-9DCE-44BA-99F3-589B7FE2E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816" y="6060624"/>
              <a:ext cx="2072651" cy="36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2735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99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533CA-DBD0-4ACB-8C3B-4D0528C2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CF5F37-5B7E-422F-A888-5D9DE1BBC3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8" y="620713"/>
            <a:ext cx="5543550" cy="2592263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pic>
        <p:nvPicPr>
          <p:cNvPr id="7" name="Content Placeholder 12">
            <a:extLst>
              <a:ext uri="{FF2B5EF4-FFF2-40B4-BE49-F238E27FC236}">
                <a16:creationId xmlns:a16="http://schemas.microsoft.com/office/drawing/2014/main" id="{44ADB263-5758-4E45-A4F8-34B5926BDA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10" y="5980772"/>
            <a:ext cx="1788185" cy="473004"/>
          </a:xfrm>
          <a:prstGeom prst="rect">
            <a:avLst/>
          </a:prstGeom>
        </p:spPr>
      </p:pic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4B62F2A8-5ADE-43DA-9C2D-8F7FBD589C0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7" y="3789040"/>
            <a:ext cx="7560000" cy="17280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1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1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1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1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2768400" y="6060624"/>
            <a:ext cx="3744067" cy="363600"/>
            <a:chOff x="2768400" y="6060624"/>
            <a:chExt cx="3744067" cy="363600"/>
          </a:xfrm>
        </p:grpSpPr>
        <p:pic>
          <p:nvPicPr>
            <p:cNvPr id="10" name="Picture 3">
              <a:extLst>
                <a:ext uri="{FF2B5EF4-FFF2-40B4-BE49-F238E27FC236}">
                  <a16:creationId xmlns:a16="http://schemas.microsoft.com/office/drawing/2014/main" id="{5530B9FB-6FB8-480B-8317-BCB53E858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400" y="6066000"/>
              <a:ext cx="1391478" cy="281776"/>
            </a:xfrm>
            <a:prstGeom prst="rect">
              <a:avLst/>
            </a:prstGeom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CF9D9D20-9DCE-44BA-99F3-589B7FE2E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816" y="6060624"/>
              <a:ext cx="2072651" cy="36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7590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claimer – Dark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ED3F72DE-DEFC-44F4-8E32-0CADC370C88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7" y="3789040"/>
            <a:ext cx="7560000" cy="17280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1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1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1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1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533CA-DBD0-4ACB-8C3B-4D0528C2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CF5F37-5B7E-422F-A888-5D9DE1BBC3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8" y="620713"/>
            <a:ext cx="5543550" cy="2592263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pic>
        <p:nvPicPr>
          <p:cNvPr id="7" name="Content Placeholder 12">
            <a:extLst>
              <a:ext uri="{FF2B5EF4-FFF2-40B4-BE49-F238E27FC236}">
                <a16:creationId xmlns:a16="http://schemas.microsoft.com/office/drawing/2014/main" id="{6931168C-2318-4EB3-8570-181F76406D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10" y="5980772"/>
            <a:ext cx="1788185" cy="473004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2768400" y="6060624"/>
            <a:ext cx="3744067" cy="363600"/>
            <a:chOff x="2768400" y="6060624"/>
            <a:chExt cx="3744067" cy="363600"/>
          </a:xfrm>
        </p:grpSpPr>
        <p:pic>
          <p:nvPicPr>
            <p:cNvPr id="10" name="Picture 3">
              <a:extLst>
                <a:ext uri="{FF2B5EF4-FFF2-40B4-BE49-F238E27FC236}">
                  <a16:creationId xmlns:a16="http://schemas.microsoft.com/office/drawing/2014/main" id="{5530B9FB-6FB8-480B-8317-BCB53E858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400" y="6066000"/>
              <a:ext cx="1391478" cy="281776"/>
            </a:xfrm>
            <a:prstGeom prst="rect">
              <a:avLst/>
            </a:prstGeom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CF9D9D20-9DCE-44BA-99F3-589B7FE2E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816" y="6060624"/>
              <a:ext cx="2072651" cy="36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6410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998" userDrawn="1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yecatcher Ba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34C95FA-F1D1-4122-9F6C-2A66A51C401C}"/>
              </a:ext>
            </a:extLst>
          </p:cNvPr>
          <p:cNvSpPr>
            <a:spLocks noChangeAspect="1"/>
          </p:cNvSpPr>
          <p:nvPr userDrawn="1"/>
        </p:nvSpPr>
        <p:spPr>
          <a:xfrm>
            <a:off x="9912648" y="2060848"/>
            <a:ext cx="2016000" cy="2016000"/>
          </a:xfrm>
          <a:prstGeom prst="ellipse">
            <a:avLst/>
          </a:prstGeom>
          <a:solidFill>
            <a:srgbClr val="FF8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+mj-lt"/>
              </a:rPr>
              <a:t>Eyecatcher is possible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 all </a:t>
            </a:r>
            <a:r>
              <a:rPr lang="en-US">
                <a:latin typeface="+mj-lt"/>
              </a:rPr>
              <a:t>circle colors</a:t>
            </a:r>
            <a:endParaRPr lang="en-US" dirty="0">
              <a:latin typeface="+mj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1B59B4-D4E7-48A8-84B5-C1F09BBE4CC7}"/>
              </a:ext>
            </a:extLst>
          </p:cNvPr>
          <p:cNvSpPr>
            <a:spLocks noChangeAspect="1"/>
          </p:cNvSpPr>
          <p:nvPr userDrawn="1"/>
        </p:nvSpPr>
        <p:spPr>
          <a:xfrm>
            <a:off x="9912648" y="332656"/>
            <a:ext cx="2016000" cy="2016000"/>
          </a:xfrm>
          <a:prstGeom prst="ellipse">
            <a:avLst/>
          </a:prstGeom>
          <a:solidFill>
            <a:srgbClr val="00B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+mj-lt"/>
              </a:rPr>
              <a:t>Eyecatcher Rational Text Medium</a:t>
            </a:r>
          </a:p>
        </p:txBody>
      </p:sp>
    </p:spTree>
    <p:extLst>
      <p:ext uri="{BB962C8B-B14F-4D97-AF65-F5344CB8AC3E}">
        <p14:creationId xmlns:p14="http://schemas.microsoft.com/office/powerpoint/2010/main" val="372559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–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FEE5-9120-4D79-8C72-BB3DC158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31949-6115-4509-B01B-72C482004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844676"/>
            <a:ext cx="11376025" cy="4176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FD4C7-DFEA-4556-B404-44311FB8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745F-CC38-4C8E-ABA1-9E0765028C3F}" type="datetime4">
              <a:rPr lang="en-US" smtClean="0"/>
              <a:t>February 3, 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6DD30-0AD0-4901-AF50-6F9190E5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B330-D853-46EE-912A-9025FC1F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0677A143-40D4-4774-AA58-07DDCF588E1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8" y="6021388"/>
            <a:ext cx="11376025" cy="2159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C89BAAB4-DBB2-4782-B21B-77E431D35F2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06400" y="1556792"/>
            <a:ext cx="11376025" cy="360000"/>
          </a:xfrm>
        </p:spPr>
        <p:txBody>
          <a:bodyPr tIns="0"/>
          <a:lstStyle>
            <a:lvl1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35824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F3E6-06D9-4921-ACAF-6966BC9A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302C-0A07-4A16-BF71-43632372C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984" y="1556792"/>
            <a:ext cx="5544000" cy="4464050"/>
          </a:xfrm>
        </p:spPr>
        <p:txBody>
          <a:bodyPr/>
          <a:lstStyle>
            <a:lvl4pPr marL="432000">
              <a:defRPr/>
            </a:lvl4pPr>
            <a:lvl5pPr marL="648000">
              <a:defRPr/>
            </a:lvl5pPr>
            <a:lvl7pPr marL="540000">
              <a:defRPr/>
            </a:lvl7pPr>
            <a:lvl8pPr marL="648000"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EF7B4-B54A-46B6-9948-70F01BCCC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632" y="1556792"/>
            <a:ext cx="5544000" cy="4464050"/>
          </a:xfrm>
        </p:spPr>
        <p:txBody>
          <a:bodyPr/>
          <a:lstStyle>
            <a:lvl4pPr marL="432000">
              <a:defRPr/>
            </a:lvl4pPr>
            <a:lvl5pPr marL="648000">
              <a:defRPr/>
            </a:lvl5pPr>
            <a:lvl7pPr marL="540000">
              <a:defRPr/>
            </a:lvl7pPr>
            <a:lvl8pPr marL="648000"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32886-3788-4F63-9655-F4BA0455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5090-2ED9-45B3-AF5C-3405703B037F}" type="datetime4">
              <a:rPr lang="en-US" smtClean="0"/>
              <a:t>February 3, 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722D3-F8A9-4BAF-A02C-B46EE157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EF419-7724-471F-91AF-7197E338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3ADB91F9-4F2A-444B-86C0-F4CEC48F35E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8" y="6021388"/>
            <a:ext cx="11376025" cy="2159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0323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–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F3E6-06D9-4921-ACAF-6966BC9A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302C-0A07-4A16-BF71-43632372C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984" y="1844675"/>
            <a:ext cx="5544000" cy="4176167"/>
          </a:xfrm>
        </p:spPr>
        <p:txBody>
          <a:bodyPr/>
          <a:lstStyle>
            <a:lvl4pPr marL="432000">
              <a:defRPr/>
            </a:lvl4pPr>
            <a:lvl5pPr marL="648000">
              <a:defRPr/>
            </a:lvl5pPr>
            <a:lvl7pPr marL="540000">
              <a:defRPr/>
            </a:lvl7pPr>
            <a:lvl8pPr marL="648000"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EF7B4-B54A-46B6-9948-70F01BCCC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632" y="1844675"/>
            <a:ext cx="5544000" cy="4176167"/>
          </a:xfrm>
        </p:spPr>
        <p:txBody>
          <a:bodyPr/>
          <a:lstStyle>
            <a:lvl4pPr marL="432000">
              <a:defRPr/>
            </a:lvl4pPr>
            <a:lvl5pPr marL="648000">
              <a:defRPr/>
            </a:lvl5pPr>
            <a:lvl7pPr marL="540000">
              <a:defRPr/>
            </a:lvl7pPr>
            <a:lvl8pPr marL="648000"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32886-3788-4F63-9655-F4BA0455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186-DF4E-457C-9C04-2C606FD0AA66}" type="datetime4">
              <a:rPr lang="en-US" smtClean="0"/>
              <a:t>February 3, 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722D3-F8A9-4BAF-A02C-B46EE157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EF419-7724-471F-91AF-7197E338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F7D9D32D-EC55-4236-8A3D-16E1EF6A6A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8" y="6021388"/>
            <a:ext cx="11376025" cy="2159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2E3476D5-D543-41BA-B883-67C79D11C50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06401" y="1556792"/>
            <a:ext cx="5544000" cy="360000"/>
          </a:xfrm>
        </p:spPr>
        <p:txBody>
          <a:bodyPr tIns="0"/>
          <a:lstStyle>
            <a:lvl1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5282349C-32AB-40BD-A1D6-3B41446C08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41256" y="1556792"/>
            <a:ext cx="5544000" cy="360000"/>
          </a:xfrm>
        </p:spPr>
        <p:txBody>
          <a:bodyPr tIns="0"/>
          <a:lstStyle>
            <a:lvl1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9022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F2C9-EE49-47C2-B9EB-D3AC2B08C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620713"/>
            <a:ext cx="9576000" cy="720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EE6D0-2594-46E3-9287-BA25C418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8A8A-CFC4-444F-B700-1F5E27CBBF93}" type="datetime4">
              <a:rPr lang="en-US" smtClean="0"/>
              <a:t>February 3, 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45D3E-F564-4E6F-B68A-B13E4AC6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EF3B3-E8F7-485E-871F-5F7162A3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C4B2A5-029D-4084-84DE-CC9695CF46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9" y="1556792"/>
            <a:ext cx="9575799" cy="4464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E0B9156A-78A1-4385-B233-44D140BF09A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8" y="6021388"/>
            <a:ext cx="11376025" cy="2159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53232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55" userDrawn="1">
          <p15:clr>
            <a:srgbClr val="FBAE40"/>
          </p15:clr>
        </p15:guide>
        <p15:guide id="2" pos="62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–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AC1FD7-4669-48AA-A7AD-4CE21C641B64}"/>
              </a:ext>
            </a:extLst>
          </p:cNvPr>
          <p:cNvSpPr/>
          <p:nvPr userDrawn="1"/>
        </p:nvSpPr>
        <p:spPr bwMode="white">
          <a:xfrm>
            <a:off x="0" y="0"/>
            <a:ext cx="12192000" cy="6237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CF2C9-EE49-47C2-B9EB-D3AC2B08C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620713"/>
            <a:ext cx="9576000" cy="720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C4B2A5-029D-4084-84DE-CC9695CF46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9" y="1556792"/>
            <a:ext cx="9575799" cy="439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51C79D3B-DFB0-4D97-8E8E-79C239D3EC3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8" y="5949280"/>
            <a:ext cx="11376025" cy="288000"/>
          </a:xfrm>
        </p:spPr>
        <p:txBody>
          <a:bodyPr bIns="72000"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78D2804-40B5-427F-A1D5-DE342B971C1F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D45D11-DE08-47A0-B5CE-C61E71C015A5}" type="datetime4">
              <a:rPr lang="en-US" smtClean="0"/>
              <a:t>February 3, 2022</a:t>
            </a:fld>
            <a:endParaRPr lang="de-DE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B3A7F9F-C21D-4D6D-A983-8DFF958D3BC3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AE6116B-65FE-4A3B-BD9B-EC807C5CD08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E89A3D-C6C4-4521-AE7D-4749D53E613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5756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5155">
          <p15:clr>
            <a:srgbClr val="FBAE40"/>
          </p15:clr>
        </p15:guide>
        <p15:guide id="2" pos="628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F2C9-EE49-47C2-B9EB-D3AC2B08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EE6D0-2594-46E3-9287-BA25C418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EDF4-751A-4A83-B32D-B6BD44E085C9}" type="datetime4">
              <a:rPr lang="en-US" smtClean="0"/>
              <a:t>February 3, 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45D3E-F564-4E6F-B68A-B13E4AC6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EF3B3-E8F7-485E-871F-5F7162A3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38CEE6-47D4-48C1-A5B8-09B45DAED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368" y="1556792"/>
            <a:ext cx="5544170" cy="4248000"/>
          </a:xfrm>
        </p:spPr>
        <p:txBody>
          <a:bodyPr/>
          <a:lstStyle>
            <a:lvl4pPr marL="432000">
              <a:defRPr/>
            </a:lvl4pPr>
            <a:lvl5pPr marL="648000">
              <a:defRPr/>
            </a:lvl5pPr>
            <a:lvl7pPr marL="540000">
              <a:defRPr/>
            </a:lvl7pPr>
            <a:lvl8pPr marL="648000"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BCE9396-4425-46AD-AE41-4A91A9EC84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40463" y="1556792"/>
            <a:ext cx="5543550" cy="374332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DC7B0FF5-2FF5-4C32-BE48-D497560BD7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9" y="5804792"/>
            <a:ext cx="5543550" cy="432496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927C7487-77DF-47BD-8F3D-9A07850DE4F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40015" y="5301208"/>
            <a:ext cx="5543997" cy="432000"/>
          </a:xfrm>
        </p:spPr>
        <p:txBody>
          <a:bodyPr tIns="72000"/>
          <a:lstStyle>
            <a:lvl1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3pPr>
            <a:lvl4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5pPr>
            <a:lvl6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6pPr>
            <a:lvl7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7pPr>
            <a:lvl8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8pPr>
            <a:lvl9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4243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F2C9-EE49-47C2-B9EB-D3AC2B08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EE6D0-2594-46E3-9287-BA25C418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0F41-352F-42E2-913B-67B4F5CEF3D1}" type="datetime4">
              <a:rPr lang="en-US" smtClean="0"/>
              <a:t>February 3, 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45D3E-F564-4E6F-B68A-B13E4AC6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EF3B3-E8F7-485E-871F-5F7162A3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38CEE6-47D4-48C1-A5B8-09B45DAED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368" y="1556792"/>
            <a:ext cx="5544170" cy="4464000"/>
          </a:xfrm>
        </p:spPr>
        <p:txBody>
          <a:bodyPr/>
          <a:lstStyle>
            <a:lvl4pPr marL="432000">
              <a:defRPr/>
            </a:lvl4pPr>
            <a:lvl5pPr marL="648000">
              <a:defRPr/>
            </a:lvl5pPr>
            <a:lvl7pPr marL="540000">
              <a:defRPr/>
            </a:lvl7pPr>
            <a:lvl8pPr marL="648000"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393E9D-0C48-49D9-9DAF-4FF5627AAF1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40463" y="1844675"/>
            <a:ext cx="5543550" cy="41767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C3BBECF9-1D41-4A35-A9C3-09083273A08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8" y="6021388"/>
            <a:ext cx="11376025" cy="2159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33E22FD0-5E9C-4CBE-860A-9547346565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40463" y="1556792"/>
            <a:ext cx="5541962" cy="360000"/>
          </a:xfrm>
        </p:spPr>
        <p:txBody>
          <a:bodyPr tIns="0"/>
          <a:lstStyle>
            <a:lvl1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0874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wmf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5CA50E-70BF-4AB8-B462-CE23B1ED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620713"/>
            <a:ext cx="11376025" cy="7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C54D8-C2DF-48DD-BD75-2E0A9EAA2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56792"/>
            <a:ext cx="11376025" cy="44645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D1E1C-E6FC-4C02-BF22-9DB744B2F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0576" y="6448251"/>
            <a:ext cx="2160000" cy="216000"/>
          </a:xfrm>
          <a:prstGeom prst="rect">
            <a:avLst/>
          </a:prstGeom>
        </p:spPr>
        <p:txBody>
          <a:bodyPr vert="horz" lIns="0" tIns="7200" rIns="0" bIns="0" rtlCol="0" anchor="t" anchorCtr="0">
            <a:noAutofit/>
          </a:bodyPr>
          <a:lstStyle>
            <a:lvl1pPr algn="r">
              <a:defRPr sz="1200" kern="200">
                <a:solidFill>
                  <a:schemeClr val="tx1"/>
                </a:solidFill>
              </a:defRPr>
            </a:lvl1pPr>
          </a:lstStyle>
          <a:p>
            <a:fld id="{F5BF386D-06BC-46D5-BF27-0A42B36DBD52}" type="datetime4">
              <a:rPr lang="en-US" smtClean="0"/>
              <a:t>February 3, 2022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3FA40-71B5-4C2D-809C-668FC596B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7368" y="116656"/>
            <a:ext cx="6480000" cy="21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100" kern="200" cap="all" spc="10" baseline="0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61EF2-F3CF-437B-AD16-884F9513B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4592" y="6448251"/>
            <a:ext cx="359420" cy="216000"/>
          </a:xfrm>
          <a:prstGeom prst="rect">
            <a:avLst/>
          </a:prstGeom>
        </p:spPr>
        <p:txBody>
          <a:bodyPr vert="horz" lIns="0" tIns="7200" rIns="0" bIns="0" rtlCol="0" anchor="t" anchorCtr="0">
            <a:noAutofit/>
          </a:bodyPr>
          <a:lstStyle>
            <a:lvl1pPr algn="r">
              <a:defRPr sz="1200" kern="200">
                <a:solidFill>
                  <a:schemeClr val="tx1"/>
                </a:solidFill>
              </a:defRPr>
            </a:lvl1pPr>
          </a:lstStyle>
          <a:p>
            <a:fld id="{8DE89A3D-C6C4-4521-AE7D-4749D53E613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Content Placeholder 12">
            <a:extLst>
              <a:ext uri="{FF2B5EF4-FFF2-40B4-BE49-F238E27FC236}">
                <a16:creationId xmlns:a16="http://schemas.microsoft.com/office/drawing/2014/main" id="{4C0F12B8-7B75-4164-97E1-9AD8751A7756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71" y="6414504"/>
            <a:ext cx="900000" cy="238064"/>
          </a:xfrm>
          <a:prstGeom prst="rect">
            <a:avLst/>
          </a:prstGeom>
        </p:spPr>
      </p:pic>
      <p:pic>
        <p:nvPicPr>
          <p:cNvPr id="10" name="Grafik 14">
            <a:extLst>
              <a:ext uri="{FF2B5EF4-FFF2-40B4-BE49-F238E27FC236}">
                <a16:creationId xmlns:a16="http://schemas.microsoft.com/office/drawing/2014/main" id="{C687BF5D-86E3-456A-96FE-D71382E6530D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101" y="6458523"/>
            <a:ext cx="741221" cy="150026"/>
          </a:xfrm>
          <a:prstGeom prst="rect">
            <a:avLst/>
          </a:prstGeom>
        </p:spPr>
      </p:pic>
      <p:pic>
        <p:nvPicPr>
          <p:cNvPr id="11" name="Grafik 16" descr="Ein Bild, das Text, Uhr, Messanzeige enthält.&#10;&#10;Automatisch generierte Beschreibung">
            <a:extLst>
              <a:ext uri="{FF2B5EF4-FFF2-40B4-BE49-F238E27FC236}">
                <a16:creationId xmlns:a16="http://schemas.microsoft.com/office/drawing/2014/main" id="{731D0878-0504-44A8-AEF8-112734DF9524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355" y="6458523"/>
            <a:ext cx="1046933" cy="1836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B871D9C-D0AE-402B-A45F-FCEEFC5EB565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824192" y="6360966"/>
            <a:ext cx="1080120" cy="34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0" r:id="rId2"/>
    <p:sldLayoutId id="2147483675" r:id="rId3"/>
    <p:sldLayoutId id="2147483652" r:id="rId4"/>
    <p:sldLayoutId id="2147483672" r:id="rId5"/>
    <p:sldLayoutId id="2147483664" r:id="rId6"/>
    <p:sldLayoutId id="2147483665" r:id="rId7"/>
    <p:sldLayoutId id="2147483663" r:id="rId8"/>
    <p:sldLayoutId id="2147483674" r:id="rId9"/>
    <p:sldLayoutId id="2147483657" r:id="rId10"/>
    <p:sldLayoutId id="2147483654" r:id="rId11"/>
    <p:sldLayoutId id="2147483655" r:id="rId12"/>
    <p:sldLayoutId id="2147483662" r:id="rId13"/>
    <p:sldLayoutId id="2147483661" r:id="rId14"/>
    <p:sldLayoutId id="2147483669" r:id="rId15"/>
    <p:sldLayoutId id="2147483651" r:id="rId16"/>
    <p:sldLayoutId id="2147483670" r:id="rId17"/>
    <p:sldLayoutId id="2147483659" r:id="rId18"/>
    <p:sldLayoutId id="2147483656" r:id="rId19"/>
    <p:sldLayoutId id="2147483649" r:id="rId20"/>
    <p:sldLayoutId id="2147483668" r:id="rId21"/>
    <p:sldLayoutId id="2147483660" r:id="rId22"/>
    <p:sldLayoutId id="2147483666" r:id="rId23"/>
    <p:sldLayoutId id="2147483671" r:id="rId24"/>
    <p:sldLayoutId id="2147483676" r:id="rId25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kern="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25"/>
        </a:spcAft>
        <a:buFont typeface="+mj-lt"/>
        <a:buNone/>
        <a:defRPr sz="1800" kern="200">
          <a:solidFill>
            <a:schemeClr val="accent1"/>
          </a:solidFill>
          <a:latin typeface="+mj-lt"/>
          <a:ea typeface="+mn-ea"/>
          <a:cs typeface="+mn-cs"/>
        </a:defRPr>
      </a:lvl1pPr>
      <a:lvl2pPr marL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 panose="020B0604020202020204" pitchFamily="34" charset="0"/>
        <a:buNone/>
        <a:defRPr kumimoji="0" sz="1800" b="0" i="0" u="none" kern="200" cap="none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162000" indent="-162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ts val="1800"/>
        <a:buFont typeface="Rational Text Book" panose="00000500000000000000" pitchFamily="50" charset="0"/>
        <a:buChar char="•"/>
        <a:defRPr kumimoji="0" sz="1800" b="0" i="0" u="none" kern="200" cap="none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648000" indent="-162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 typeface="Rational Text Book" panose="00000500000000000000" pitchFamily="50" charset="0"/>
        <a:buChar char="º"/>
        <a:defRPr kumimoji="0" sz="1800" b="0" i="0" u="none" kern="200" cap="none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162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ts val="1800"/>
        <a:buFont typeface="Rational Text Book" panose="00000500000000000000" pitchFamily="50" charset="0"/>
        <a:buChar char="-"/>
        <a:defRPr kumimoji="0" sz="1800" b="0" i="0" u="none" kern="200" cap="none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70000" indent="-27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ts val="1800"/>
        <a:buFont typeface="+mj-lt"/>
        <a:buAutoNum type="arabicParenR"/>
        <a:defRPr kumimoji="0" sz="1800" b="0" i="0" u="none" kern="200" cap="none" spc="0" baseline="0">
          <a:solidFill>
            <a:schemeClr val="tx1"/>
          </a:solidFill>
          <a:latin typeface="+mn-lt"/>
          <a:ea typeface="+mn-ea"/>
          <a:cs typeface="+mn-cs"/>
        </a:defRPr>
      </a:lvl6pPr>
      <a:lvl7pPr marL="756000" indent="-27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ts val="1800"/>
        <a:buFont typeface="+mj-lt"/>
        <a:buAutoNum type="alphaLcParenR"/>
        <a:defRPr kumimoji="0" sz="1800" b="0" i="0" u="none" kern="200" cap="none" spc="0" baseline="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162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ts val="1800"/>
        <a:buFont typeface="Rational Text Book" panose="00000500000000000000" pitchFamily="50" charset="0"/>
        <a:buChar char="-"/>
        <a:defRPr kumimoji="0" sz="1800" b="0" i="0" u="none" kern="200" cap="none" spc="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ts val="1800"/>
        <a:buFont typeface="Arial" panose="020B0604020202020204" pitchFamily="34" charset="0"/>
        <a:buNone/>
        <a:defRPr kumimoji="0" sz="1000" b="0" i="0" u="none" kern="200" cap="none" spc="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81" userDrawn="1">
          <p15:clr>
            <a:srgbClr val="F26B43"/>
          </p15:clr>
        </p15:guide>
        <p15:guide id="2" pos="3749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pos="7423" userDrawn="1">
          <p15:clr>
            <a:srgbClr val="F26B43"/>
          </p15:clr>
        </p15:guide>
        <p15:guide id="5" orient="horz" pos="391" userDrawn="1">
          <p15:clr>
            <a:srgbClr val="F26B43"/>
          </p15:clr>
        </p15:guide>
        <p15:guide id="6" orient="horz" pos="845" userDrawn="1">
          <p15:clr>
            <a:srgbClr val="F26B43"/>
          </p15:clr>
        </p15:guide>
        <p15:guide id="7" orient="horz" pos="4156" userDrawn="1">
          <p15:clr>
            <a:srgbClr val="F26B43"/>
          </p15:clr>
        </p15:guide>
        <p15:guide id="8" orient="horz" pos="3793" userDrawn="1">
          <p15:clr>
            <a:srgbClr val="F26B43"/>
          </p15:clr>
        </p15:guide>
        <p15:guide id="9" pos="2525" userDrawn="1">
          <p15:clr>
            <a:srgbClr val="F26B43"/>
          </p15:clr>
        </p15:guide>
        <p15:guide id="10" pos="2706" userDrawn="1">
          <p15:clr>
            <a:srgbClr val="F26B43"/>
          </p15:clr>
        </p15:guide>
        <p15:guide id="11" pos="3931" userDrawn="1">
          <p15:clr>
            <a:srgbClr val="F26B43"/>
          </p15:clr>
        </p15:guide>
        <p15:guide id="12" pos="4974" userDrawn="1">
          <p15:clr>
            <a:srgbClr val="F26B43"/>
          </p15:clr>
        </p15:guide>
        <p15:guide id="13" pos="5155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Kuraray">
  <a:themeElements>
    <a:clrScheme name="Kuraray Colors">
      <a:dk1>
        <a:srgbClr val="000F3C"/>
      </a:dk1>
      <a:lt1>
        <a:srgbClr val="FFFFFF"/>
      </a:lt1>
      <a:dk2>
        <a:srgbClr val="000000"/>
      </a:dk2>
      <a:lt2>
        <a:srgbClr val="FFFFFF"/>
      </a:lt2>
      <a:accent1>
        <a:srgbClr val="00B0E9"/>
      </a:accent1>
      <a:accent2>
        <a:srgbClr val="FFC845"/>
      </a:accent2>
      <a:accent3>
        <a:srgbClr val="FF8672"/>
      </a:accent3>
      <a:accent4>
        <a:srgbClr val="A192B2"/>
      </a:accent4>
      <a:accent5>
        <a:srgbClr val="D6D2C4"/>
      </a:accent5>
      <a:accent6>
        <a:srgbClr val="B2B7C4"/>
      </a:accent6>
      <a:hlink>
        <a:srgbClr val="000F3C"/>
      </a:hlink>
      <a:folHlink>
        <a:srgbClr val="00B0E9"/>
      </a:folHlink>
    </a:clrScheme>
    <a:fontScheme name="KKR Fonts">
      <a:majorFont>
        <a:latin typeface="Rational Text Medium"/>
        <a:ea typeface=""/>
        <a:cs typeface=""/>
      </a:majorFont>
      <a:minorFont>
        <a:latin typeface="Rational Text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Kuraray Colors">
        <a:dk1>
          <a:srgbClr val="000F3C"/>
        </a:dk1>
        <a:lt1>
          <a:srgbClr val="FFFFFF"/>
        </a:lt1>
        <a:dk2>
          <a:srgbClr val="000000"/>
        </a:dk2>
        <a:lt2>
          <a:srgbClr val="FFFFFF"/>
        </a:lt2>
        <a:accent1>
          <a:srgbClr val="00B0E9"/>
        </a:accent1>
        <a:accent2>
          <a:srgbClr val="FFC845"/>
        </a:accent2>
        <a:accent3>
          <a:srgbClr val="FF8B7C"/>
        </a:accent3>
        <a:accent4>
          <a:srgbClr val="A192B2"/>
        </a:accent4>
        <a:accent5>
          <a:srgbClr val="D6D2C4"/>
        </a:accent5>
        <a:accent6>
          <a:srgbClr val="B2B7C4"/>
        </a:accent6>
        <a:hlink>
          <a:srgbClr val="000F3C"/>
        </a:hlink>
        <a:folHlink>
          <a:srgbClr val="00B0E9"/>
        </a:folHlink>
      </a:clrScheme>
    </a:extraClrScheme>
  </a:extraClrSchemeLst>
  <a:custClrLst>
    <a:custClr name="Cyan 80%">
      <a:srgbClr val="00B0E9"/>
    </a:custClr>
    <a:custClr name="Dark Blue">
      <a:srgbClr val="000F3C"/>
    </a:custClr>
    <a:custClr name="Sunrise Beige">
      <a:srgbClr val="D6D2C4"/>
    </a:custClr>
    <a:custClr name="Sunrise Yellow">
      <a:srgbClr val="FFC845"/>
    </a:custClr>
    <a:custClr name="Sunrise Orange">
      <a:srgbClr val="FF8672"/>
    </a:custClr>
    <a:custClr name="Sunrise Purple">
      <a:srgbClr val="A192B2"/>
    </a:custClr>
    <a:custClr name="Positive Green">
      <a:srgbClr val="75B96C"/>
    </a:custClr>
    <a:custClr name="Warning Red">
      <a:srgbClr val="D9475F"/>
    </a:custClr>
    <a:custClr name="Sunrise Orange">
      <a:srgbClr val="FF8672"/>
    </a:custClr>
    <a:custClr name="--">
      <a:srgbClr val="FFFFFF"/>
    </a:custClr>
    <a:custClr name="Cyan 50%">
      <a:srgbClr val="60CEF1"/>
    </a:custClr>
    <a:custClr name="Dark Blue 80%">
      <a:srgbClr val="333F63"/>
    </a:custClr>
    <a:custClr name="Sunrise Beige 80%">
      <a:srgbClr val="DEDBD0"/>
    </a:custClr>
    <a:custClr name="Sunrise Yellow 80%">
      <a:srgbClr val="FFD36A"/>
    </a:custClr>
    <a:custClr name="Sunrise Orange 80%">
      <a:srgbClr val="FFA296"/>
    </a:custClr>
    <a:custClr name="Sunrise Purple 80%">
      <a:srgbClr val="B4A8C1"/>
    </a:custClr>
    <a:custClr name="--">
      <a:srgbClr val="FFFFFF"/>
    </a:custClr>
    <a:custClr name="--">
      <a:srgbClr val="FFFFFF"/>
    </a:custClr>
    <a:custClr name="--">
      <a:srgbClr val="FFFFFF"/>
    </a:custClr>
    <a:custClr name="--">
      <a:srgbClr val="FFFFFF"/>
    </a:custClr>
    <a:custClr name="Cyan 40%">
      <a:srgbClr val="80D7F4"/>
    </a:custClr>
    <a:custClr name="Dark Blue 60%">
      <a:srgbClr val="666F8A"/>
    </a:custClr>
    <a:custClr name="Sunrise Beige 60%">
      <a:srgbClr val="E6E4DC"/>
    </a:custClr>
    <a:custClr name="Sunrise Yellow 60%">
      <a:srgbClr val="FFDE8F"/>
    </a:custClr>
    <a:custClr name="Sunrise Orange 60%">
      <a:srgbClr val="FFB9B0"/>
    </a:custClr>
    <a:custClr name="Sunrise Purple 60%">
      <a:srgbClr val="C7BED1"/>
    </a:custClr>
    <a:custClr name="Positive Green">
      <a:srgbClr val="75B96C"/>
    </a:custClr>
    <a:custClr name="Tangerine">
      <a:srgbClr val="FFA75A"/>
    </a:custClr>
    <a:custClr name="Coral">
      <a:srgbClr val="EC6769"/>
    </a:custClr>
    <a:custClr name="Warning Red">
      <a:srgbClr val="D9475F"/>
    </a:custClr>
    <a:custClr name="Cyan 30%">
      <a:srgbClr val="9FE1F7"/>
    </a:custClr>
    <a:custClr name="Dark Blue 40%">
      <a:srgbClr val="999FB1"/>
    </a:custClr>
    <a:custClr name="Sunrise Beige 40%">
      <a:srgbClr val="EFEDE7"/>
    </a:custClr>
    <a:custClr name="Sunrise Yellow 40%">
      <a:srgbClr val="FFE9B5"/>
    </a:custClr>
    <a:custClr name="Sunrise Orange 40%">
      <a:srgbClr val="FFD1CB"/>
    </a:custClr>
    <a:custClr name="Sunrise Purple 40%">
      <a:srgbClr val="D9D3E0"/>
    </a:custClr>
    <a:custClr name="Plum">
      <a:srgbClr val="BD6C88"/>
    </a:custClr>
    <a:custClr name="Lavender">
      <a:srgbClr val="504F76"/>
    </a:custClr>
    <a:custClr name="--">
      <a:srgbClr val="FFFFFF"/>
    </a:custClr>
    <a:custClr name="--">
      <a:srgbClr val="FFFFFF"/>
    </a:custClr>
    <a:custClr name="Cyan 20%">
      <a:srgbClr val="BFEBF9"/>
    </a:custClr>
    <a:custClr name="Dark Blue 20%">
      <a:srgbClr val="CCCFD8"/>
    </a:custClr>
    <a:custClr name="Sunrise Beige 20%">
      <a:srgbClr val="F7F6F3"/>
    </a:custClr>
    <a:custClr name="Sunrise Yellow 20%">
      <a:srgbClr val="FFF4DA"/>
    </a:custClr>
    <a:custClr name="Sunrise Orange 20%">
      <a:srgbClr val="FFE8E5"/>
    </a:custClr>
    <a:custClr name="Sunrise Purple 20%">
      <a:srgbClr val="ECE9F0"/>
    </a:custClr>
    <a:custClr name="--">
      <a:srgbClr val="FFFFFF"/>
    </a:custClr>
    <a:custClr name="--">
      <a:srgbClr val="FFFFFF"/>
    </a:custClr>
    <a:custClr name="--">
      <a:srgbClr val="FFFFFF"/>
    </a:custClr>
    <a:custClr name="--">
      <a:srgbClr val="FFFFFF"/>
    </a:custClr>
  </a:custClrLst>
  <a:extLst>
    <a:ext uri="{05A4C25C-085E-4340-85A3-A5531E510DB2}">
      <thm15:themeFamily xmlns:thm15="http://schemas.microsoft.com/office/thememl/2012/main" name="Kuraray_Trosifol_SentryGlas_Master.pptx" id="{88774FD1-3935-40F0-A91B-297737FE34B4}" vid="{A891B543-B081-495F-B2D4-51B81C060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Kuraray_Trosifol_SentryGlas_Master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Arial</vt:lpstr>
      <vt:lpstr>Rational Text Book</vt:lpstr>
      <vt:lpstr>Rational Text Medium</vt:lpstr>
      <vt:lpstr>Kuraray</vt:lpstr>
    </vt:vector>
  </TitlesOfParts>
  <Company>Kuraray Europe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of Interlayers</dc:title>
  <dc:creator>Ebeling, Bastian</dc:creator>
  <cp:lastModifiedBy>Ebeling, Bastian</cp:lastModifiedBy>
  <cp:revision>6</cp:revision>
  <dcterms:created xsi:type="dcterms:W3CDTF">2021-09-29T15:59:53Z</dcterms:created>
  <dcterms:modified xsi:type="dcterms:W3CDTF">2022-02-03T13:29:41Z</dcterms:modified>
  <cp:version>1.0.2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Strichpunkt Design</vt:lpwstr>
  </property>
  <property fmtid="{D5CDD505-2E9C-101B-9397-08002B2CF9AE}" pid="3" name="Creation date">
    <vt:lpwstr>2020-11-25</vt:lpwstr>
  </property>
  <property fmtid="{D5CDD505-2E9C-101B-9397-08002B2CF9AE}" pid="4" name="Editor">
    <vt:lpwstr>gadamovich · office implementation</vt:lpwstr>
  </property>
  <property fmtid="{D5CDD505-2E9C-101B-9397-08002B2CF9AE}" pid="5" name="Version">
    <vt:lpwstr>1.0.2</vt:lpwstr>
  </property>
  <property fmtid="{D5CDD505-2E9C-101B-9397-08002B2CF9AE}" pid="6" name="Version date">
    <vt:lpwstr>2020-12-14</vt:lpwstr>
  </property>
</Properties>
</file>