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Rational Text Book" panose="00000500000000000000" charset="0"/>
      <p:regular r:id="rId3"/>
      <p:italic r:id="rId4"/>
    </p:embeddedFont>
    <p:embeddedFont>
      <p:font typeface="Rational Text Medium" panose="00000600000000000000" charset="0"/>
      <p:regular r:id="rId5"/>
      <p:italic r:id="rId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06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974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pos="3931" userDrawn="1">
          <p15:clr>
            <a:srgbClr val="A4A3A4"/>
          </p15:clr>
        </p15:guide>
        <p15:guide id="9" pos="3749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3" orient="horz" pos="845" userDrawn="1">
          <p15:clr>
            <a:srgbClr val="A4A3A4"/>
          </p15:clr>
        </p15:guide>
        <p15:guide id="15" orient="horz" pos="4156" userDrawn="1">
          <p15:clr>
            <a:srgbClr val="A4A3A4"/>
          </p15:clr>
        </p15:guide>
        <p15:guide id="1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25" autoAdjust="0"/>
    <p:restoredTop sz="96416" autoAdjust="0"/>
  </p:normalViewPr>
  <p:slideViewPr>
    <p:cSldViewPr showGuides="1">
      <p:cViewPr varScale="1">
        <p:scale>
          <a:sx n="116" d="100"/>
          <a:sy n="116" d="100"/>
        </p:scale>
        <p:origin x="252" y="60"/>
      </p:cViewPr>
      <p:guideLst>
        <p:guide orient="horz" pos="391"/>
        <p:guide pos="2706"/>
        <p:guide pos="2525"/>
        <p:guide pos="257"/>
        <p:guide pos="4974"/>
        <p:guide pos="5155"/>
        <p:guide pos="7423"/>
        <p:guide pos="3931"/>
        <p:guide pos="3749"/>
        <p:guide orient="horz" pos="3793"/>
        <p:guide orient="horz" pos="845"/>
        <p:guide orient="horz" pos="4156"/>
        <p:guide orient="horz" pos="981"/>
      </p:guideLst>
    </p:cSldViewPr>
  </p:slideViewPr>
  <p:outlineViewPr>
    <p:cViewPr>
      <p:scale>
        <a:sx n="33" d="100"/>
        <a:sy n="33" d="100"/>
      </p:scale>
      <p:origin x="0" y="-14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AA0D66-3E9A-418C-9508-C5B8D41A6D76}" type="datetimeFigureOut">
              <a:rPr lang="de-DE" smtClean="0"/>
              <a:pPr/>
              <a:t>03.02.2022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C9B5890-1C2F-43CC-973D-C7CC24A499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15.sv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raphic 316">
            <a:extLst>
              <a:ext uri="{FF2B5EF4-FFF2-40B4-BE49-F238E27FC236}">
                <a16:creationId xmlns:a16="http://schemas.microsoft.com/office/drawing/2014/main" id="{A75B7257-DDBB-4815-8D11-99A161339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784" y="1233562"/>
            <a:ext cx="2124000" cy="212400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0B281A7E-114D-4DCD-8C7E-0CA8E1CDA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59" y="3271912"/>
            <a:ext cx="2124000" cy="2124000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EF4A550-366E-4DF2-862C-121871AC3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409"/>
          <a:stretch/>
        </p:blipFill>
        <p:spPr>
          <a:xfrm>
            <a:off x="7266459" y="5081662"/>
            <a:ext cx="2124000" cy="1775481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57DDF3A1-0C28-480A-8A81-8B100FC53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46"/>
          <a:stretch/>
        </p:blipFill>
        <p:spPr>
          <a:xfrm>
            <a:off x="7914159" y="0"/>
            <a:ext cx="2124000" cy="1662112"/>
          </a:xfrm>
          <a:prstGeom prst="rect">
            <a:avLst/>
          </a:prstGeom>
        </p:spPr>
      </p:pic>
      <p:pic>
        <p:nvPicPr>
          <p:cNvPr id="321" name="Graphic 320">
            <a:extLst>
              <a:ext uri="{FF2B5EF4-FFF2-40B4-BE49-F238E27FC236}">
                <a16:creationId xmlns:a16="http://schemas.microsoft.com/office/drawing/2014/main" id="{2C7872E6-91F3-4DB8-AABF-6AFCF898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985"/>
          <a:stretch/>
        </p:blipFill>
        <p:spPr>
          <a:xfrm>
            <a:off x="10428759" y="2843287"/>
            <a:ext cx="1763241" cy="21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1988920"/>
            <a:ext cx="11376025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3861128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557338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3AD9CE0A-2884-406A-9CE9-39926CFDDC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C7D4562-45BE-4DD2-BA40-0E39C8660C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95800" y="4784584"/>
            <a:ext cx="3025194" cy="9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F598-6735-431D-8E94-ADFC8BC6488E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729E2-9DCC-48F4-B073-02654A231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18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4621032-D101-4AB1-90D2-7E676C823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5800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DA1EE4B-8642-4D57-9967-EC8E7FBBD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4232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5D77A9-C4A2-4736-80D3-8CD08C08A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40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8A8B4A9-1CF0-436A-BFE0-16D27E91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575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B22C724-8FED-44F1-9B6B-3CA0B7A239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4182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36CEE2-75D4-4E89-81C4-77A3AB11D8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F44AA6-FD86-493D-A599-97B8E4C51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494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9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9229B-99FF-4F73-BB84-8954628D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D364-9D21-46A6-8558-A0B17CB15E93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9931-FCDB-467D-B989-5340102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8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E40AE5-BB6E-4970-9D44-F3A41C1DE4D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0F177-3544-450E-9AD1-9BBF629BADA0}"/>
              </a:ext>
            </a:extLst>
          </p:cNvPr>
          <p:cNvSpPr/>
          <p:nvPr userDrawn="1"/>
        </p:nvSpPr>
        <p:spPr bwMode="white">
          <a:xfrm>
            <a:off x="6096000" y="0"/>
            <a:ext cx="6096000" cy="6237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548681"/>
            <a:ext cx="5256000" cy="5472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9B0-6B12-45B7-BA13-D4A4914AFA58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CAF59-7B55-4FD5-A41D-496107F04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8632" y="620613"/>
            <a:ext cx="5256000" cy="5400675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2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3E775-7800-40DF-A9DA-47D6A51D8FB9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E2B0D1-3BBC-4F4D-B782-316E52E876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5775" cy="623728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47" y="1268760"/>
            <a:ext cx="7056165" cy="424847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A47B6-4EEA-46E9-89F9-3763A0686498}" type="datetime4">
              <a:rPr lang="en-US" smtClean="0"/>
              <a:t>February 3,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609B89E-6590-4FFF-8CEF-B8E6E3862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7847" y="908720"/>
            <a:ext cx="7056166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190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phic 314">
            <a:extLst>
              <a:ext uri="{FF2B5EF4-FFF2-40B4-BE49-F238E27FC236}">
                <a16:creationId xmlns:a16="http://schemas.microsoft.com/office/drawing/2014/main" id="{B8397AC3-1B74-4590-B3B4-7096F5A7F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048" y="2041798"/>
            <a:ext cx="2124000" cy="2124000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2F8B9A4E-E8F4-423F-B6CD-F8DA1DFC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23" y="3413398"/>
            <a:ext cx="2124000" cy="2124000"/>
          </a:xfrm>
          <a:prstGeom prst="rect">
            <a:avLst/>
          </a:prstGeom>
        </p:spPr>
      </p:pic>
      <p:pic>
        <p:nvPicPr>
          <p:cNvPr id="317" name="Graphic 316">
            <a:extLst>
              <a:ext uri="{FF2B5EF4-FFF2-40B4-BE49-F238E27FC236}">
                <a16:creationId xmlns:a16="http://schemas.microsoft.com/office/drawing/2014/main" id="{135769BA-9248-4535-B470-443C41A87C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65"/>
          <a:stretch/>
        </p:blipFill>
        <p:spPr>
          <a:xfrm>
            <a:off x="584448" y="-1"/>
            <a:ext cx="2124000" cy="1984573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4CE70880-6A86-4FE3-B482-D6E201110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9"/>
          <a:stretch/>
        </p:blipFill>
        <p:spPr>
          <a:xfrm>
            <a:off x="4327773" y="-1"/>
            <a:ext cx="2124000" cy="1032074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9BCC0DD-3588-4FDA-8D36-252A72806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049" r="40069"/>
          <a:stretch/>
        </p:blipFill>
        <p:spPr>
          <a:xfrm>
            <a:off x="10919073" y="-1"/>
            <a:ext cx="1272927" cy="1889324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C187F1BC-A057-4949-B9AE-26FC874BF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200"/>
          <a:stretch/>
        </p:blipFill>
        <p:spPr>
          <a:xfrm>
            <a:off x="9290298" y="5099323"/>
            <a:ext cx="2124000" cy="1758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C28-BD7A-4483-897A-936283D2CE5B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78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2D55-7CDA-4B04-8C5F-962BC1D06D96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573C-3574-452F-B9F7-DF21770BB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4420A2-28AA-4640-9257-B031294D6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11D49-8643-4AB2-B2CD-17000C0FC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407AFF-45A5-471D-9FF6-010872E0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F6FA90-ECA0-495E-984C-B86C91F8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1404A-BB16-4351-BFA5-95D0F960E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0CDF78-4DC1-41EB-8EDF-6443A536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3F3C6-3A18-4715-9999-7A0D0727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E42517-0501-4052-B535-AFBA7D159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A2DA38-31B5-42B4-9229-9F718A3DA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244FA9-D46E-4E4C-A6D4-B098E1AC6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5B77D6-21C0-4F2D-9967-5FEE71D89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2C53E7-1855-452A-9F7C-1CAAAD25B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F3F9A-440C-4683-A981-AED83901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434EC9-B32B-40E1-97CB-3CF95BC8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7B0D72-8C47-4C14-95B0-1F9337139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89EC44-AC78-424E-96B5-AC8DF1614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D668B5-B99C-4977-844E-4501867DB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60A769-9B11-456F-B0F3-E6D018B0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15E272-7FD0-434A-B47B-A5145EA10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59F1AE-3759-4728-8DF5-9647A4012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C698C0-21F4-4B95-89E8-0CADCFC58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EC5D66-7F5F-4E20-BBE4-3541C2668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363D27-C210-46B5-8BD0-48AAEB76C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038B9E-FEB0-4CB3-BDAA-744585C9E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6F1CC-1518-413F-8A30-76F7491BD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F51C22-CBF9-4F53-AF40-A2D09685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965D33-F65D-49A6-A623-445AE7A8F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BE91C5-E37F-4BE0-9D71-E9488818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44612-08AD-4D43-8672-878428A074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C0ADA-E078-4076-AD36-6E6DDFB16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BCE22-78D0-4E2D-B7D2-2B7BF8D6F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991782-6667-494B-8026-971716800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21BB49-0503-4F96-AC48-05D5E34AA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B50969-8806-4691-9A37-606D06B8D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C32441-4738-4615-A132-6A87D3B15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6A2EED-81D1-4458-8DF6-A6852BCE1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35B78-6311-4B1C-B6F1-DE6998570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C30CC-97A7-449C-9836-F7AFA4884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69B8C6-D137-4EDC-B986-B875A372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6F3491-798E-4A33-A2A8-E51ABAA4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60F67F-88BA-4CF2-A12E-4E7F6767E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0CD426-61B4-449B-9E6E-217FFD28B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48ED6F-9F7B-4AB6-B571-F8516207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6CDB54-C0A7-4B46-8335-7281A704A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EEBC9A-86A1-4A73-9327-D9F7C57EB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04C429-60CE-4D52-BECD-FA28BCBC1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1134B-5BA7-445B-9608-CEA61522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6C8E94-CD8E-4768-8B10-35693CCB5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1563CA-A120-4B7B-A7E8-1298DFC7A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317E4D-AC24-4851-9F46-5CCC1BC03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D9061-BBCA-4B5D-BD74-8C1F4907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FCC10F-CF78-4B34-BF96-7DB2898FA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CE11BAF-387F-4773-8FFD-0B097D534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CEBB98-2343-4692-B1BE-957159786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17C09D-DABA-4446-A17C-E016FDD3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98A4CF-673B-43B2-AF84-26FBF7674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18533B-53AC-4D91-8EFD-B7D6CC3D0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2155F2-D908-4AC7-8F6B-A7053B000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B0BA40-88AA-4A8F-9E9A-4EEA5741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560D61-6D20-408C-8E6A-CD8662E9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26E9E7-2C49-4996-820A-250C9211D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27C95B-973E-47D9-97DE-CA6E92A77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8FFC28B-DACA-4D17-9D9A-0E76F6D1A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C2BF3C-6549-4A43-860C-714F0430F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831D4-5F5B-4E62-9C5B-F32468AEC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658703-4973-4F1A-90CF-E0660286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BD6B7F-CC35-4AB3-AE6D-D2B79765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8EC52-D463-4B19-B5F5-EA4956ED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0B2C05-7C05-4CF0-A3DA-09E4B9463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A5338AD-16F0-4D8D-8C8F-16C240720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94A71B-DED2-479A-BE53-C4CA00A0A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1407F8D-A0AD-47CE-8438-C0B599D25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6B2F5B4-0811-4C97-A8B2-4640D2513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4FA2A47-34F6-4307-B38C-829C5F058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49B64B8-BD46-4E51-A518-204E56441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F06ED4-C0E5-4DBD-8365-E93C47C3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C2A57D-D0CD-419D-8A9B-354262A9F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61E206-FFDA-487B-8365-87927D9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27DCE58-15EC-44E1-8B5D-5609309F6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B70E8E-97F3-490C-9D97-CF9875EC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C9E359-BB08-4883-970A-027DB4C82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3F72B1-7DB8-4425-B36E-DEEBF3503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74864B-92C7-483D-83F4-BE9C06870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3DF814E-5981-4EE5-A61B-E912C1726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A44644-3CFA-4ECE-916B-C8CCD96D8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39D8FBA-81E0-445D-A949-3A69C67D3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9E9E709-D019-47DA-A650-5E8EAEA92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A2A67C-FA9A-41C3-A2CD-C2B4AE85B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04D70-E51C-4127-A7C6-F9561C78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6374CD-8144-49A1-B437-204BCF2F5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FDC6FC6-B0C5-497E-AF35-C3A6D9B6A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DAFDF1F-258D-4352-A0B7-B48001FF3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FC473BA-0A72-4637-989E-B2ADFB7DF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E1A59F-EBB0-40CC-9466-74FBBDB7E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19A959C-C7E0-4694-A6E8-26A2B9D8D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833786-E61D-42CA-BD18-7F7EF8B5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C6523B9-0EA9-46E0-AC6A-29120A47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E11D3C-8D1A-4375-BA43-BF44442AA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60CEB3-A385-4476-BE6B-53D76540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CE8F49-1864-4A7D-BD0A-00327B8AC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3A857B-A7B9-44D2-B5AD-740760B4C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9E22FB8-691E-4778-A117-AE05D8911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4A6DBE-FA20-449B-B17C-96DB12045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BB2111-FB58-4143-982F-8C9BBFFE5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7853AD-41E1-482B-B791-ACB337A49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9C6C6-A03B-40F2-8A3B-A7B8D41EF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72EF01C-CC10-411B-8431-7D7CFB9AE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F9FC73A-58CA-41AD-94C0-01295328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434A37-82B1-4880-AB15-84FDA8DF8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4754B12-7956-4B07-9C50-DCF14691F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F7F457-FF04-4653-8A23-96B6ECFE9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7E41A5-FFCD-4B11-9A99-3387B351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24948F1-1614-48C9-96BA-5E921B99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1FA9CE7-B0B7-4FD0-9D2E-415586DC3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5F436A-80DC-466B-AD85-EBAD86326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30C1839-2581-4FC9-8E60-8B6E1AD38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52F77F-D347-4AC8-8079-B07DA7C8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40CC1CA-B6C7-4183-857D-54D590AD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84BAE1E-670E-4F53-81F9-729388BE4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AA1BBF-10DB-4B5E-A618-EF3675511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DC192CE-9EB0-4A9B-8982-0C21ADAC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D122E7-3078-4F84-9BDF-E7788AC11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91C92-E456-4A10-9E80-C06DDB8C3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D2024F3-C14C-4C7D-9DDC-52F6C6946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9F180F-4900-4EC9-BA26-5A50A6A6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E5FA024-348C-452D-AC5D-B96293839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D40919-197B-401F-BBAB-24037CAFC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517D68-5B85-44E4-B161-72C743C52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0024A01-7219-47EB-9E50-953A06FD9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847CC35-97AD-493A-B58F-9C101975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C128F5E-CED1-48B2-9AF1-7F4A5DFEF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BDFD0C6-4F09-48EE-8A1A-AB7508CB0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37DA0B6-ED0A-4B9C-85EA-1F320E924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EF07D08-A5BA-4514-94F7-EBD49395E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DD9C53-6754-43DF-9718-29C9E6A43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F1B0479-1C65-4F3A-BD89-23D92399B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3AF7ECB-A7D6-4DCE-9AF2-2ABABC2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1B4585-0DF4-404B-B04F-B1FD387DD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BE14A47-9303-4038-8E55-7439D8E5D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9300A1-C52B-4293-A496-D098E6250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B6AE67-984C-433B-97FE-89EC5AE1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FC69805-8379-48AF-A37B-DB73E400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1B55D0-1C14-48DE-8413-62054E107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221775-D930-4A76-B917-BA4F0EDC4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A9A05A-978E-4D52-B73E-35D4CF59B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DFA245F-4AA1-4AF4-B60F-BA62676DB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7F0CDBD-CE29-4C0E-BBF6-704F07C6A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EF8F9-9D1F-4C59-8615-1D2AF0A48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9D7B0A6-FA1D-4E38-B932-17D6B9C60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0943E4-8808-4FD0-B12C-2F88FDFCD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A2BCF2-B46D-4478-83AC-862C41BF3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F5C9465-41B9-4D5B-A4D0-7BAC43016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88153B1-EB83-4366-A1F7-C27505762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1CAFDA-1032-468F-B8A0-688CA91A1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91CBFD2-BE08-41CB-AE0E-56BF4B11A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E17E162-A3E2-42C9-B6F3-6D80A48B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116A349-BA6B-4D85-B269-35FF58538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59D2F4-8914-453A-8578-C22D6F273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18A31A1-F97F-4592-BBDA-03A9CDEE2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E02C0-9778-4982-BA70-AC99BB2CD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EEE130E-6459-4B88-94A5-5C2B7B70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CCD03D-E18A-45FB-AB88-2850C97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6FDDA48-3C34-464F-B6F3-72B650A3B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7C4C96B-AC7F-44F5-8237-144478AB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E73C8A2-7A6D-48B2-B90D-5E353ED13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4E3F7E-6709-4CE4-A20E-9DAFAB788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30B5EB2-DFBB-4F7A-8108-F8884E7DC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0B1405F-965F-46AD-87EE-4F5C32AC1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65361DE-819A-48F2-B0FD-B264D135A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E1372FB-CC29-4282-A2DC-0B0347DB6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670A1D3-0BAA-4CFF-8A8B-9E1AE0917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7A05246-D39A-4FEC-AAE8-9B7F2936E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63D330-698D-4BDD-8E58-61F3D768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0AE0F43-00BB-4916-962C-334294A1E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8D9C5E8-F2EB-4B09-AD0F-D12DFE27B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778C57-AE23-4585-8724-5C69D0798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40FE0C-AC83-4DF7-AAB8-3D87743C6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9A2CCBB-C85D-4087-92C8-0304BA371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C5D2458-7F70-4B59-A7DA-572D92530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03124A2-2E7B-4230-9FCB-911E08F62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1333D65-64D1-43D4-A250-38D76B162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F11CEF6-C47A-41B3-87CA-46190AFF2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749CF8E-DBF9-4C91-AB72-D61B95DC7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5BB38F-88B6-4EEA-A56B-8054112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116268-B26B-4AB4-A56D-722ACA36D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9745CFE-EE79-4ED8-AE41-8FBBCC1D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292311-3875-4F3F-8A64-27E1AD0E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996181C-AB6E-42F7-87EE-F61E808D0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BABE72E-C643-404E-B9B5-A210265E1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26BE629-5E72-4F18-84C5-8879ECC8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75C72-C31D-469D-AFAA-82414E8E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E72D14B-B35F-4E34-B06F-3F7A66D44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8785B73-8737-46EB-9486-3A15538E3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681CCD6-AF1A-4467-AA98-8A711BE76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CBA58D6-EB8D-4C8F-81DE-D052740F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2D28C0-EF51-4516-B8C8-27FB305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483386B-6641-4464-8171-4062EFBA3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6B4D9CE-3AA2-4407-ACEA-E84C81920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D28E68F-179A-469D-8AB0-CF3C17870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C287CEE-1B99-42A5-8F20-7166D7622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B818672-01DC-4350-9CA4-47553831E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97FD1F0-E766-4D77-9FAF-6BE2B89B9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2498EC4-2FA8-4E22-BFB2-A4439EA09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66D1A8-B3E5-4F88-A9B0-471BA7D78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D5DD1F6-B543-4C20-A3DD-D9A5D3593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6C54C81-2FA4-4603-A5D3-EB553519E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D272AA2-0E3F-4616-B741-FF790B8AF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A0FDC40-EC22-44F5-A798-4AFBC7187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9F7AC74-1681-45D0-A1DB-F21D165A3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5DEF13A-6695-4C62-83C6-10B4614C3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0A006E0-EF7E-4864-9B4B-07913B970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A661569-AC1F-4F57-A255-65292B503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F5980F7-955D-4F2C-ADE8-AAD1D22E7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0106E61-428B-4C07-B6B9-1A1B1118C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78856BE-BA70-4024-9A36-C0CB21FAA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35E37BF-DC31-40FD-8586-51E11BD8E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7DFA4AE-1A4D-45FE-8363-D8ECCC25A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4ED0EED-3CB8-4BB8-98A9-BC4C4937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EE7BF54-3620-4A66-A64E-B134DC1B8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B1C3EC5-C14E-42CA-BE0D-96B126E5A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A5D9FB5-8766-4272-BAB7-0157E76A4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1ED2817-C80D-4FA5-8EC1-7A793F115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D7ED7C9-3F29-4770-B2DD-566F5A4D5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7518EA0-C329-4558-ABE1-2585AA3A4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E7E66BA-4FCF-4AE2-BB92-6061F8CA1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1AEF780-5B24-442A-9E1E-AA77FA18E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33A6C1-364D-4C99-9623-B16CEC102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E44BB95-A686-4EA4-B78A-2C0238A3E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CA11124-5561-43DC-8F51-7A4B396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D6A440-1475-4EC8-91C7-27BD0B82F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71C2E07-02F3-47CD-ADA1-E150FD48A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696AE69-2135-4ACA-B36B-35F5687C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1AF6572-DE9E-4059-9574-89317B813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F8FA03F-D39C-4A1F-9703-9473AF1D3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B4582B7-7B0F-4630-A244-909AF0717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A9EEEF1-557A-4091-AF83-D02B5D0BA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16F77D4-C921-48F6-A7FE-A1B4AD358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EDD46B5-3CCD-4A5E-B41F-FE027A2AF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66296D1-B0B9-4644-AB83-BBDD7EEC1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AF05DF7-634B-4001-A3CA-AABCB38F3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A65A45-BF3D-44EE-9494-38EFC2E1C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5DA6977-EDCE-408D-B7B6-6718B12D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2FAF872-BFC2-40B7-8060-131F34BB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712315-BAE0-48A6-99F7-536C9BEE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5E18E49-A060-4070-A058-1483E45C4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6F3DC82-6B36-4C36-BEA2-FB2930AAC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FB201A5-8802-49FF-A6BA-4D2CCCBDF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3E22B95-B612-4D1A-A8AC-696255AE9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759A7941-4545-4862-84F7-C3ED36ABB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01E4E96-6BFD-4767-BF83-260B3A99C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FF1C7B3-70FB-474E-8C96-388D20EC1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19DE63C-39EE-4908-A9AE-545B4630C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FA1897C-0B6C-40E3-B67D-F3F8A0BF3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C689217-7B00-4A81-A62A-E30A9D895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EA0D71C-90BF-4853-A4DC-AFBD7B71C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C4FEAEE-58AA-48CD-84D2-80897EBB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814E25-CF72-4C56-9459-6D83CC6CD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924EA7C-839A-43F6-825D-C065CF956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5FA5B67-7D51-4B37-B46A-1022ABE58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E86EDFE-C910-4ED5-915D-217D7A9E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ECF7762-10D1-4030-AF91-9D2B7093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8054A2-93CD-486A-A732-A31C4A50C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50A8314-17D7-4668-B991-CC70FE68F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EBCB323-9A67-4553-849E-E98EDC2EF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D1E7CBA-DFA0-4B34-9CF5-93E63B62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9851BC4-A15B-4389-90F6-2C10CF1C0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9550A7F-FC2A-4D97-9F6F-7CB6A9E21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F34E37C-CE6A-40F3-9555-9AB499ABC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EB2A23-84AA-4F70-B88F-AAB0AC3DA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D36E1C7-9AA0-446C-9581-1D17B99B3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5EA4485-2EED-4648-8AA2-DB5B8B352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7F892BC-BD3C-49DE-BECC-2CE215424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D2F9F6F-6E4F-460D-80AA-5D55A525D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C8A9EDC-7D68-432A-A972-2A2849C07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B5D981A-4F17-43E5-9AC3-73061E0A9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AC92C04-89DC-4B07-8DC6-A364AF6D9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FABB300-AC9C-405B-B06C-7F087932B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3D1E113-148C-4BE1-B6D2-2609646D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0CC993A-D20E-49D8-A484-D02E5E8EC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D364770-67A0-4263-8E52-62C2CB19A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08755A3-4A60-41EB-879D-C4464E5B9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D0299F87-7D50-4ED6-9850-DFF4FD1A9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2D56B1E-1E4A-489F-BE17-0683E1CEA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9A9B825-5F96-47E4-BA93-19BB78526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F1A85D5-8A30-49A9-B2B5-622CBA3C0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41686E4-45E8-4044-8251-C3BD1B685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58A6C90-41BE-4132-BFFB-ECA9F4200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1233A54-B458-4239-9526-75C5621D8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C2E68ED-97DA-44E0-BE11-C99B1A860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D67C164-CAAF-484C-92DF-917E84249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21A672F-C4B0-4EC3-BC76-A8DB1FF81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CB494B-8EE1-4180-9BB2-FD294855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043C3E2-4CCA-4BF0-B62F-599427D74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2DED4EA-B136-4FF5-93C0-D0D9420F9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3070A77-B6C5-43DD-B7C9-28C87872A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ECE3D0E-8029-46EF-A23A-CA5CF9BEB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F8733B7-22C9-4658-9270-5C8DB8E0B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A3551CD-88BF-4845-8F9D-959CB7EF6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33E4DC6-883C-4F92-8EA3-AC354D0F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07FC-CB14-4199-99D5-E6E98A6B98E8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6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BD3E7E-258F-4295-88FA-0D93231540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2372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Insert picture at first and send to back.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B3D3-E984-4123-ACFA-99EB009E1618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6FD1-AD41-4708-BC05-945A216E8735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ED999-ABDF-4A6E-BF48-498E293E3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1504" y="1995810"/>
            <a:ext cx="2879874" cy="2879874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CFFD6E-B66D-42C4-B187-2AEC53DF6C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424"/>
          <a:stretch/>
        </p:blipFill>
        <p:spPr>
          <a:xfrm>
            <a:off x="10434868" y="2033356"/>
            <a:ext cx="1757132" cy="280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304" y="692696"/>
            <a:ext cx="5472000" cy="547260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1"/>
          <a:lstStyle>
            <a:lvl1pPr algn="ctr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871280" y="6460076"/>
            <a:ext cx="1974276" cy="184282"/>
            <a:chOff x="1871280" y="6460076"/>
            <a:chExt cx="1974276" cy="1842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280" y="6460076"/>
              <a:ext cx="736297" cy="149101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082" y="6460076"/>
              <a:ext cx="1050474" cy="18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29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B616-4CFF-4D0B-AEF5-72635AC81B81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6DEE91-DAA9-4B04-8D29-DA1A9411B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7" y="1844674"/>
            <a:ext cx="11376025" cy="4176713"/>
          </a:xfr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3pPr>
            <a:lvl4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4pPr>
            <a:lvl5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5pPr>
            <a:lvl6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6pPr>
            <a:lvl7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7pPr>
            <a:lvl8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8pPr>
            <a:lvl9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6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5DE5-ED93-4FBD-ABEB-886FC497F9CD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833CF7A9-B9A8-48A1-9A63-0944A0D4E3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2552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0FE09-B37A-420C-8E50-D90DFEB22691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03235-BF60-4A33-9F00-53AAC2ABC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54C1BA-4F7D-4D94-8D7B-6EDF320A1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968D23-EF03-4BFD-9C4F-B73FD7B04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127CA-BF53-490D-9026-3AFB54A49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B766-AE2A-42BE-90B7-650A06730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6F4EB-19E3-4AC7-873D-69BA5E7A0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F13C0A-D4BC-4AE2-8FE8-755A22B58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18941B-E745-455C-8B10-FC0511C1E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266EF4-E971-48F2-B863-7AFCCBB65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AF031-5C9F-4B61-B233-497B43914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2A0A14-16D5-4D82-B084-877E991E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D4CB32-39EF-45C1-A5A1-E1BFDBCB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D5299D-6479-43C2-BB75-BD3E0674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D1A374-D0F6-4C1B-9BCE-6E3C9AA39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D8DDE-916F-4744-A85E-50DDC532E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477905-AF02-497C-BC1B-66FB82030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9C2533-B729-41D3-BDB2-73C998449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C09204-115D-4A5C-B1E6-4C684C626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43AD4-9A47-4E46-84DB-289E16C65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F2FCFD-9973-453E-9D7D-F500E360A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00C563-CCB6-4582-B07C-DE54E9A18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C2E18E-C58A-43E4-BAAA-128F708B3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3D7896-3035-4B83-9A8A-F27A50F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5B2C1-8673-4F0F-8F98-7F312E755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F41470-153F-4100-B604-AFD638CBC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48D930-7742-49C2-B438-E4403C83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A148FF-AE3F-4011-BA45-20473C24B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924500-860A-4308-B79E-1D9E597A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91AA8F-4D0B-439D-A325-534662FFC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E147D-D224-4075-A01B-B4088FDB1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333C81-7331-425D-9A5B-8DC1EEE6B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2B20C-CE5D-43B5-BBF3-C842F50F7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F3BA2-03E8-4F8D-88B1-A6A3D5A2D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89E1C9D-9A57-47D8-8C0A-9B3F9F5B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388017-D337-48BF-B3BC-7E179C8C9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F7EBD6-AC85-42ED-A510-F96166CE1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E52FA2-644A-4BED-9018-28BF7A9EB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761B75-58CF-4657-892F-D4E650223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7B508C-192F-492C-8156-03F1F991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C6AC33-A18E-48EC-96AC-A9886506A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0C616C-25DA-4494-9EEB-56E375FEE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2A91C3-4EBD-49CB-806F-5BD33F20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222645-58A7-403B-BE84-FB34DC3CB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4B8B1F3-C8EE-44AF-95B6-3962F959A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313AD7-289F-4F09-92E5-FA6939ADA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8350B9-83A5-4271-B30C-5F713425C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B84BCA-A457-4EFB-9402-CECEEAFC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6E2A2A-FDA7-48E0-984C-04E565D03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D1B60F-ACB8-40CE-815D-6323DDEE7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AF1456-AFD3-495C-9D17-7872175C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BE50A2-3C91-4A1F-8550-202B9857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A73A21F-E182-4043-B717-719E2B7A8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B93979-E899-498F-93F0-2F5D0D71A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16D243-93E8-44D4-8304-352CE10FA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65A132-015B-4709-AA40-B4B942B98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B942CA-1FEB-45DE-8DBD-8B2F29375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07AAEA-23CD-4995-82DF-56542F432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171C7-F91F-47B7-92AE-6CCD67EE8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A510D2-018D-4CD6-B529-B4B9C95E2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BC4C53-7F7B-47A3-AC04-F0F05B658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3CADC83-0AD1-4BE3-B2CC-21B249B5A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11D05B-9B94-4DB8-B132-69B25D291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993E1-5E16-41F7-9863-1861B7646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2294F7-5577-40B1-8A10-6AD87106F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E303F5F-999E-4076-8939-821C9677D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167A17-9578-4D09-BB8A-E2482C2F8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A6A847E-C67C-471C-BD4A-7D34F4163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13AC1F-2D60-44FA-9260-E8A570FB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8C5E57-43D1-4349-B6E9-67CB7B148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38FE03-82AA-4A0B-AF09-8B3D742AD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7A40FB-B305-4B75-B41C-5256B00ED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369AEF-3F99-4EA9-B290-1A13F11A4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D7D151-1AC7-441D-960E-E49CB085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C61633-68E2-43A7-A6BE-24042BF88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58746ED-DF4F-477C-85E1-E2E2B6734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ED51E0-631A-46F8-81D9-5EC0431AE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3C6265-7D8D-46D7-BA7B-B94B554C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3BD4EB-A414-4813-904C-00E0C1C2A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4C812D-43E1-4AC3-A1F8-E28EA5B3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01D9F8-4082-4A08-9F0D-26E683426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45CFE5-EB1F-4B76-8B05-EB6E35A7A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406EE2-D2AE-4AFA-8426-82F2857A2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9F69C7-6D2C-4DA1-933A-B9E7DF001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561FBE-3386-4F87-AB1C-4435C05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4DED382-7841-41AB-BB70-997637B06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C5CE49-3574-4676-9DDD-A91AC376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C046B13-867E-4C07-B8C0-0BAB7F1FC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6976EF8-3068-40E4-B1AA-9EBE8029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A951E5-67A1-4C92-A9E6-6AC36CFE1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D10D8-908F-431B-9FD0-CA4EA9E15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36F347B-162C-4B7F-AB20-B39CCC8F7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EED3CB-4C05-41E7-994C-579EE2251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13650C-4FE3-46C4-8148-229C2F4C9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3EF21AB-C2C6-487E-9371-C69EC4309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86C5BF-59A8-4849-BA8F-8981693DE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ED585E-F053-4FB1-A9B9-02554F2E5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E24B2AC-4A1A-4B39-8FB3-DC94B731B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DDF63BD-5EF1-44FD-B638-056272F43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89D98C-3634-491D-89B6-5EBD2C72B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9DA4C4-E3E3-4F22-B1FC-398EACCD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0F1D983-175A-4C6C-95FB-855F178E4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7FB570-60F2-4946-B129-7E290E794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F88026-F590-4663-850A-58FAE7589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EECE00-3B71-43F1-929A-6CB797B78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394BB3-343C-4E6E-B94A-C218D7E11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DA73DB-0EB1-42AB-A964-5ADF47AF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B28B1E7-2D5A-4476-A158-B4AC1855A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D92730-B0EB-434C-B40B-10F73E18A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37A78-ABA0-4FC0-B507-9544FD70F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2F823DA-03DE-4D47-A7FF-1E737AE6A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F4BD34-3AB7-4564-9BCD-C9065BABF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2335E6-726E-4C6F-9D4F-79DCB62B8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767C72-2278-45BD-8C03-5E34F9F26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81A3E55-2AA8-4A44-A2A8-3BBFA5832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3B09106-D3B8-4302-831B-61E03F3B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2580410-C941-47AE-B2BD-4AD4422E8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D87E686-8009-491A-9EAC-E3A066A91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5063EBB-4491-410E-ADCC-7E28DAEB1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B74AE0-FCFE-4DC6-8DE3-1C1C69288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4F3694-D4E3-4310-9D6D-9F05775E1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B21F508-EA17-46A5-B17A-5E304C4A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06DE19A-33C6-466F-8C61-5E0E83BBF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C67D57-9989-40D9-9314-241AA8CF2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B24FAE2-E496-4943-92BA-21C0567FA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35B891-E698-4D9A-9D86-76D011F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8B1279-CE00-474D-80E5-BEA3E3E85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470DB74-AFC3-49DA-8F4E-0B2E5058E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E74FB5A-C579-4F1D-A872-C2442300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20EE69-6E35-47AD-9608-696DADA55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3469399-3787-43FA-B8E2-A6509BEAD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698480-8492-4AC5-A60F-040315A1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7C7E82E-FE13-4DDE-8092-B4CBABB5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7A5B1D-53CF-4DEA-A30E-A03B0901B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4AD4D71-0983-4B2E-B62C-786EE489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42866-CD93-459A-98E2-8FA2D975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8F2948B-4347-4D9F-9533-6A17F1477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F3B48AD-0132-4EFF-9B87-2F4334870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434FF2E-F5B3-48E0-AC85-22EB4D538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B5DA7D5-6FF3-440E-B879-8974CECC7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F528EA2-1F48-40AA-B0BE-1EF1DE3C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C5B731-581B-4FE0-99CA-FDB8EC930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992EC5A-CE85-4159-8667-4E890A841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3B1881-FB58-4CB3-A019-410F78EA0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ABD9A3A-53EB-454C-A659-C06DE2342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5448257-1E24-4078-82C0-09E24A57E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8CFC-9C3E-44BF-8BF0-735E45A3B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CCF52F5-0C96-4509-9D07-B40EFA62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F2807BD-25E5-42A0-8BE7-3814725B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153EC6E-8717-45EA-91D9-AFE6F1F5E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286E29F-9D49-4497-9996-335B0BCFF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E5EFBC-9C40-4B0A-AE70-FEBDA6C2B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70BD0E-4EDD-40B2-8B94-767DBC84D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D3FBF17-40C3-485F-BDD4-E6B524FB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6D1254A-6FBD-467C-B608-AB53C7F85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39D5984-2C03-4231-9433-4242DB142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9F2C88F-3298-403A-972A-F6DA5BAA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9234A4A-04B6-4179-A95C-9E662C204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AE7FFA0-0729-460A-A5BC-9ADF04B39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A3A22F-501C-4055-907F-B209FA786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9253A1E-427D-4E09-BE36-25ECF9FC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73A5F33-EE94-4C39-BD5E-A5748C1F4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C66C273-163C-4840-88CD-B39BB547A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9A977D2-852A-4B4A-B832-27F95CB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4127210-9495-40D1-BE96-39FAD09F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576F323-7FB7-41A4-812F-B3E68DF80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B33FDB-B743-40CD-84DB-9FCB0ED9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50CB154-C3FB-47C1-840A-2DC284692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C479762-61A6-4661-B299-6BCC4074B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59265B0-FC56-45D5-AF99-39E5DDD9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12CBD8-FBB5-4D23-A5EA-9430D4C76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A824C5-F2B5-4DCC-B43D-A6000D7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E434470-13F7-48C5-892B-1484211D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A1A410F-9DDD-4F59-9D0F-871DC11D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BAE2AAC-A713-4AE3-A555-85ECEE2D9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1A6774C-0701-4883-802B-4A65334F6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0172EAC-3B4D-4889-855D-8BB918206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28A08DE-D43F-41D9-BC82-8D957920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843CA06-830F-4C5E-8C12-54A29B61B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CFAB46-8EA7-4B4A-BFF2-F763CB271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FFE3428-87BF-43CF-80A3-B714FA52D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03DCBC-3B9C-4E04-B0F4-059E7CA9C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373C43B-593C-4819-85CE-B5AEC2EDE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50CA86C-5D61-43E2-8CB0-4F30F2295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F0D62DC-8EA2-46AD-B731-879553577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FDCC5B-3E10-4B1B-A3CD-94E314BF5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761EE9D-6DF0-4E93-A524-A13AF4236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BA37EFD-8C8D-497C-A73A-9379EF414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7F2E5B-6BDE-4BEE-AF74-587BB66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7B29EC-0269-4B2A-A9A8-33704B7D3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586E359-108F-42EC-989A-3388ABC7E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87EF8C9-EEA8-4A50-8850-205D95C9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F061724-1EE8-4694-9512-D75E7CAC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28C3B02-1233-4F4D-A57E-CD48990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ABF7832-C0A8-43D7-A80D-3DC30B2F1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FE63B8D-27FB-4D91-BD42-435EBBF68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92E9981-5321-4F9B-AC36-B937A4428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6CD5D6-1C9C-4DBC-8904-511F420FA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58B0F20-8BFA-4276-B651-080765561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B6203B5-FCD9-43E4-AF6C-0EBE49384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D94F7EF-D9C1-429C-A0E7-3BE3F0B17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4EFD45E-849A-44BC-B9C3-9314D11CE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2F1053-D404-4C0F-BF0E-1621D5CB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7D28BF-BD77-4995-88DA-ACDE62B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B2C1413-350B-473D-8525-C413F765C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C1FEEBC-5D66-4682-947C-B3046A30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34D1F37-898C-42E6-8727-B48C4B1BB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0363E0-C14B-4A23-8B29-1F42563E6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06C6540-F872-42E1-BE6D-F9F18E348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43CEA6A-0645-476D-B1BB-6D2270CD6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B35CEBE-6A8D-4307-889D-DA82FDF85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49E6CD0-BBA1-4F55-A326-ADC5A77FF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3F988E2-5688-4A2B-A07A-76FBBA23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0A458D5-999A-49CA-B7D7-CAC0C13AF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D60D7D-6153-4349-9EAC-3CC7186F7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91D0A97-BF68-4AC2-A20C-6AE12E838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F67FE6-D8E5-448A-A594-5FA632C1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DF0CA82-DDD6-45F7-A26C-BB93DC33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B60448-1907-4DB4-AB97-8E880C493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7D8399F-D966-44E7-ACE3-6388EFF6E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E914265-4A56-447A-AF37-3BE0BC3FC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6D899B-1AE5-4DAB-AA21-9DBD6F02F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F6EFB45-6D29-4721-8678-EC486FB9C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2AD3911-64D5-463B-B83F-F8ED2605A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E15A5D7-5A65-4F71-890B-1933800B4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3DC3661-FB62-40DC-9D80-C4425F391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CB05DA0-4268-4670-A076-EAF6D1F81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EA96ACD-4EEC-4354-828F-036E93032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4C8142-2242-40C4-84DC-F2D6E06A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039CDC1-778C-462F-B120-2FBF13C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1DEB514-C401-4D12-9008-DB09AB13C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1A5A7BE-F15C-4C57-8B52-45A4D1734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EC49B55-360E-4CFB-B1E9-30E6C17D9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4C3F8EC-A010-4869-813E-94304BD6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D16ACCF-BEB7-4318-A83B-BC2757A3B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98E0F8C-B869-45C2-A7FE-FE9530B48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B4E6370-5B16-4693-80CF-743779C24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EC7CA14-43A7-4B99-BDEE-4405399C0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3D79CFF-8CF1-4513-8BA1-AD28AEBA3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6129D87-B142-4C77-9128-6CFEC074F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08A1234-DC8C-40BF-BEC3-27282EEAA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26065DD-814F-4B44-BED9-7C62285D9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C1C3F13-7555-4CE6-90FF-08A385A54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7181141-8BEF-452D-96BE-BE3C9496B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6AE2FAE-6456-4DC6-AC77-EDE50617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9F5C627-F777-420B-B2B2-63666381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9FFECB5-3CA4-4249-9142-ADBC35B32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92F2E14-9305-406C-AD73-51DC85511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9E43DCB-9D6C-4CEA-B98C-71598546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7ED38E0-5377-44F4-ACDE-CD40A9223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D37A724-0082-415D-891A-C83854EB7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8E7D16A-460B-4D35-AC32-4CD637D46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FB11A68-CF64-4FBD-9E14-5E38009B8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3C2BE3D-D903-4B37-B9EA-5826083B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621A2F5-6C86-47AD-B449-3D038CFF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0A3EC6-14CC-4338-901D-51C5B748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32BAE30-93F7-437A-AF29-56E583D91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21C126C-96BE-4446-9BDC-71517EF23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26BACD0-929C-43B4-9854-3B9273103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24FB263-1701-41DB-BFC7-084271586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4EC1F8D-007F-4B56-A32E-D03193C1C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C46CD9D-DB7F-4A07-816C-4094678B6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D1F5627-3E4F-457D-B28F-512294681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9B6084F-6E03-4781-A3A4-7A8C9F44B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71866E3-41D8-437E-A986-BF0438FBD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B2A925-54D4-4BF3-B7A5-8AE0B145E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F256F28-5C49-454E-8EA4-107432946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10263DB-B4CF-4497-B621-239AE1016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0F6A51-0759-4FCC-A934-304D2026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8081BFE-827A-4337-A5CF-7A13CB331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8B76D00-9A25-49D7-9B70-4598A484B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816860E-1D7D-499B-B0FE-675F2A2FB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1E4F0C6-8739-4036-B252-C90E0C0D5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F0DE772-3333-4316-BE88-AEFF96F0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362B6E5-3913-4ECF-9D66-ED0EE622E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04D9D06-5006-4CB9-847C-0BA35A44D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69E6F87-20AC-46FB-8DBB-E6135E22F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E7D1146-2475-4C13-A93F-1411B512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CB07FFF-9288-401A-AA6D-2CAD15F1B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9E8FFA8-620D-491D-8CCB-D0BC5FFD1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82A26B4-4DEF-49B4-853E-45BA2B65F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5BE8DAF-59BB-4E06-A652-9ED92786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3BB3FA6-40D1-4C89-97B0-9128E99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31CB141-AD10-4FE0-BB0D-151905B3A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9D106F-33B3-4B18-94C6-54248D13A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F301546-5B2E-4896-828C-CD870233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9D554FF-082C-47CA-AB17-BDC473F08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A3561AF-22CA-4909-AEB0-D57C73D45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8C97B80-C9FD-486B-B71B-294A3AFF2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B0C19F0-7FAE-427F-A212-D6803663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B7A1920-9700-47C6-A309-46B09D225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B1D1CFFA-8FF6-4ED9-9878-84ED22A4C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83D5D821-C0D7-4138-A86C-FADBB8F68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8F517C4-D070-4816-8431-59D888EE0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53DC7E3-4870-41D6-912F-1C88A8A93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F076506-C2AA-4A97-AD09-5C2226C30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8F3E98B-42A8-4AEF-B09B-AB5279126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986D0C9-508C-4D1C-8BA7-A46C33CAE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944ECB-080A-44ED-8E88-E3EC66049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BD54B-BF26-4E8E-A8BA-1103A701F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39A1623-FBC3-4779-BC5D-9B6682E4E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1988920"/>
            <a:ext cx="11376025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3861128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557338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311" name="Content Placeholder 12">
            <a:extLst>
              <a:ext uri="{FF2B5EF4-FFF2-40B4-BE49-F238E27FC236}">
                <a16:creationId xmlns:a16="http://schemas.microsoft.com/office/drawing/2014/main" id="{7279D5E5-29D2-4B25-9D99-CC7EEE7A8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312" name="Group 311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313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314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68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B26D33-3B75-49E3-ADFD-A0170917EB0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896199" y="-171400"/>
            <a:ext cx="7200000" cy="7200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861128"/>
            <a:ext cx="7080224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1988920"/>
            <a:ext cx="7080224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7338"/>
            <a:ext cx="7080224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2A3831D6-E1A6-4246-ADC5-54F0B6823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89427B2-6E9D-4B14-9101-5BA447710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458"/>
          <a:stretch/>
        </p:blipFill>
        <p:spPr>
          <a:xfrm>
            <a:off x="-1" y="2331614"/>
            <a:ext cx="1105770" cy="22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761F04-A9C9-428A-9C44-0CD01E2C3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227"/>
          <a:stretch/>
        </p:blipFill>
        <p:spPr>
          <a:xfrm>
            <a:off x="11726124" y="2972097"/>
            <a:ext cx="465876" cy="93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50D8F9-B0AD-434C-8DB4-74830E6EF8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5301" y="1358747"/>
            <a:ext cx="4176000" cy="41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65" y="2420889"/>
            <a:ext cx="9649070" cy="2016224"/>
          </a:xfrm>
        </p:spPr>
        <p:txBody>
          <a:bodyPr tIns="216000" rIns="108000" bIns="0" anchor="ctr" anchorCtr="1"/>
          <a:lstStyle>
            <a:lvl1pPr algn="ctr">
              <a:lnSpc>
                <a:spcPct val="85000"/>
              </a:lnSpc>
              <a:defRPr sz="133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18B2EA16-C86D-418F-9AC7-8CB39BAD32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7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44ADB263-5758-4E45-A4F8-34B5926B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4B62F2A8-5ADE-43DA-9C2D-8F7FBD589C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59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ED3F72DE-DEFC-44F4-8E32-0CADC370C8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6931168C-2318-4EB3-8570-181F76406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41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ecatcher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4C95FA-F1D1-4122-9F6C-2A66A51C401C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2060848"/>
            <a:ext cx="2016000" cy="2016000"/>
          </a:xfrm>
          <a:prstGeom prst="ellipse">
            <a:avLst/>
          </a:prstGeom>
          <a:solidFill>
            <a:srgbClr val="FF8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is possible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 all </a:t>
            </a:r>
            <a:r>
              <a:rPr lang="en-US">
                <a:latin typeface="+mj-lt"/>
              </a:rPr>
              <a:t>circle colors</a:t>
            </a:r>
            <a:endParaRPr lang="en-US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1B59B4-D4E7-48A8-84B5-C1F09BBE4CC7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332656"/>
            <a:ext cx="2016000" cy="2016000"/>
          </a:xfrm>
          <a:prstGeom prst="ellipse">
            <a:avLst/>
          </a:prstGeom>
          <a:solidFill>
            <a:srgbClr val="00B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Rational Text Medium</a:t>
            </a:r>
          </a:p>
        </p:txBody>
      </p:sp>
    </p:spTree>
    <p:extLst>
      <p:ext uri="{BB962C8B-B14F-4D97-AF65-F5344CB8AC3E}">
        <p14:creationId xmlns:p14="http://schemas.microsoft.com/office/powerpoint/2010/main" val="37255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844676"/>
            <a:ext cx="11376025" cy="4176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45F-CC38-4C8E-ABA1-9E0765028C3F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0677A143-40D4-4774-AA58-07DDCF588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89BAAB4-DBB2-4782-B21B-77E431D35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582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090-2ED9-45B3-AF5C-3405703B037F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3ADB91F9-4F2A-444B-86C0-F4CEC48F3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32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186-DF4E-457C-9C04-2C606FD0AA66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F7D9D32D-EC55-4236-8A3D-16E1EF6A6A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E3476D5-D543-41BA-B883-67C79D11C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1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5282349C-32AB-40BD-A1D6-3B41446C0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1256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902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A8A-CFC4-444F-B700-1F5E27CBBF93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464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0B9156A-78A1-4385-B233-44D140BF0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323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C1FD7-4669-48AA-A7AD-4CE21C641B6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3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1C79D3B-DFB0-4D97-8E8E-79C239D3EC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5949280"/>
            <a:ext cx="11376025" cy="288000"/>
          </a:xfrm>
        </p:spPr>
        <p:txBody>
          <a:bodyPr bIns="72000"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8D2804-40B5-427F-A1D5-DE342B971C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D45D11-DE08-47A0-B5CE-C61E71C015A5}" type="datetime4">
              <a:rPr lang="en-US" smtClean="0"/>
              <a:t>February 3, 2022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B3A7F9F-C21D-4D6D-A983-8DFF958D3B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6116B-65FE-4A3B-BD9B-EC807C5CD08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75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55">
          <p15:clr>
            <a:srgbClr val="FBAE40"/>
          </p15:clr>
        </p15:guide>
        <p15:guide id="2" pos="62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EDF4-751A-4A83-B32D-B6BD44E085C9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248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CE9396-4425-46AD-AE41-4A91A9EC84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1556792"/>
            <a:ext cx="5543550" cy="37433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DC7B0FF5-2FF5-4C32-BE48-D497560BD7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9" y="5804792"/>
            <a:ext cx="5543550" cy="43249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27C7487-77DF-47BD-8F3D-9A07850DE4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015" y="5301208"/>
            <a:ext cx="5543997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24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F41-352F-42E2-913B-67B4F5CEF3D1}" type="datetime4">
              <a:rPr lang="en-US" smtClean="0"/>
              <a:t>February 3,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464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93E9D-0C48-49D9-9DAF-4FF5627AAF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0463" y="1844675"/>
            <a:ext cx="5543550" cy="4176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3BBECF9-1D41-4A35-A9C3-09083273A0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3E22FD0-5E9C-4CBE-860A-9547346565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0463" y="1556792"/>
            <a:ext cx="5541962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087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A50E-70BF-4AB8-B462-CE23B1E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113760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54D8-C2DF-48DD-BD75-2E0A9EAA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6792"/>
            <a:ext cx="11376025" cy="44645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E1C-E6FC-4C02-BF22-9DB744B2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0576" y="6448251"/>
            <a:ext cx="216000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F5BF386D-06BC-46D5-BF27-0A42B36DBD52}" type="datetime4">
              <a:rPr lang="en-US" smtClean="0"/>
              <a:t>February 3,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FA40-71B5-4C2D-809C-668FC596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368" y="116656"/>
            <a:ext cx="6480000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100" kern="200" cap="all" spc="1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1EF2-F3CF-437B-AD16-884F9513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448251"/>
            <a:ext cx="35942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4C0F12B8-7B75-4164-97E1-9AD8751A775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1" y="6414504"/>
            <a:ext cx="900000" cy="238064"/>
          </a:xfrm>
          <a:prstGeom prst="rect">
            <a:avLst/>
          </a:prstGeom>
        </p:spPr>
      </p:pic>
      <p:pic>
        <p:nvPicPr>
          <p:cNvPr id="10" name="Grafik 14">
            <a:extLst>
              <a:ext uri="{FF2B5EF4-FFF2-40B4-BE49-F238E27FC236}">
                <a16:creationId xmlns:a16="http://schemas.microsoft.com/office/drawing/2014/main" id="{C687BF5D-86E3-456A-96FE-D71382E6530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01" y="6458523"/>
            <a:ext cx="741221" cy="150026"/>
          </a:xfrm>
          <a:prstGeom prst="rect">
            <a:avLst/>
          </a:prstGeom>
        </p:spPr>
      </p:pic>
      <p:pic>
        <p:nvPicPr>
          <p:cNvPr id="11" name="Grafik 16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731D0878-0504-44A8-AEF8-112734DF9524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55" y="6458523"/>
            <a:ext cx="1046933" cy="18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B871D9C-D0AE-402B-A45F-FCEEFC5EB565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24192" y="6360966"/>
            <a:ext cx="1080120" cy="3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75" r:id="rId3"/>
    <p:sldLayoutId id="2147483652" r:id="rId4"/>
    <p:sldLayoutId id="2147483672" r:id="rId5"/>
    <p:sldLayoutId id="2147483664" r:id="rId6"/>
    <p:sldLayoutId id="2147483665" r:id="rId7"/>
    <p:sldLayoutId id="2147483663" r:id="rId8"/>
    <p:sldLayoutId id="2147483674" r:id="rId9"/>
    <p:sldLayoutId id="2147483657" r:id="rId10"/>
    <p:sldLayoutId id="2147483654" r:id="rId11"/>
    <p:sldLayoutId id="2147483655" r:id="rId12"/>
    <p:sldLayoutId id="2147483662" r:id="rId13"/>
    <p:sldLayoutId id="2147483661" r:id="rId14"/>
    <p:sldLayoutId id="2147483669" r:id="rId15"/>
    <p:sldLayoutId id="2147483651" r:id="rId16"/>
    <p:sldLayoutId id="2147483670" r:id="rId17"/>
    <p:sldLayoutId id="2147483659" r:id="rId18"/>
    <p:sldLayoutId id="2147483656" r:id="rId19"/>
    <p:sldLayoutId id="2147483649" r:id="rId20"/>
    <p:sldLayoutId id="2147483668" r:id="rId21"/>
    <p:sldLayoutId id="2147483660" r:id="rId22"/>
    <p:sldLayoutId id="2147483666" r:id="rId23"/>
    <p:sldLayoutId id="2147483671" r:id="rId24"/>
    <p:sldLayoutId id="2147483676" r:id="rId25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5"/>
        </a:spcAft>
        <a:buFont typeface="+mj-lt"/>
        <a:buNone/>
        <a:defRPr sz="1800" kern="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None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62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•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 typeface="Rational Text Book" panose="00000500000000000000" pitchFamily="50" charset="0"/>
        <a:buChar char="º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70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rabi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lphaL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Arial" panose="020B0604020202020204" pitchFamily="34" charset="0"/>
        <a:buNone/>
        <a:defRPr kumimoji="0" sz="10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391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4156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pos="2525" userDrawn="1">
          <p15:clr>
            <a:srgbClr val="F26B43"/>
          </p15:clr>
        </p15:guide>
        <p15:guide id="10" pos="2706" userDrawn="1">
          <p15:clr>
            <a:srgbClr val="F26B43"/>
          </p15:clr>
        </p15:guide>
        <p15:guide id="11" pos="3931" userDrawn="1">
          <p15:clr>
            <a:srgbClr val="F26B43"/>
          </p15:clr>
        </p15:guide>
        <p15:guide id="12" pos="4974" userDrawn="1">
          <p15:clr>
            <a:srgbClr val="F26B43"/>
          </p15:clr>
        </p15:guide>
        <p15:guide id="13" pos="5155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Kuraray">
  <a:themeElements>
    <a:clrScheme name="Kuraray Colors">
      <a:dk1>
        <a:srgbClr val="000F3C"/>
      </a:dk1>
      <a:lt1>
        <a:srgbClr val="FFFFFF"/>
      </a:lt1>
      <a:dk2>
        <a:srgbClr val="000000"/>
      </a:dk2>
      <a:lt2>
        <a:srgbClr val="FFFFFF"/>
      </a:lt2>
      <a:accent1>
        <a:srgbClr val="00B0E9"/>
      </a:accent1>
      <a:accent2>
        <a:srgbClr val="FFC845"/>
      </a:accent2>
      <a:accent3>
        <a:srgbClr val="FF8672"/>
      </a:accent3>
      <a:accent4>
        <a:srgbClr val="A192B2"/>
      </a:accent4>
      <a:accent5>
        <a:srgbClr val="D6D2C4"/>
      </a:accent5>
      <a:accent6>
        <a:srgbClr val="B2B7C4"/>
      </a:accent6>
      <a:hlink>
        <a:srgbClr val="000F3C"/>
      </a:hlink>
      <a:folHlink>
        <a:srgbClr val="00B0E9"/>
      </a:folHlink>
    </a:clrScheme>
    <a:fontScheme name="KKR Fonts">
      <a:majorFont>
        <a:latin typeface="Rational Text Medium"/>
        <a:ea typeface=""/>
        <a:cs typeface=""/>
      </a:majorFont>
      <a:minorFont>
        <a:latin typeface="Rational Tex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Kuraray Colors">
        <a:dk1>
          <a:srgbClr val="000F3C"/>
        </a:dk1>
        <a:lt1>
          <a:srgbClr val="FFFFFF"/>
        </a:lt1>
        <a:dk2>
          <a:srgbClr val="000000"/>
        </a:dk2>
        <a:lt2>
          <a:srgbClr val="FFFFFF"/>
        </a:lt2>
        <a:accent1>
          <a:srgbClr val="00B0E9"/>
        </a:accent1>
        <a:accent2>
          <a:srgbClr val="FFC845"/>
        </a:accent2>
        <a:accent3>
          <a:srgbClr val="FF8B7C"/>
        </a:accent3>
        <a:accent4>
          <a:srgbClr val="A192B2"/>
        </a:accent4>
        <a:accent5>
          <a:srgbClr val="D6D2C4"/>
        </a:accent5>
        <a:accent6>
          <a:srgbClr val="B2B7C4"/>
        </a:accent6>
        <a:hlink>
          <a:srgbClr val="000F3C"/>
        </a:hlink>
        <a:folHlink>
          <a:srgbClr val="00B0E9"/>
        </a:folHlink>
      </a:clrScheme>
    </a:extraClrScheme>
  </a:extraClrSchemeLst>
  <a:custClrLst>
    <a:custClr name="Cyan 80%">
      <a:srgbClr val="00B0E9"/>
    </a:custClr>
    <a:custClr name="Dark Blue">
      <a:srgbClr val="000F3C"/>
    </a:custClr>
    <a:custClr name="Sunrise Beige">
      <a:srgbClr val="D6D2C4"/>
    </a:custClr>
    <a:custClr name="Sunrise Yellow">
      <a:srgbClr val="FFC845"/>
    </a:custClr>
    <a:custClr name="Sunrise Orange">
      <a:srgbClr val="FF8672"/>
    </a:custClr>
    <a:custClr name="Sunrise Purple">
      <a:srgbClr val="A192B2"/>
    </a:custClr>
    <a:custClr name="Positive Green">
      <a:srgbClr val="75B96C"/>
    </a:custClr>
    <a:custClr name="Warning Red">
      <a:srgbClr val="D9475F"/>
    </a:custClr>
    <a:custClr name="Sunrise Orange">
      <a:srgbClr val="FF8672"/>
    </a:custClr>
    <a:custClr name="--">
      <a:srgbClr val="FFFFFF"/>
    </a:custClr>
    <a:custClr name="Cyan 50%">
      <a:srgbClr val="60CEF1"/>
    </a:custClr>
    <a:custClr name="Dark Blue 80%">
      <a:srgbClr val="333F63"/>
    </a:custClr>
    <a:custClr name="Sunrise Beige 80%">
      <a:srgbClr val="DEDBD0"/>
    </a:custClr>
    <a:custClr name="Sunrise Yellow 80%">
      <a:srgbClr val="FFD36A"/>
    </a:custClr>
    <a:custClr name="Sunrise Orange 80%">
      <a:srgbClr val="FFA296"/>
    </a:custClr>
    <a:custClr name="Sunrise Purple 80%">
      <a:srgbClr val="B4A8C1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  <a:custClr name="Cyan 40%">
      <a:srgbClr val="80D7F4"/>
    </a:custClr>
    <a:custClr name="Dark Blue 60%">
      <a:srgbClr val="666F8A"/>
    </a:custClr>
    <a:custClr name="Sunrise Beige 60%">
      <a:srgbClr val="E6E4DC"/>
    </a:custClr>
    <a:custClr name="Sunrise Yellow 60%">
      <a:srgbClr val="FFDE8F"/>
    </a:custClr>
    <a:custClr name="Sunrise Orange 60%">
      <a:srgbClr val="FFB9B0"/>
    </a:custClr>
    <a:custClr name="Sunrise Purple 60%">
      <a:srgbClr val="C7BED1"/>
    </a:custClr>
    <a:custClr name="Positive Green">
      <a:srgbClr val="75B96C"/>
    </a:custClr>
    <a:custClr name="Tangerine">
      <a:srgbClr val="FFA75A"/>
    </a:custClr>
    <a:custClr name="Coral">
      <a:srgbClr val="EC6769"/>
    </a:custClr>
    <a:custClr name="Warning Red">
      <a:srgbClr val="D9475F"/>
    </a:custClr>
    <a:custClr name="Cyan 30%">
      <a:srgbClr val="9FE1F7"/>
    </a:custClr>
    <a:custClr name="Dark Blue 40%">
      <a:srgbClr val="999FB1"/>
    </a:custClr>
    <a:custClr name="Sunrise Beige 40%">
      <a:srgbClr val="EFEDE7"/>
    </a:custClr>
    <a:custClr name="Sunrise Yellow 40%">
      <a:srgbClr val="FFE9B5"/>
    </a:custClr>
    <a:custClr name="Sunrise Orange 40%">
      <a:srgbClr val="FFD1CB"/>
    </a:custClr>
    <a:custClr name="Sunrise Purple 40%">
      <a:srgbClr val="D9D3E0"/>
    </a:custClr>
    <a:custClr name="Plum">
      <a:srgbClr val="BD6C88"/>
    </a:custClr>
    <a:custClr name="Lavender">
      <a:srgbClr val="504F76"/>
    </a:custClr>
    <a:custClr name="--">
      <a:srgbClr val="FFFFFF"/>
    </a:custClr>
    <a:custClr name="--">
      <a:srgbClr val="FFFFFF"/>
    </a:custClr>
    <a:custClr name="Cyan 20%">
      <a:srgbClr val="BFEBF9"/>
    </a:custClr>
    <a:custClr name="Dark Blue 20%">
      <a:srgbClr val="CCCFD8"/>
    </a:custClr>
    <a:custClr name="Sunrise Beige 20%">
      <a:srgbClr val="F7F6F3"/>
    </a:custClr>
    <a:custClr name="Sunrise Yellow 20%">
      <a:srgbClr val="FFF4DA"/>
    </a:custClr>
    <a:custClr name="Sunrise Orange 20%">
      <a:srgbClr val="FFE8E5"/>
    </a:custClr>
    <a:custClr name="Sunrise Purple 20%">
      <a:srgbClr val="ECE9F0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Kuraray_Trosifol_SentryGlas_Master.pptx" id="{88774FD1-3935-40F0-A91B-297737FE34B4}" vid="{A891B543-B081-495F-B2D4-51B81C060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Kuraray_Trosifol_SentryGlas_Master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Rational Text Book</vt:lpstr>
      <vt:lpstr>Rational Text Medium</vt:lpstr>
      <vt:lpstr>Kuraray</vt:lpstr>
    </vt:vector>
  </TitlesOfParts>
  <Company>Kuraray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Interlayers</dc:title>
  <dc:creator>Ebeling, Bastian</dc:creator>
  <cp:lastModifiedBy>Ebeling, Bastian</cp:lastModifiedBy>
  <cp:revision>4</cp:revision>
  <dcterms:created xsi:type="dcterms:W3CDTF">2021-09-29T15:59:53Z</dcterms:created>
  <dcterms:modified xsi:type="dcterms:W3CDTF">2022-02-03T12:58:27Z</dcterms:modified>
  <cp:version>1.0.2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Strichpunkt Design</vt:lpwstr>
  </property>
  <property fmtid="{D5CDD505-2E9C-101B-9397-08002B2CF9AE}" pid="3" name="Creation date">
    <vt:lpwstr>2020-11-25</vt:lpwstr>
  </property>
  <property fmtid="{D5CDD505-2E9C-101B-9397-08002B2CF9AE}" pid="4" name="Editor">
    <vt:lpwstr>gadamovich · office implementation</vt:lpwstr>
  </property>
  <property fmtid="{D5CDD505-2E9C-101B-9397-08002B2CF9AE}" pid="5" name="Version">
    <vt:lpwstr>1.0.2</vt:lpwstr>
  </property>
  <property fmtid="{D5CDD505-2E9C-101B-9397-08002B2CF9AE}" pid="6" name="Version date">
    <vt:lpwstr>2020-12-14</vt:lpwstr>
  </property>
</Properties>
</file>