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  <p:sldMasterId id="2147483698" r:id="rId2"/>
  </p:sldMasterIdLst>
  <p:notesMasterIdLst>
    <p:notesMasterId r:id="rId26"/>
  </p:notesMasterIdLst>
  <p:handoutMasterIdLst>
    <p:handoutMasterId r:id="rId27"/>
  </p:handoutMasterIdLst>
  <p:sldIdLst>
    <p:sldId id="265" r:id="rId3"/>
    <p:sldId id="264" r:id="rId4"/>
    <p:sldId id="267" r:id="rId5"/>
    <p:sldId id="268" r:id="rId6"/>
    <p:sldId id="273" r:id="rId7"/>
    <p:sldId id="276" r:id="rId8"/>
    <p:sldId id="282" r:id="rId9"/>
    <p:sldId id="272" r:id="rId10"/>
    <p:sldId id="269" r:id="rId11"/>
    <p:sldId id="275" r:id="rId12"/>
    <p:sldId id="274" r:id="rId13"/>
    <p:sldId id="280" r:id="rId14"/>
    <p:sldId id="281" r:id="rId15"/>
    <p:sldId id="283" r:id="rId16"/>
    <p:sldId id="284" r:id="rId17"/>
    <p:sldId id="285" r:id="rId18"/>
    <p:sldId id="286" r:id="rId19"/>
    <p:sldId id="287" r:id="rId20"/>
    <p:sldId id="270" r:id="rId21"/>
    <p:sldId id="271" r:id="rId22"/>
    <p:sldId id="278" r:id="rId23"/>
    <p:sldId id="279" r:id="rId24"/>
    <p:sldId id="263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48">
          <p15:clr>
            <a:srgbClr val="A4A3A4"/>
          </p15:clr>
        </p15:guide>
        <p15:guide id="2" pos="287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40" autoAdjust="0"/>
    <p:restoredTop sz="94672" autoAdjust="0"/>
  </p:normalViewPr>
  <p:slideViewPr>
    <p:cSldViewPr snapToGrid="0" snapToObjects="1" showGuides="1">
      <p:cViewPr varScale="1">
        <p:scale>
          <a:sx n="70" d="100"/>
          <a:sy n="70" d="100"/>
        </p:scale>
        <p:origin x="1392" y="72"/>
      </p:cViewPr>
      <p:guideLst>
        <p:guide orient="horz" pos="2148"/>
        <p:guide pos="287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BC8D2D4-7873-4895-A579-00CE0C2EB2DF}" type="doc">
      <dgm:prSet loTypeId="urn:microsoft.com/office/officeart/2005/8/layout/chevron1" loCatId="process" qsTypeId="urn:microsoft.com/office/officeart/2005/8/quickstyle/3d2" qsCatId="3D" csTypeId="urn:microsoft.com/office/officeart/2005/8/colors/colorful4" csCatId="colorful" phldr="1"/>
      <dgm:spPr/>
    </dgm:pt>
    <dgm:pt modelId="{7FF62BF9-E643-4B81-95AF-538C90A12826}">
      <dgm:prSet phldrT="[Текст]"/>
      <dgm:spPr/>
      <dgm:t>
        <a:bodyPr/>
        <a:lstStyle/>
        <a:p>
          <a:r>
            <a:rPr lang="ru-RU" dirty="0" smtClean="0"/>
            <a:t>Сопровождение</a:t>
          </a:r>
          <a:endParaRPr lang="ru-RU" dirty="0"/>
        </a:p>
      </dgm:t>
    </dgm:pt>
    <dgm:pt modelId="{BAD5E83D-CA39-4136-99D4-237DE5D4E89F}" type="sibTrans" cxnId="{046D4D3D-386D-438E-B545-4CC7C2470F44}">
      <dgm:prSet/>
      <dgm:spPr/>
      <dgm:t>
        <a:bodyPr/>
        <a:lstStyle/>
        <a:p>
          <a:endParaRPr lang="ru-RU"/>
        </a:p>
      </dgm:t>
    </dgm:pt>
    <dgm:pt modelId="{37D281E9-F9B6-4352-89AC-4BA1650328BD}" type="parTrans" cxnId="{046D4D3D-386D-438E-B545-4CC7C2470F44}">
      <dgm:prSet/>
      <dgm:spPr/>
      <dgm:t>
        <a:bodyPr/>
        <a:lstStyle/>
        <a:p>
          <a:endParaRPr lang="ru-RU"/>
        </a:p>
      </dgm:t>
    </dgm:pt>
    <dgm:pt modelId="{5E350C06-DA54-44B9-AFE1-4525D2C48F51}">
      <dgm:prSet phldrT="[Текст]"/>
      <dgm:spPr/>
      <dgm:t>
        <a:bodyPr/>
        <a:lstStyle/>
        <a:p>
          <a:r>
            <a:rPr lang="ru-RU" dirty="0" smtClean="0"/>
            <a:t>Внедрение</a:t>
          </a:r>
          <a:endParaRPr lang="ru-RU" dirty="0"/>
        </a:p>
      </dgm:t>
    </dgm:pt>
    <dgm:pt modelId="{BC3B7C3C-C4EC-45D4-813E-9892E10FBE53}" type="sibTrans" cxnId="{40406537-02D2-4936-AEC5-16941FF8C36E}">
      <dgm:prSet/>
      <dgm:spPr/>
      <dgm:t>
        <a:bodyPr/>
        <a:lstStyle/>
        <a:p>
          <a:endParaRPr lang="ru-RU"/>
        </a:p>
      </dgm:t>
    </dgm:pt>
    <dgm:pt modelId="{4E10F42A-9767-43D6-9F0A-665E1E479CCB}" type="parTrans" cxnId="{40406537-02D2-4936-AEC5-16941FF8C36E}">
      <dgm:prSet/>
      <dgm:spPr/>
      <dgm:t>
        <a:bodyPr/>
        <a:lstStyle/>
        <a:p>
          <a:endParaRPr lang="ru-RU"/>
        </a:p>
      </dgm:t>
    </dgm:pt>
    <dgm:pt modelId="{C400D0E4-DC13-4F3C-A457-D534197672F2}">
      <dgm:prSet phldrT="[Текст]"/>
      <dgm:spPr/>
      <dgm:t>
        <a:bodyPr/>
        <a:lstStyle/>
        <a:p>
          <a:r>
            <a:rPr lang="ru-RU" dirty="0" smtClean="0"/>
            <a:t>Реализация</a:t>
          </a:r>
          <a:endParaRPr lang="ru-RU" dirty="0"/>
        </a:p>
      </dgm:t>
    </dgm:pt>
    <dgm:pt modelId="{3C982687-8CD1-46BF-86E6-93A20821283A}" type="sibTrans" cxnId="{70EE7AB0-AA21-4509-8199-875126A4C9C0}">
      <dgm:prSet/>
      <dgm:spPr/>
      <dgm:t>
        <a:bodyPr/>
        <a:lstStyle/>
        <a:p>
          <a:endParaRPr lang="ru-RU"/>
        </a:p>
      </dgm:t>
    </dgm:pt>
    <dgm:pt modelId="{EF35574F-CC35-463E-A1B0-8426F9ED0CFB}" type="parTrans" cxnId="{70EE7AB0-AA21-4509-8199-875126A4C9C0}">
      <dgm:prSet/>
      <dgm:spPr/>
      <dgm:t>
        <a:bodyPr/>
        <a:lstStyle/>
        <a:p>
          <a:endParaRPr lang="ru-RU"/>
        </a:p>
      </dgm:t>
    </dgm:pt>
    <dgm:pt modelId="{73F0F7B6-34B6-4207-B828-B8FB843DA137}">
      <dgm:prSet phldrT="[Текст]"/>
      <dgm:spPr/>
      <dgm:t>
        <a:bodyPr/>
        <a:lstStyle/>
        <a:p>
          <a:r>
            <a:rPr lang="ru-RU" dirty="0" smtClean="0"/>
            <a:t>Проектирование</a:t>
          </a:r>
          <a:endParaRPr lang="ru-RU" dirty="0"/>
        </a:p>
      </dgm:t>
    </dgm:pt>
    <dgm:pt modelId="{7891C86B-EDDF-425E-9A0D-96533C0163AF}" type="sibTrans" cxnId="{534EB98C-6266-4C2E-A5D9-FF15B452B834}">
      <dgm:prSet/>
      <dgm:spPr/>
      <dgm:t>
        <a:bodyPr/>
        <a:lstStyle/>
        <a:p>
          <a:endParaRPr lang="ru-RU"/>
        </a:p>
      </dgm:t>
    </dgm:pt>
    <dgm:pt modelId="{816FD149-7BC1-433B-9285-FF361BCC503E}" type="parTrans" cxnId="{534EB98C-6266-4C2E-A5D9-FF15B452B834}">
      <dgm:prSet/>
      <dgm:spPr/>
      <dgm:t>
        <a:bodyPr/>
        <a:lstStyle/>
        <a:p>
          <a:endParaRPr lang="ru-RU"/>
        </a:p>
      </dgm:t>
    </dgm:pt>
    <dgm:pt modelId="{FD208C27-E1A2-4D68-B6A1-9B9AEFB73F27}">
      <dgm:prSet phldrT="[Текст]"/>
      <dgm:spPr/>
      <dgm:t>
        <a:bodyPr/>
        <a:lstStyle/>
        <a:p>
          <a:r>
            <a:rPr lang="ru-RU" dirty="0" smtClean="0"/>
            <a:t>Анализ </a:t>
          </a:r>
        </a:p>
        <a:p>
          <a:r>
            <a:rPr lang="ru-RU" dirty="0" smtClean="0"/>
            <a:t>(сбор требований)</a:t>
          </a:r>
          <a:endParaRPr lang="ru-RU" dirty="0"/>
        </a:p>
      </dgm:t>
    </dgm:pt>
    <dgm:pt modelId="{89097975-653D-4A1F-AE04-962B76A7ACB0}" type="sibTrans" cxnId="{8A19E627-4336-4B9D-877B-B765B9A64883}">
      <dgm:prSet/>
      <dgm:spPr/>
      <dgm:t>
        <a:bodyPr/>
        <a:lstStyle/>
        <a:p>
          <a:endParaRPr lang="ru-RU"/>
        </a:p>
      </dgm:t>
    </dgm:pt>
    <dgm:pt modelId="{5EB2E22E-2F9C-4191-B431-80656AEDF983}" type="parTrans" cxnId="{8A19E627-4336-4B9D-877B-B765B9A64883}">
      <dgm:prSet/>
      <dgm:spPr/>
      <dgm:t>
        <a:bodyPr/>
        <a:lstStyle/>
        <a:p>
          <a:endParaRPr lang="ru-RU"/>
        </a:p>
      </dgm:t>
    </dgm:pt>
    <dgm:pt modelId="{2D7F9C17-353B-4ECA-8F74-4AF910DF6C27}" type="pres">
      <dgm:prSet presAssocID="{EBC8D2D4-7873-4895-A579-00CE0C2EB2DF}" presName="Name0" presStyleCnt="0">
        <dgm:presLayoutVars>
          <dgm:dir/>
          <dgm:animLvl val="lvl"/>
          <dgm:resizeHandles val="exact"/>
        </dgm:presLayoutVars>
      </dgm:prSet>
      <dgm:spPr/>
    </dgm:pt>
    <dgm:pt modelId="{C293334D-287F-4781-83C6-106C807C02CB}" type="pres">
      <dgm:prSet presAssocID="{FD208C27-E1A2-4D68-B6A1-9B9AEFB73F27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E890BD2-6254-4AB9-BCDE-E9546F833D18}" type="pres">
      <dgm:prSet presAssocID="{89097975-653D-4A1F-AE04-962B76A7ACB0}" presName="parTxOnlySpace" presStyleCnt="0"/>
      <dgm:spPr/>
    </dgm:pt>
    <dgm:pt modelId="{A7E74AE7-AFB4-424A-AA92-1D671CCC06A6}" type="pres">
      <dgm:prSet presAssocID="{73F0F7B6-34B6-4207-B828-B8FB843DA137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C6E3482-BF91-4864-BC7A-EF76467A2899}" type="pres">
      <dgm:prSet presAssocID="{7891C86B-EDDF-425E-9A0D-96533C0163AF}" presName="parTxOnlySpace" presStyleCnt="0"/>
      <dgm:spPr/>
    </dgm:pt>
    <dgm:pt modelId="{527CBECE-10B1-4AF6-BB76-629E625EBE9A}" type="pres">
      <dgm:prSet presAssocID="{C400D0E4-DC13-4F3C-A457-D534197672F2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E4C46F1-9530-4798-A36E-7752DF0CA862}" type="pres">
      <dgm:prSet presAssocID="{3C982687-8CD1-46BF-86E6-93A20821283A}" presName="parTxOnlySpace" presStyleCnt="0"/>
      <dgm:spPr/>
    </dgm:pt>
    <dgm:pt modelId="{FAF9EC7A-9A8F-456F-B108-213FDD65BD71}" type="pres">
      <dgm:prSet presAssocID="{5E350C06-DA54-44B9-AFE1-4525D2C48F51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DF3CC01-91C2-4C0A-92A7-6C28836B6AE2}" type="pres">
      <dgm:prSet presAssocID="{BC3B7C3C-C4EC-45D4-813E-9892E10FBE53}" presName="parTxOnlySpace" presStyleCnt="0"/>
      <dgm:spPr/>
    </dgm:pt>
    <dgm:pt modelId="{388F6215-CEC6-4177-A384-102E82C8B812}" type="pres">
      <dgm:prSet presAssocID="{7FF62BF9-E643-4B81-95AF-538C90A12826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B1AE3A97-5A3F-4A1E-8993-8D1856CB6EC7}" type="presOf" srcId="{5E350C06-DA54-44B9-AFE1-4525D2C48F51}" destId="{FAF9EC7A-9A8F-456F-B108-213FDD65BD71}" srcOrd="0" destOrd="0" presId="urn:microsoft.com/office/officeart/2005/8/layout/chevron1"/>
    <dgm:cxn modelId="{0D58960C-9B74-4C2E-B2DA-A933942F76B8}" type="presOf" srcId="{7FF62BF9-E643-4B81-95AF-538C90A12826}" destId="{388F6215-CEC6-4177-A384-102E82C8B812}" srcOrd="0" destOrd="0" presId="urn:microsoft.com/office/officeart/2005/8/layout/chevron1"/>
    <dgm:cxn modelId="{BBD5815A-BDBC-4BF2-96A2-ADDE6F0048A3}" type="presOf" srcId="{EBC8D2D4-7873-4895-A579-00CE0C2EB2DF}" destId="{2D7F9C17-353B-4ECA-8F74-4AF910DF6C27}" srcOrd="0" destOrd="0" presId="urn:microsoft.com/office/officeart/2005/8/layout/chevron1"/>
    <dgm:cxn modelId="{A7DCFE9A-03AB-42CF-8D7D-BEF66C5EE484}" type="presOf" srcId="{FD208C27-E1A2-4D68-B6A1-9B9AEFB73F27}" destId="{C293334D-287F-4781-83C6-106C807C02CB}" srcOrd="0" destOrd="0" presId="urn:microsoft.com/office/officeart/2005/8/layout/chevron1"/>
    <dgm:cxn modelId="{046D4D3D-386D-438E-B545-4CC7C2470F44}" srcId="{EBC8D2D4-7873-4895-A579-00CE0C2EB2DF}" destId="{7FF62BF9-E643-4B81-95AF-538C90A12826}" srcOrd="4" destOrd="0" parTransId="{37D281E9-F9B6-4352-89AC-4BA1650328BD}" sibTransId="{BAD5E83D-CA39-4136-99D4-237DE5D4E89F}"/>
    <dgm:cxn modelId="{08317F0B-9934-4B11-BD94-4FB9BA103C47}" type="presOf" srcId="{C400D0E4-DC13-4F3C-A457-D534197672F2}" destId="{527CBECE-10B1-4AF6-BB76-629E625EBE9A}" srcOrd="0" destOrd="0" presId="urn:microsoft.com/office/officeart/2005/8/layout/chevron1"/>
    <dgm:cxn modelId="{534EB98C-6266-4C2E-A5D9-FF15B452B834}" srcId="{EBC8D2D4-7873-4895-A579-00CE0C2EB2DF}" destId="{73F0F7B6-34B6-4207-B828-B8FB843DA137}" srcOrd="1" destOrd="0" parTransId="{816FD149-7BC1-433B-9285-FF361BCC503E}" sibTransId="{7891C86B-EDDF-425E-9A0D-96533C0163AF}"/>
    <dgm:cxn modelId="{40406537-02D2-4936-AEC5-16941FF8C36E}" srcId="{EBC8D2D4-7873-4895-A579-00CE0C2EB2DF}" destId="{5E350C06-DA54-44B9-AFE1-4525D2C48F51}" srcOrd="3" destOrd="0" parTransId="{4E10F42A-9767-43D6-9F0A-665E1E479CCB}" sibTransId="{BC3B7C3C-C4EC-45D4-813E-9892E10FBE53}"/>
    <dgm:cxn modelId="{70EE7AB0-AA21-4509-8199-875126A4C9C0}" srcId="{EBC8D2D4-7873-4895-A579-00CE0C2EB2DF}" destId="{C400D0E4-DC13-4F3C-A457-D534197672F2}" srcOrd="2" destOrd="0" parTransId="{EF35574F-CC35-463E-A1B0-8426F9ED0CFB}" sibTransId="{3C982687-8CD1-46BF-86E6-93A20821283A}"/>
    <dgm:cxn modelId="{18D5BAB1-92AC-4AC0-BB08-74F1FE7E2A9B}" type="presOf" srcId="{73F0F7B6-34B6-4207-B828-B8FB843DA137}" destId="{A7E74AE7-AFB4-424A-AA92-1D671CCC06A6}" srcOrd="0" destOrd="0" presId="urn:microsoft.com/office/officeart/2005/8/layout/chevron1"/>
    <dgm:cxn modelId="{8A19E627-4336-4B9D-877B-B765B9A64883}" srcId="{EBC8D2D4-7873-4895-A579-00CE0C2EB2DF}" destId="{FD208C27-E1A2-4D68-B6A1-9B9AEFB73F27}" srcOrd="0" destOrd="0" parTransId="{5EB2E22E-2F9C-4191-B431-80656AEDF983}" sibTransId="{89097975-653D-4A1F-AE04-962B76A7ACB0}"/>
    <dgm:cxn modelId="{B6ACE049-A875-49C5-863D-A65C8997BE7E}" type="presParOf" srcId="{2D7F9C17-353B-4ECA-8F74-4AF910DF6C27}" destId="{C293334D-287F-4781-83C6-106C807C02CB}" srcOrd="0" destOrd="0" presId="urn:microsoft.com/office/officeart/2005/8/layout/chevron1"/>
    <dgm:cxn modelId="{88407486-2C78-4F1B-BFD1-B8BD0657EDDD}" type="presParOf" srcId="{2D7F9C17-353B-4ECA-8F74-4AF910DF6C27}" destId="{5E890BD2-6254-4AB9-BCDE-E9546F833D18}" srcOrd="1" destOrd="0" presId="urn:microsoft.com/office/officeart/2005/8/layout/chevron1"/>
    <dgm:cxn modelId="{DD0EF1A8-011D-430D-9E45-69518CD99E1C}" type="presParOf" srcId="{2D7F9C17-353B-4ECA-8F74-4AF910DF6C27}" destId="{A7E74AE7-AFB4-424A-AA92-1D671CCC06A6}" srcOrd="2" destOrd="0" presId="urn:microsoft.com/office/officeart/2005/8/layout/chevron1"/>
    <dgm:cxn modelId="{C4824882-809D-4CBD-88C1-276D8D7A7D6E}" type="presParOf" srcId="{2D7F9C17-353B-4ECA-8F74-4AF910DF6C27}" destId="{4C6E3482-BF91-4864-BC7A-EF76467A2899}" srcOrd="3" destOrd="0" presId="urn:microsoft.com/office/officeart/2005/8/layout/chevron1"/>
    <dgm:cxn modelId="{CA88A0D8-7C59-4F2E-96A3-1ECFB8F12C95}" type="presParOf" srcId="{2D7F9C17-353B-4ECA-8F74-4AF910DF6C27}" destId="{527CBECE-10B1-4AF6-BB76-629E625EBE9A}" srcOrd="4" destOrd="0" presId="urn:microsoft.com/office/officeart/2005/8/layout/chevron1"/>
    <dgm:cxn modelId="{42FD74FF-6B8E-4220-A42C-9B761A1EFDC9}" type="presParOf" srcId="{2D7F9C17-353B-4ECA-8F74-4AF910DF6C27}" destId="{AE4C46F1-9530-4798-A36E-7752DF0CA862}" srcOrd="5" destOrd="0" presId="urn:microsoft.com/office/officeart/2005/8/layout/chevron1"/>
    <dgm:cxn modelId="{9E92E328-D612-4FA2-A44A-53AAD7301D63}" type="presParOf" srcId="{2D7F9C17-353B-4ECA-8F74-4AF910DF6C27}" destId="{FAF9EC7A-9A8F-456F-B108-213FDD65BD71}" srcOrd="6" destOrd="0" presId="urn:microsoft.com/office/officeart/2005/8/layout/chevron1"/>
    <dgm:cxn modelId="{11772BD9-E9CA-4EE5-8F4B-A4C24BD7204B}" type="presParOf" srcId="{2D7F9C17-353B-4ECA-8F74-4AF910DF6C27}" destId="{CDF3CC01-91C2-4C0A-92A7-6C28836B6AE2}" srcOrd="7" destOrd="0" presId="urn:microsoft.com/office/officeart/2005/8/layout/chevron1"/>
    <dgm:cxn modelId="{7CABDEA6-B2FD-495B-B5B4-C520B27E32ED}" type="presParOf" srcId="{2D7F9C17-353B-4ECA-8F74-4AF910DF6C27}" destId="{388F6215-CEC6-4177-A384-102E82C8B812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BC8D2D4-7873-4895-A579-00CE0C2EB2DF}" type="doc">
      <dgm:prSet loTypeId="urn:microsoft.com/office/officeart/2005/8/layout/chevron1" loCatId="process" qsTypeId="urn:microsoft.com/office/officeart/2005/8/quickstyle/3d2" qsCatId="3D" csTypeId="urn:microsoft.com/office/officeart/2005/8/colors/accent2_1" csCatId="accent2" phldr="1"/>
      <dgm:spPr/>
    </dgm:pt>
    <dgm:pt modelId="{7FF62BF9-E643-4B81-95AF-538C90A12826}">
      <dgm:prSet phldrT="[Текст]"/>
      <dgm:spPr/>
      <dgm:t>
        <a:bodyPr/>
        <a:lstStyle/>
        <a:p>
          <a:r>
            <a:rPr lang="ru-RU" dirty="0" smtClean="0"/>
            <a:t>Сопровождение</a:t>
          </a:r>
          <a:endParaRPr lang="ru-RU" dirty="0"/>
        </a:p>
      </dgm:t>
    </dgm:pt>
    <dgm:pt modelId="{BAD5E83D-CA39-4136-99D4-237DE5D4E89F}" type="sibTrans" cxnId="{046D4D3D-386D-438E-B545-4CC7C2470F44}">
      <dgm:prSet/>
      <dgm:spPr/>
      <dgm:t>
        <a:bodyPr/>
        <a:lstStyle/>
        <a:p>
          <a:endParaRPr lang="ru-RU"/>
        </a:p>
      </dgm:t>
    </dgm:pt>
    <dgm:pt modelId="{37D281E9-F9B6-4352-89AC-4BA1650328BD}" type="parTrans" cxnId="{046D4D3D-386D-438E-B545-4CC7C2470F44}">
      <dgm:prSet/>
      <dgm:spPr/>
      <dgm:t>
        <a:bodyPr/>
        <a:lstStyle/>
        <a:p>
          <a:endParaRPr lang="ru-RU"/>
        </a:p>
      </dgm:t>
    </dgm:pt>
    <dgm:pt modelId="{5E350C06-DA54-44B9-AFE1-4525D2C48F51}">
      <dgm:prSet phldrT="[Текст]"/>
      <dgm:spPr/>
      <dgm:t>
        <a:bodyPr/>
        <a:lstStyle/>
        <a:p>
          <a:r>
            <a:rPr lang="ru-RU" dirty="0" smtClean="0"/>
            <a:t>Внедрение</a:t>
          </a:r>
          <a:endParaRPr lang="ru-RU" dirty="0"/>
        </a:p>
      </dgm:t>
    </dgm:pt>
    <dgm:pt modelId="{BC3B7C3C-C4EC-45D4-813E-9892E10FBE53}" type="sibTrans" cxnId="{40406537-02D2-4936-AEC5-16941FF8C36E}">
      <dgm:prSet/>
      <dgm:spPr/>
      <dgm:t>
        <a:bodyPr/>
        <a:lstStyle/>
        <a:p>
          <a:endParaRPr lang="ru-RU"/>
        </a:p>
      </dgm:t>
    </dgm:pt>
    <dgm:pt modelId="{4E10F42A-9767-43D6-9F0A-665E1E479CCB}" type="parTrans" cxnId="{40406537-02D2-4936-AEC5-16941FF8C36E}">
      <dgm:prSet/>
      <dgm:spPr/>
      <dgm:t>
        <a:bodyPr/>
        <a:lstStyle/>
        <a:p>
          <a:endParaRPr lang="ru-RU"/>
        </a:p>
      </dgm:t>
    </dgm:pt>
    <dgm:pt modelId="{C400D0E4-DC13-4F3C-A457-D534197672F2}">
      <dgm:prSet phldrT="[Текст]"/>
      <dgm:spPr/>
      <dgm:t>
        <a:bodyPr/>
        <a:lstStyle/>
        <a:p>
          <a:r>
            <a:rPr lang="ru-RU" dirty="0" smtClean="0"/>
            <a:t>Реализация</a:t>
          </a:r>
          <a:endParaRPr lang="ru-RU" dirty="0"/>
        </a:p>
      </dgm:t>
    </dgm:pt>
    <dgm:pt modelId="{3C982687-8CD1-46BF-86E6-93A20821283A}" type="sibTrans" cxnId="{70EE7AB0-AA21-4509-8199-875126A4C9C0}">
      <dgm:prSet/>
      <dgm:spPr/>
      <dgm:t>
        <a:bodyPr/>
        <a:lstStyle/>
        <a:p>
          <a:endParaRPr lang="ru-RU"/>
        </a:p>
      </dgm:t>
    </dgm:pt>
    <dgm:pt modelId="{EF35574F-CC35-463E-A1B0-8426F9ED0CFB}" type="parTrans" cxnId="{70EE7AB0-AA21-4509-8199-875126A4C9C0}">
      <dgm:prSet/>
      <dgm:spPr/>
      <dgm:t>
        <a:bodyPr/>
        <a:lstStyle/>
        <a:p>
          <a:endParaRPr lang="ru-RU"/>
        </a:p>
      </dgm:t>
    </dgm:pt>
    <dgm:pt modelId="{73F0F7B6-34B6-4207-B828-B8FB843DA137}">
      <dgm:prSet phldrT="[Текст]"/>
      <dgm:spPr/>
      <dgm:t>
        <a:bodyPr/>
        <a:lstStyle/>
        <a:p>
          <a:r>
            <a:rPr lang="ru-RU" dirty="0" smtClean="0"/>
            <a:t>Проектирование</a:t>
          </a:r>
          <a:endParaRPr lang="ru-RU" dirty="0"/>
        </a:p>
      </dgm:t>
    </dgm:pt>
    <dgm:pt modelId="{7891C86B-EDDF-425E-9A0D-96533C0163AF}" type="sibTrans" cxnId="{534EB98C-6266-4C2E-A5D9-FF15B452B834}">
      <dgm:prSet/>
      <dgm:spPr/>
      <dgm:t>
        <a:bodyPr/>
        <a:lstStyle/>
        <a:p>
          <a:endParaRPr lang="ru-RU"/>
        </a:p>
      </dgm:t>
    </dgm:pt>
    <dgm:pt modelId="{816FD149-7BC1-433B-9285-FF361BCC503E}" type="parTrans" cxnId="{534EB98C-6266-4C2E-A5D9-FF15B452B834}">
      <dgm:prSet/>
      <dgm:spPr/>
      <dgm:t>
        <a:bodyPr/>
        <a:lstStyle/>
        <a:p>
          <a:endParaRPr lang="ru-RU"/>
        </a:p>
      </dgm:t>
    </dgm:pt>
    <dgm:pt modelId="{FD208C27-E1A2-4D68-B6A1-9B9AEFB73F27}">
      <dgm:prSet phldrT="[Текст]"/>
      <dgm:spPr>
        <a:gradFill rotWithShape="0">
          <a:gsLst>
            <a:gs pos="0">
              <a:srgbClr val="FF0000"/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</a:gradFill>
      </dgm:spPr>
      <dgm:t>
        <a:bodyPr/>
        <a:lstStyle/>
        <a:p>
          <a:r>
            <a:rPr lang="ru-RU" dirty="0" smtClean="0"/>
            <a:t>Анализ </a:t>
          </a:r>
        </a:p>
        <a:p>
          <a:r>
            <a:rPr lang="ru-RU" dirty="0" smtClean="0"/>
            <a:t>(сбор требований)</a:t>
          </a:r>
          <a:endParaRPr lang="ru-RU" dirty="0"/>
        </a:p>
      </dgm:t>
    </dgm:pt>
    <dgm:pt modelId="{89097975-653D-4A1F-AE04-962B76A7ACB0}" type="sibTrans" cxnId="{8A19E627-4336-4B9D-877B-B765B9A64883}">
      <dgm:prSet/>
      <dgm:spPr/>
      <dgm:t>
        <a:bodyPr/>
        <a:lstStyle/>
        <a:p>
          <a:endParaRPr lang="ru-RU"/>
        </a:p>
      </dgm:t>
    </dgm:pt>
    <dgm:pt modelId="{5EB2E22E-2F9C-4191-B431-80656AEDF983}" type="parTrans" cxnId="{8A19E627-4336-4B9D-877B-B765B9A64883}">
      <dgm:prSet/>
      <dgm:spPr/>
      <dgm:t>
        <a:bodyPr/>
        <a:lstStyle/>
        <a:p>
          <a:endParaRPr lang="ru-RU"/>
        </a:p>
      </dgm:t>
    </dgm:pt>
    <dgm:pt modelId="{2D7F9C17-353B-4ECA-8F74-4AF910DF6C27}" type="pres">
      <dgm:prSet presAssocID="{EBC8D2D4-7873-4895-A579-00CE0C2EB2DF}" presName="Name0" presStyleCnt="0">
        <dgm:presLayoutVars>
          <dgm:dir/>
          <dgm:animLvl val="lvl"/>
          <dgm:resizeHandles val="exact"/>
        </dgm:presLayoutVars>
      </dgm:prSet>
      <dgm:spPr/>
    </dgm:pt>
    <dgm:pt modelId="{C293334D-287F-4781-83C6-106C807C02CB}" type="pres">
      <dgm:prSet presAssocID="{FD208C27-E1A2-4D68-B6A1-9B9AEFB73F27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E890BD2-6254-4AB9-BCDE-E9546F833D18}" type="pres">
      <dgm:prSet presAssocID="{89097975-653D-4A1F-AE04-962B76A7ACB0}" presName="parTxOnlySpace" presStyleCnt="0"/>
      <dgm:spPr/>
    </dgm:pt>
    <dgm:pt modelId="{A7E74AE7-AFB4-424A-AA92-1D671CCC06A6}" type="pres">
      <dgm:prSet presAssocID="{73F0F7B6-34B6-4207-B828-B8FB843DA137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C6E3482-BF91-4864-BC7A-EF76467A2899}" type="pres">
      <dgm:prSet presAssocID="{7891C86B-EDDF-425E-9A0D-96533C0163AF}" presName="parTxOnlySpace" presStyleCnt="0"/>
      <dgm:spPr/>
    </dgm:pt>
    <dgm:pt modelId="{527CBECE-10B1-4AF6-BB76-629E625EBE9A}" type="pres">
      <dgm:prSet presAssocID="{C400D0E4-DC13-4F3C-A457-D534197672F2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E4C46F1-9530-4798-A36E-7752DF0CA862}" type="pres">
      <dgm:prSet presAssocID="{3C982687-8CD1-46BF-86E6-93A20821283A}" presName="parTxOnlySpace" presStyleCnt="0"/>
      <dgm:spPr/>
    </dgm:pt>
    <dgm:pt modelId="{FAF9EC7A-9A8F-456F-B108-213FDD65BD71}" type="pres">
      <dgm:prSet presAssocID="{5E350C06-DA54-44B9-AFE1-4525D2C48F51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DF3CC01-91C2-4C0A-92A7-6C28836B6AE2}" type="pres">
      <dgm:prSet presAssocID="{BC3B7C3C-C4EC-45D4-813E-9892E10FBE53}" presName="parTxOnlySpace" presStyleCnt="0"/>
      <dgm:spPr/>
    </dgm:pt>
    <dgm:pt modelId="{388F6215-CEC6-4177-A384-102E82C8B812}" type="pres">
      <dgm:prSet presAssocID="{7FF62BF9-E643-4B81-95AF-538C90A12826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7E893B6D-5E4A-4F89-A8A5-B613C8C295BE}" type="presOf" srcId="{C400D0E4-DC13-4F3C-A457-D534197672F2}" destId="{527CBECE-10B1-4AF6-BB76-629E625EBE9A}" srcOrd="0" destOrd="0" presId="urn:microsoft.com/office/officeart/2005/8/layout/chevron1"/>
    <dgm:cxn modelId="{0DFB5ABC-974D-4988-A8C4-91133CB7F5F0}" type="presOf" srcId="{7FF62BF9-E643-4B81-95AF-538C90A12826}" destId="{388F6215-CEC6-4177-A384-102E82C8B812}" srcOrd="0" destOrd="0" presId="urn:microsoft.com/office/officeart/2005/8/layout/chevron1"/>
    <dgm:cxn modelId="{046D4D3D-386D-438E-B545-4CC7C2470F44}" srcId="{EBC8D2D4-7873-4895-A579-00CE0C2EB2DF}" destId="{7FF62BF9-E643-4B81-95AF-538C90A12826}" srcOrd="4" destOrd="0" parTransId="{37D281E9-F9B6-4352-89AC-4BA1650328BD}" sibTransId="{BAD5E83D-CA39-4136-99D4-237DE5D4E89F}"/>
    <dgm:cxn modelId="{534EB98C-6266-4C2E-A5D9-FF15B452B834}" srcId="{EBC8D2D4-7873-4895-A579-00CE0C2EB2DF}" destId="{73F0F7B6-34B6-4207-B828-B8FB843DA137}" srcOrd="1" destOrd="0" parTransId="{816FD149-7BC1-433B-9285-FF361BCC503E}" sibTransId="{7891C86B-EDDF-425E-9A0D-96533C0163AF}"/>
    <dgm:cxn modelId="{40406537-02D2-4936-AEC5-16941FF8C36E}" srcId="{EBC8D2D4-7873-4895-A579-00CE0C2EB2DF}" destId="{5E350C06-DA54-44B9-AFE1-4525D2C48F51}" srcOrd="3" destOrd="0" parTransId="{4E10F42A-9767-43D6-9F0A-665E1E479CCB}" sibTransId="{BC3B7C3C-C4EC-45D4-813E-9892E10FBE53}"/>
    <dgm:cxn modelId="{5E786EDA-9235-4557-9C71-FB6ED89B0F86}" type="presOf" srcId="{FD208C27-E1A2-4D68-B6A1-9B9AEFB73F27}" destId="{C293334D-287F-4781-83C6-106C807C02CB}" srcOrd="0" destOrd="0" presId="urn:microsoft.com/office/officeart/2005/8/layout/chevron1"/>
    <dgm:cxn modelId="{98D5A900-2CA9-453A-9D2F-CA7A93D866F3}" type="presOf" srcId="{EBC8D2D4-7873-4895-A579-00CE0C2EB2DF}" destId="{2D7F9C17-353B-4ECA-8F74-4AF910DF6C27}" srcOrd="0" destOrd="0" presId="urn:microsoft.com/office/officeart/2005/8/layout/chevron1"/>
    <dgm:cxn modelId="{70EE7AB0-AA21-4509-8199-875126A4C9C0}" srcId="{EBC8D2D4-7873-4895-A579-00CE0C2EB2DF}" destId="{C400D0E4-DC13-4F3C-A457-D534197672F2}" srcOrd="2" destOrd="0" parTransId="{EF35574F-CC35-463E-A1B0-8426F9ED0CFB}" sibTransId="{3C982687-8CD1-46BF-86E6-93A20821283A}"/>
    <dgm:cxn modelId="{96F87A60-1550-42C4-B75C-59878A8EC445}" type="presOf" srcId="{73F0F7B6-34B6-4207-B828-B8FB843DA137}" destId="{A7E74AE7-AFB4-424A-AA92-1D671CCC06A6}" srcOrd="0" destOrd="0" presId="urn:microsoft.com/office/officeart/2005/8/layout/chevron1"/>
    <dgm:cxn modelId="{56A44F0B-FFD9-4D3B-9805-A25CA01FC173}" type="presOf" srcId="{5E350C06-DA54-44B9-AFE1-4525D2C48F51}" destId="{FAF9EC7A-9A8F-456F-B108-213FDD65BD71}" srcOrd="0" destOrd="0" presId="urn:microsoft.com/office/officeart/2005/8/layout/chevron1"/>
    <dgm:cxn modelId="{8A19E627-4336-4B9D-877B-B765B9A64883}" srcId="{EBC8D2D4-7873-4895-A579-00CE0C2EB2DF}" destId="{FD208C27-E1A2-4D68-B6A1-9B9AEFB73F27}" srcOrd="0" destOrd="0" parTransId="{5EB2E22E-2F9C-4191-B431-80656AEDF983}" sibTransId="{89097975-653D-4A1F-AE04-962B76A7ACB0}"/>
    <dgm:cxn modelId="{B260BA2B-262F-45B3-B932-0FF69B331E42}" type="presParOf" srcId="{2D7F9C17-353B-4ECA-8F74-4AF910DF6C27}" destId="{C293334D-287F-4781-83C6-106C807C02CB}" srcOrd="0" destOrd="0" presId="urn:microsoft.com/office/officeart/2005/8/layout/chevron1"/>
    <dgm:cxn modelId="{64C1EB53-F20D-45C1-9061-5CF174E485C1}" type="presParOf" srcId="{2D7F9C17-353B-4ECA-8F74-4AF910DF6C27}" destId="{5E890BD2-6254-4AB9-BCDE-E9546F833D18}" srcOrd="1" destOrd="0" presId="urn:microsoft.com/office/officeart/2005/8/layout/chevron1"/>
    <dgm:cxn modelId="{5CA038A0-54A4-45A1-8113-B063846C9790}" type="presParOf" srcId="{2D7F9C17-353B-4ECA-8F74-4AF910DF6C27}" destId="{A7E74AE7-AFB4-424A-AA92-1D671CCC06A6}" srcOrd="2" destOrd="0" presId="urn:microsoft.com/office/officeart/2005/8/layout/chevron1"/>
    <dgm:cxn modelId="{3B014CE9-AADB-47CE-86D3-633DB08ECA0D}" type="presParOf" srcId="{2D7F9C17-353B-4ECA-8F74-4AF910DF6C27}" destId="{4C6E3482-BF91-4864-BC7A-EF76467A2899}" srcOrd="3" destOrd="0" presId="urn:microsoft.com/office/officeart/2005/8/layout/chevron1"/>
    <dgm:cxn modelId="{3B995637-3E73-4573-8FF1-DFB8B82E2AA4}" type="presParOf" srcId="{2D7F9C17-353B-4ECA-8F74-4AF910DF6C27}" destId="{527CBECE-10B1-4AF6-BB76-629E625EBE9A}" srcOrd="4" destOrd="0" presId="urn:microsoft.com/office/officeart/2005/8/layout/chevron1"/>
    <dgm:cxn modelId="{7F27D3EF-A6B1-46FE-8087-CA4C32E75C29}" type="presParOf" srcId="{2D7F9C17-353B-4ECA-8F74-4AF910DF6C27}" destId="{AE4C46F1-9530-4798-A36E-7752DF0CA862}" srcOrd="5" destOrd="0" presId="urn:microsoft.com/office/officeart/2005/8/layout/chevron1"/>
    <dgm:cxn modelId="{32DCBE69-F4CD-4F65-A12E-C1240E77FBC0}" type="presParOf" srcId="{2D7F9C17-353B-4ECA-8F74-4AF910DF6C27}" destId="{FAF9EC7A-9A8F-456F-B108-213FDD65BD71}" srcOrd="6" destOrd="0" presId="urn:microsoft.com/office/officeart/2005/8/layout/chevron1"/>
    <dgm:cxn modelId="{8F1A2507-42DC-45CD-ACC1-5A097744B82B}" type="presParOf" srcId="{2D7F9C17-353B-4ECA-8F74-4AF910DF6C27}" destId="{CDF3CC01-91C2-4C0A-92A7-6C28836B6AE2}" srcOrd="7" destOrd="0" presId="urn:microsoft.com/office/officeart/2005/8/layout/chevron1"/>
    <dgm:cxn modelId="{35009D52-3D8D-4038-9D1B-0345C05F6B78}" type="presParOf" srcId="{2D7F9C17-353B-4ECA-8F74-4AF910DF6C27}" destId="{388F6215-CEC6-4177-A384-102E82C8B812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BC8D2D4-7873-4895-A579-00CE0C2EB2DF}" type="doc">
      <dgm:prSet loTypeId="urn:microsoft.com/office/officeart/2005/8/layout/chevron1" loCatId="process" qsTypeId="urn:microsoft.com/office/officeart/2005/8/quickstyle/3d2" qsCatId="3D" csTypeId="urn:microsoft.com/office/officeart/2005/8/colors/accent2_1" csCatId="accent2" phldr="1"/>
      <dgm:spPr/>
    </dgm:pt>
    <dgm:pt modelId="{7FF62BF9-E643-4B81-95AF-538C90A12826}">
      <dgm:prSet phldrT="[Текст]"/>
      <dgm:spPr/>
      <dgm:t>
        <a:bodyPr/>
        <a:lstStyle/>
        <a:p>
          <a:r>
            <a:rPr lang="ru-RU" dirty="0" smtClean="0"/>
            <a:t>Сопровождение</a:t>
          </a:r>
          <a:endParaRPr lang="ru-RU" dirty="0"/>
        </a:p>
      </dgm:t>
    </dgm:pt>
    <dgm:pt modelId="{BAD5E83D-CA39-4136-99D4-237DE5D4E89F}" type="sibTrans" cxnId="{046D4D3D-386D-438E-B545-4CC7C2470F44}">
      <dgm:prSet/>
      <dgm:spPr/>
      <dgm:t>
        <a:bodyPr/>
        <a:lstStyle/>
        <a:p>
          <a:endParaRPr lang="ru-RU"/>
        </a:p>
      </dgm:t>
    </dgm:pt>
    <dgm:pt modelId="{37D281E9-F9B6-4352-89AC-4BA1650328BD}" type="parTrans" cxnId="{046D4D3D-386D-438E-B545-4CC7C2470F44}">
      <dgm:prSet/>
      <dgm:spPr/>
      <dgm:t>
        <a:bodyPr/>
        <a:lstStyle/>
        <a:p>
          <a:endParaRPr lang="ru-RU"/>
        </a:p>
      </dgm:t>
    </dgm:pt>
    <dgm:pt modelId="{5E350C06-DA54-44B9-AFE1-4525D2C48F51}">
      <dgm:prSet phldrT="[Текст]"/>
      <dgm:spPr/>
      <dgm:t>
        <a:bodyPr/>
        <a:lstStyle/>
        <a:p>
          <a:r>
            <a:rPr lang="ru-RU" dirty="0" smtClean="0"/>
            <a:t>Внедрение</a:t>
          </a:r>
          <a:endParaRPr lang="ru-RU" dirty="0"/>
        </a:p>
      </dgm:t>
    </dgm:pt>
    <dgm:pt modelId="{BC3B7C3C-C4EC-45D4-813E-9892E10FBE53}" type="sibTrans" cxnId="{40406537-02D2-4936-AEC5-16941FF8C36E}">
      <dgm:prSet/>
      <dgm:spPr/>
      <dgm:t>
        <a:bodyPr/>
        <a:lstStyle/>
        <a:p>
          <a:endParaRPr lang="ru-RU"/>
        </a:p>
      </dgm:t>
    </dgm:pt>
    <dgm:pt modelId="{4E10F42A-9767-43D6-9F0A-665E1E479CCB}" type="parTrans" cxnId="{40406537-02D2-4936-AEC5-16941FF8C36E}">
      <dgm:prSet/>
      <dgm:spPr/>
      <dgm:t>
        <a:bodyPr/>
        <a:lstStyle/>
        <a:p>
          <a:endParaRPr lang="ru-RU"/>
        </a:p>
      </dgm:t>
    </dgm:pt>
    <dgm:pt modelId="{C400D0E4-DC13-4F3C-A457-D534197672F2}">
      <dgm:prSet phldrT="[Текст]"/>
      <dgm:spPr/>
      <dgm:t>
        <a:bodyPr/>
        <a:lstStyle/>
        <a:p>
          <a:r>
            <a:rPr lang="ru-RU" dirty="0" smtClean="0"/>
            <a:t>Реализация</a:t>
          </a:r>
          <a:endParaRPr lang="ru-RU" dirty="0"/>
        </a:p>
      </dgm:t>
    </dgm:pt>
    <dgm:pt modelId="{3C982687-8CD1-46BF-86E6-93A20821283A}" type="sibTrans" cxnId="{70EE7AB0-AA21-4509-8199-875126A4C9C0}">
      <dgm:prSet/>
      <dgm:spPr/>
      <dgm:t>
        <a:bodyPr/>
        <a:lstStyle/>
        <a:p>
          <a:endParaRPr lang="ru-RU"/>
        </a:p>
      </dgm:t>
    </dgm:pt>
    <dgm:pt modelId="{EF35574F-CC35-463E-A1B0-8426F9ED0CFB}" type="parTrans" cxnId="{70EE7AB0-AA21-4509-8199-875126A4C9C0}">
      <dgm:prSet/>
      <dgm:spPr/>
      <dgm:t>
        <a:bodyPr/>
        <a:lstStyle/>
        <a:p>
          <a:endParaRPr lang="ru-RU"/>
        </a:p>
      </dgm:t>
    </dgm:pt>
    <dgm:pt modelId="{73F0F7B6-34B6-4207-B828-B8FB843DA137}">
      <dgm:prSet phldrT="[Текст]"/>
      <dgm:spPr>
        <a:gradFill rotWithShape="0">
          <a:gsLst>
            <a:gs pos="0">
              <a:srgbClr val="FF0000"/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</a:gradFill>
      </dgm:spPr>
      <dgm:t>
        <a:bodyPr/>
        <a:lstStyle/>
        <a:p>
          <a:r>
            <a:rPr lang="ru-RU" dirty="0" smtClean="0"/>
            <a:t>Проектирование</a:t>
          </a:r>
          <a:endParaRPr lang="ru-RU" dirty="0"/>
        </a:p>
      </dgm:t>
    </dgm:pt>
    <dgm:pt modelId="{7891C86B-EDDF-425E-9A0D-96533C0163AF}" type="sibTrans" cxnId="{534EB98C-6266-4C2E-A5D9-FF15B452B834}">
      <dgm:prSet/>
      <dgm:spPr/>
      <dgm:t>
        <a:bodyPr/>
        <a:lstStyle/>
        <a:p>
          <a:endParaRPr lang="ru-RU"/>
        </a:p>
      </dgm:t>
    </dgm:pt>
    <dgm:pt modelId="{816FD149-7BC1-433B-9285-FF361BCC503E}" type="parTrans" cxnId="{534EB98C-6266-4C2E-A5D9-FF15B452B834}">
      <dgm:prSet/>
      <dgm:spPr/>
      <dgm:t>
        <a:bodyPr/>
        <a:lstStyle/>
        <a:p>
          <a:endParaRPr lang="ru-RU"/>
        </a:p>
      </dgm:t>
    </dgm:pt>
    <dgm:pt modelId="{FD208C27-E1A2-4D68-B6A1-9B9AEFB73F27}">
      <dgm:prSet phldrT="[Текст]"/>
      <dgm:spPr>
        <a:gradFill rotWithShape="0">
          <a:gsLst>
            <a:gs pos="0">
              <a:schemeClr val="bg1"/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</a:gradFill>
      </dgm:spPr>
      <dgm:t>
        <a:bodyPr/>
        <a:lstStyle/>
        <a:p>
          <a:r>
            <a:rPr lang="ru-RU" dirty="0" smtClean="0"/>
            <a:t>Анализ </a:t>
          </a:r>
        </a:p>
        <a:p>
          <a:r>
            <a:rPr lang="ru-RU" dirty="0" smtClean="0"/>
            <a:t>(сбор требований)</a:t>
          </a:r>
          <a:endParaRPr lang="ru-RU" dirty="0"/>
        </a:p>
      </dgm:t>
    </dgm:pt>
    <dgm:pt modelId="{89097975-653D-4A1F-AE04-962B76A7ACB0}" type="sibTrans" cxnId="{8A19E627-4336-4B9D-877B-B765B9A64883}">
      <dgm:prSet/>
      <dgm:spPr/>
      <dgm:t>
        <a:bodyPr/>
        <a:lstStyle/>
        <a:p>
          <a:endParaRPr lang="ru-RU"/>
        </a:p>
      </dgm:t>
    </dgm:pt>
    <dgm:pt modelId="{5EB2E22E-2F9C-4191-B431-80656AEDF983}" type="parTrans" cxnId="{8A19E627-4336-4B9D-877B-B765B9A64883}">
      <dgm:prSet/>
      <dgm:spPr/>
      <dgm:t>
        <a:bodyPr/>
        <a:lstStyle/>
        <a:p>
          <a:endParaRPr lang="ru-RU"/>
        </a:p>
      </dgm:t>
    </dgm:pt>
    <dgm:pt modelId="{2D7F9C17-353B-4ECA-8F74-4AF910DF6C27}" type="pres">
      <dgm:prSet presAssocID="{EBC8D2D4-7873-4895-A579-00CE0C2EB2DF}" presName="Name0" presStyleCnt="0">
        <dgm:presLayoutVars>
          <dgm:dir/>
          <dgm:animLvl val="lvl"/>
          <dgm:resizeHandles val="exact"/>
        </dgm:presLayoutVars>
      </dgm:prSet>
      <dgm:spPr/>
    </dgm:pt>
    <dgm:pt modelId="{C293334D-287F-4781-83C6-106C807C02CB}" type="pres">
      <dgm:prSet presAssocID="{FD208C27-E1A2-4D68-B6A1-9B9AEFB73F27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E890BD2-6254-4AB9-BCDE-E9546F833D18}" type="pres">
      <dgm:prSet presAssocID="{89097975-653D-4A1F-AE04-962B76A7ACB0}" presName="parTxOnlySpace" presStyleCnt="0"/>
      <dgm:spPr/>
    </dgm:pt>
    <dgm:pt modelId="{A7E74AE7-AFB4-424A-AA92-1D671CCC06A6}" type="pres">
      <dgm:prSet presAssocID="{73F0F7B6-34B6-4207-B828-B8FB843DA137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C6E3482-BF91-4864-BC7A-EF76467A2899}" type="pres">
      <dgm:prSet presAssocID="{7891C86B-EDDF-425E-9A0D-96533C0163AF}" presName="parTxOnlySpace" presStyleCnt="0"/>
      <dgm:spPr/>
    </dgm:pt>
    <dgm:pt modelId="{527CBECE-10B1-4AF6-BB76-629E625EBE9A}" type="pres">
      <dgm:prSet presAssocID="{C400D0E4-DC13-4F3C-A457-D534197672F2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E4C46F1-9530-4798-A36E-7752DF0CA862}" type="pres">
      <dgm:prSet presAssocID="{3C982687-8CD1-46BF-86E6-93A20821283A}" presName="parTxOnlySpace" presStyleCnt="0"/>
      <dgm:spPr/>
    </dgm:pt>
    <dgm:pt modelId="{FAF9EC7A-9A8F-456F-B108-213FDD65BD71}" type="pres">
      <dgm:prSet presAssocID="{5E350C06-DA54-44B9-AFE1-4525D2C48F51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DF3CC01-91C2-4C0A-92A7-6C28836B6AE2}" type="pres">
      <dgm:prSet presAssocID="{BC3B7C3C-C4EC-45D4-813E-9892E10FBE53}" presName="parTxOnlySpace" presStyleCnt="0"/>
      <dgm:spPr/>
    </dgm:pt>
    <dgm:pt modelId="{388F6215-CEC6-4177-A384-102E82C8B812}" type="pres">
      <dgm:prSet presAssocID="{7FF62BF9-E643-4B81-95AF-538C90A12826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A8FD0F45-390B-4BED-BD76-9F9E2AA6DDB4}" type="presOf" srcId="{FD208C27-E1A2-4D68-B6A1-9B9AEFB73F27}" destId="{C293334D-287F-4781-83C6-106C807C02CB}" srcOrd="0" destOrd="0" presId="urn:microsoft.com/office/officeart/2005/8/layout/chevron1"/>
    <dgm:cxn modelId="{046D4D3D-386D-438E-B545-4CC7C2470F44}" srcId="{EBC8D2D4-7873-4895-A579-00CE0C2EB2DF}" destId="{7FF62BF9-E643-4B81-95AF-538C90A12826}" srcOrd="4" destOrd="0" parTransId="{37D281E9-F9B6-4352-89AC-4BA1650328BD}" sibTransId="{BAD5E83D-CA39-4136-99D4-237DE5D4E89F}"/>
    <dgm:cxn modelId="{B46615BA-A498-48F8-8EA0-B0B73308E9C2}" type="presOf" srcId="{EBC8D2D4-7873-4895-A579-00CE0C2EB2DF}" destId="{2D7F9C17-353B-4ECA-8F74-4AF910DF6C27}" srcOrd="0" destOrd="0" presId="urn:microsoft.com/office/officeart/2005/8/layout/chevron1"/>
    <dgm:cxn modelId="{96B4A68E-C3E2-4E86-A48A-A3CEF7AB89AF}" type="presOf" srcId="{73F0F7B6-34B6-4207-B828-B8FB843DA137}" destId="{A7E74AE7-AFB4-424A-AA92-1D671CCC06A6}" srcOrd="0" destOrd="0" presId="urn:microsoft.com/office/officeart/2005/8/layout/chevron1"/>
    <dgm:cxn modelId="{534EB98C-6266-4C2E-A5D9-FF15B452B834}" srcId="{EBC8D2D4-7873-4895-A579-00CE0C2EB2DF}" destId="{73F0F7B6-34B6-4207-B828-B8FB843DA137}" srcOrd="1" destOrd="0" parTransId="{816FD149-7BC1-433B-9285-FF361BCC503E}" sibTransId="{7891C86B-EDDF-425E-9A0D-96533C0163AF}"/>
    <dgm:cxn modelId="{9EEA0EA1-5D04-434E-8E3B-10FB88F8FCB5}" type="presOf" srcId="{C400D0E4-DC13-4F3C-A457-D534197672F2}" destId="{527CBECE-10B1-4AF6-BB76-629E625EBE9A}" srcOrd="0" destOrd="0" presId="urn:microsoft.com/office/officeart/2005/8/layout/chevron1"/>
    <dgm:cxn modelId="{1523E853-505D-4E02-9B3A-6187AF64AA55}" type="presOf" srcId="{7FF62BF9-E643-4B81-95AF-538C90A12826}" destId="{388F6215-CEC6-4177-A384-102E82C8B812}" srcOrd="0" destOrd="0" presId="urn:microsoft.com/office/officeart/2005/8/layout/chevron1"/>
    <dgm:cxn modelId="{40406537-02D2-4936-AEC5-16941FF8C36E}" srcId="{EBC8D2D4-7873-4895-A579-00CE0C2EB2DF}" destId="{5E350C06-DA54-44B9-AFE1-4525D2C48F51}" srcOrd="3" destOrd="0" parTransId="{4E10F42A-9767-43D6-9F0A-665E1E479CCB}" sibTransId="{BC3B7C3C-C4EC-45D4-813E-9892E10FBE53}"/>
    <dgm:cxn modelId="{70EE7AB0-AA21-4509-8199-875126A4C9C0}" srcId="{EBC8D2D4-7873-4895-A579-00CE0C2EB2DF}" destId="{C400D0E4-DC13-4F3C-A457-D534197672F2}" srcOrd="2" destOrd="0" parTransId="{EF35574F-CC35-463E-A1B0-8426F9ED0CFB}" sibTransId="{3C982687-8CD1-46BF-86E6-93A20821283A}"/>
    <dgm:cxn modelId="{1C07558E-CFE8-4BB1-A0F6-FD0E09CCE2CA}" type="presOf" srcId="{5E350C06-DA54-44B9-AFE1-4525D2C48F51}" destId="{FAF9EC7A-9A8F-456F-B108-213FDD65BD71}" srcOrd="0" destOrd="0" presId="urn:microsoft.com/office/officeart/2005/8/layout/chevron1"/>
    <dgm:cxn modelId="{8A19E627-4336-4B9D-877B-B765B9A64883}" srcId="{EBC8D2D4-7873-4895-A579-00CE0C2EB2DF}" destId="{FD208C27-E1A2-4D68-B6A1-9B9AEFB73F27}" srcOrd="0" destOrd="0" parTransId="{5EB2E22E-2F9C-4191-B431-80656AEDF983}" sibTransId="{89097975-653D-4A1F-AE04-962B76A7ACB0}"/>
    <dgm:cxn modelId="{482470E0-BB32-4805-A7AE-2031C71A865F}" type="presParOf" srcId="{2D7F9C17-353B-4ECA-8F74-4AF910DF6C27}" destId="{C293334D-287F-4781-83C6-106C807C02CB}" srcOrd="0" destOrd="0" presId="urn:microsoft.com/office/officeart/2005/8/layout/chevron1"/>
    <dgm:cxn modelId="{C618990A-4B89-436D-A039-BF420BCF351E}" type="presParOf" srcId="{2D7F9C17-353B-4ECA-8F74-4AF910DF6C27}" destId="{5E890BD2-6254-4AB9-BCDE-E9546F833D18}" srcOrd="1" destOrd="0" presId="urn:microsoft.com/office/officeart/2005/8/layout/chevron1"/>
    <dgm:cxn modelId="{424E301F-14B0-4F8D-B2E1-8E1995A33BAA}" type="presParOf" srcId="{2D7F9C17-353B-4ECA-8F74-4AF910DF6C27}" destId="{A7E74AE7-AFB4-424A-AA92-1D671CCC06A6}" srcOrd="2" destOrd="0" presId="urn:microsoft.com/office/officeart/2005/8/layout/chevron1"/>
    <dgm:cxn modelId="{C64974FD-BE63-4E6F-8FCF-3C3BF3774BD3}" type="presParOf" srcId="{2D7F9C17-353B-4ECA-8F74-4AF910DF6C27}" destId="{4C6E3482-BF91-4864-BC7A-EF76467A2899}" srcOrd="3" destOrd="0" presId="urn:microsoft.com/office/officeart/2005/8/layout/chevron1"/>
    <dgm:cxn modelId="{A98FBF6D-6650-40A4-AD46-304090EBB994}" type="presParOf" srcId="{2D7F9C17-353B-4ECA-8F74-4AF910DF6C27}" destId="{527CBECE-10B1-4AF6-BB76-629E625EBE9A}" srcOrd="4" destOrd="0" presId="urn:microsoft.com/office/officeart/2005/8/layout/chevron1"/>
    <dgm:cxn modelId="{FD2137C6-3246-4CD3-BB0A-E89B177FAF9B}" type="presParOf" srcId="{2D7F9C17-353B-4ECA-8F74-4AF910DF6C27}" destId="{AE4C46F1-9530-4798-A36E-7752DF0CA862}" srcOrd="5" destOrd="0" presId="urn:microsoft.com/office/officeart/2005/8/layout/chevron1"/>
    <dgm:cxn modelId="{0B1D704A-61C2-4674-AB45-D2E7EB4A4A0D}" type="presParOf" srcId="{2D7F9C17-353B-4ECA-8F74-4AF910DF6C27}" destId="{FAF9EC7A-9A8F-456F-B108-213FDD65BD71}" srcOrd="6" destOrd="0" presId="urn:microsoft.com/office/officeart/2005/8/layout/chevron1"/>
    <dgm:cxn modelId="{71EBB807-4AD2-4812-806F-A14E73418060}" type="presParOf" srcId="{2D7F9C17-353B-4ECA-8F74-4AF910DF6C27}" destId="{CDF3CC01-91C2-4C0A-92A7-6C28836B6AE2}" srcOrd="7" destOrd="0" presId="urn:microsoft.com/office/officeart/2005/8/layout/chevron1"/>
    <dgm:cxn modelId="{4952009C-5D80-45A7-9A11-AD9D9F3D8B68}" type="presParOf" srcId="{2D7F9C17-353B-4ECA-8F74-4AF910DF6C27}" destId="{388F6215-CEC6-4177-A384-102E82C8B812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BC8D2D4-7873-4895-A579-00CE0C2EB2DF}" type="doc">
      <dgm:prSet loTypeId="urn:microsoft.com/office/officeart/2005/8/layout/chevron1" loCatId="process" qsTypeId="urn:microsoft.com/office/officeart/2005/8/quickstyle/3d2" qsCatId="3D" csTypeId="urn:microsoft.com/office/officeart/2005/8/colors/accent2_1" csCatId="accent2" phldr="1"/>
      <dgm:spPr/>
    </dgm:pt>
    <dgm:pt modelId="{7FF62BF9-E643-4B81-95AF-538C90A12826}">
      <dgm:prSet phldrT="[Текст]"/>
      <dgm:spPr/>
      <dgm:t>
        <a:bodyPr/>
        <a:lstStyle/>
        <a:p>
          <a:r>
            <a:rPr lang="ru-RU" dirty="0" smtClean="0"/>
            <a:t>Сопровождение</a:t>
          </a:r>
          <a:endParaRPr lang="ru-RU" dirty="0"/>
        </a:p>
      </dgm:t>
    </dgm:pt>
    <dgm:pt modelId="{BAD5E83D-CA39-4136-99D4-237DE5D4E89F}" type="sibTrans" cxnId="{046D4D3D-386D-438E-B545-4CC7C2470F44}">
      <dgm:prSet/>
      <dgm:spPr/>
      <dgm:t>
        <a:bodyPr/>
        <a:lstStyle/>
        <a:p>
          <a:endParaRPr lang="ru-RU"/>
        </a:p>
      </dgm:t>
    </dgm:pt>
    <dgm:pt modelId="{37D281E9-F9B6-4352-89AC-4BA1650328BD}" type="parTrans" cxnId="{046D4D3D-386D-438E-B545-4CC7C2470F44}">
      <dgm:prSet/>
      <dgm:spPr/>
      <dgm:t>
        <a:bodyPr/>
        <a:lstStyle/>
        <a:p>
          <a:endParaRPr lang="ru-RU"/>
        </a:p>
      </dgm:t>
    </dgm:pt>
    <dgm:pt modelId="{5E350C06-DA54-44B9-AFE1-4525D2C48F51}">
      <dgm:prSet phldrT="[Текст]"/>
      <dgm:spPr/>
      <dgm:t>
        <a:bodyPr/>
        <a:lstStyle/>
        <a:p>
          <a:r>
            <a:rPr lang="ru-RU" dirty="0" smtClean="0"/>
            <a:t>Внедрение</a:t>
          </a:r>
          <a:endParaRPr lang="ru-RU" dirty="0"/>
        </a:p>
      </dgm:t>
    </dgm:pt>
    <dgm:pt modelId="{BC3B7C3C-C4EC-45D4-813E-9892E10FBE53}" type="sibTrans" cxnId="{40406537-02D2-4936-AEC5-16941FF8C36E}">
      <dgm:prSet/>
      <dgm:spPr/>
      <dgm:t>
        <a:bodyPr/>
        <a:lstStyle/>
        <a:p>
          <a:endParaRPr lang="ru-RU"/>
        </a:p>
      </dgm:t>
    </dgm:pt>
    <dgm:pt modelId="{4E10F42A-9767-43D6-9F0A-665E1E479CCB}" type="parTrans" cxnId="{40406537-02D2-4936-AEC5-16941FF8C36E}">
      <dgm:prSet/>
      <dgm:spPr/>
      <dgm:t>
        <a:bodyPr/>
        <a:lstStyle/>
        <a:p>
          <a:endParaRPr lang="ru-RU"/>
        </a:p>
      </dgm:t>
    </dgm:pt>
    <dgm:pt modelId="{C400D0E4-DC13-4F3C-A457-D534197672F2}">
      <dgm:prSet phldrT="[Текст]"/>
      <dgm:spPr>
        <a:gradFill rotWithShape="0">
          <a:gsLst>
            <a:gs pos="0">
              <a:schemeClr val="accent1"/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</a:gradFill>
      </dgm:spPr>
      <dgm:t>
        <a:bodyPr/>
        <a:lstStyle/>
        <a:p>
          <a:r>
            <a:rPr lang="ru-RU" dirty="0" smtClean="0"/>
            <a:t>Реализация</a:t>
          </a:r>
          <a:endParaRPr lang="ru-RU" dirty="0"/>
        </a:p>
      </dgm:t>
    </dgm:pt>
    <dgm:pt modelId="{3C982687-8CD1-46BF-86E6-93A20821283A}" type="sibTrans" cxnId="{70EE7AB0-AA21-4509-8199-875126A4C9C0}">
      <dgm:prSet/>
      <dgm:spPr/>
      <dgm:t>
        <a:bodyPr/>
        <a:lstStyle/>
        <a:p>
          <a:endParaRPr lang="ru-RU"/>
        </a:p>
      </dgm:t>
    </dgm:pt>
    <dgm:pt modelId="{EF35574F-CC35-463E-A1B0-8426F9ED0CFB}" type="parTrans" cxnId="{70EE7AB0-AA21-4509-8199-875126A4C9C0}">
      <dgm:prSet/>
      <dgm:spPr/>
      <dgm:t>
        <a:bodyPr/>
        <a:lstStyle/>
        <a:p>
          <a:endParaRPr lang="ru-RU"/>
        </a:p>
      </dgm:t>
    </dgm:pt>
    <dgm:pt modelId="{73F0F7B6-34B6-4207-B828-B8FB843DA137}">
      <dgm:prSet phldrT="[Текст]"/>
      <dgm:spPr/>
      <dgm:t>
        <a:bodyPr/>
        <a:lstStyle/>
        <a:p>
          <a:r>
            <a:rPr lang="ru-RU" dirty="0" smtClean="0"/>
            <a:t>Проектирование</a:t>
          </a:r>
          <a:endParaRPr lang="ru-RU" dirty="0"/>
        </a:p>
      </dgm:t>
    </dgm:pt>
    <dgm:pt modelId="{7891C86B-EDDF-425E-9A0D-96533C0163AF}" type="sibTrans" cxnId="{534EB98C-6266-4C2E-A5D9-FF15B452B834}">
      <dgm:prSet/>
      <dgm:spPr/>
      <dgm:t>
        <a:bodyPr/>
        <a:lstStyle/>
        <a:p>
          <a:endParaRPr lang="ru-RU"/>
        </a:p>
      </dgm:t>
    </dgm:pt>
    <dgm:pt modelId="{816FD149-7BC1-433B-9285-FF361BCC503E}" type="parTrans" cxnId="{534EB98C-6266-4C2E-A5D9-FF15B452B834}">
      <dgm:prSet/>
      <dgm:spPr/>
      <dgm:t>
        <a:bodyPr/>
        <a:lstStyle/>
        <a:p>
          <a:endParaRPr lang="ru-RU"/>
        </a:p>
      </dgm:t>
    </dgm:pt>
    <dgm:pt modelId="{FD208C27-E1A2-4D68-B6A1-9B9AEFB73F27}">
      <dgm:prSet phldrT="[Текст]"/>
      <dgm:spPr>
        <a:gradFill rotWithShape="0">
          <a:gsLst>
            <a:gs pos="0">
              <a:schemeClr val="bg1"/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</a:gradFill>
      </dgm:spPr>
      <dgm:t>
        <a:bodyPr/>
        <a:lstStyle/>
        <a:p>
          <a:r>
            <a:rPr lang="ru-RU" dirty="0" smtClean="0"/>
            <a:t>Анализ </a:t>
          </a:r>
        </a:p>
        <a:p>
          <a:r>
            <a:rPr lang="ru-RU" dirty="0" smtClean="0"/>
            <a:t>(сбор требований)</a:t>
          </a:r>
          <a:endParaRPr lang="ru-RU" dirty="0"/>
        </a:p>
      </dgm:t>
    </dgm:pt>
    <dgm:pt modelId="{89097975-653D-4A1F-AE04-962B76A7ACB0}" type="sibTrans" cxnId="{8A19E627-4336-4B9D-877B-B765B9A64883}">
      <dgm:prSet/>
      <dgm:spPr/>
      <dgm:t>
        <a:bodyPr/>
        <a:lstStyle/>
        <a:p>
          <a:endParaRPr lang="ru-RU"/>
        </a:p>
      </dgm:t>
    </dgm:pt>
    <dgm:pt modelId="{5EB2E22E-2F9C-4191-B431-80656AEDF983}" type="parTrans" cxnId="{8A19E627-4336-4B9D-877B-B765B9A64883}">
      <dgm:prSet/>
      <dgm:spPr/>
      <dgm:t>
        <a:bodyPr/>
        <a:lstStyle/>
        <a:p>
          <a:endParaRPr lang="ru-RU"/>
        </a:p>
      </dgm:t>
    </dgm:pt>
    <dgm:pt modelId="{2D7F9C17-353B-4ECA-8F74-4AF910DF6C27}" type="pres">
      <dgm:prSet presAssocID="{EBC8D2D4-7873-4895-A579-00CE0C2EB2DF}" presName="Name0" presStyleCnt="0">
        <dgm:presLayoutVars>
          <dgm:dir/>
          <dgm:animLvl val="lvl"/>
          <dgm:resizeHandles val="exact"/>
        </dgm:presLayoutVars>
      </dgm:prSet>
      <dgm:spPr/>
    </dgm:pt>
    <dgm:pt modelId="{C293334D-287F-4781-83C6-106C807C02CB}" type="pres">
      <dgm:prSet presAssocID="{FD208C27-E1A2-4D68-B6A1-9B9AEFB73F27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E890BD2-6254-4AB9-BCDE-E9546F833D18}" type="pres">
      <dgm:prSet presAssocID="{89097975-653D-4A1F-AE04-962B76A7ACB0}" presName="parTxOnlySpace" presStyleCnt="0"/>
      <dgm:spPr/>
    </dgm:pt>
    <dgm:pt modelId="{A7E74AE7-AFB4-424A-AA92-1D671CCC06A6}" type="pres">
      <dgm:prSet presAssocID="{73F0F7B6-34B6-4207-B828-B8FB843DA137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C6E3482-BF91-4864-BC7A-EF76467A2899}" type="pres">
      <dgm:prSet presAssocID="{7891C86B-EDDF-425E-9A0D-96533C0163AF}" presName="parTxOnlySpace" presStyleCnt="0"/>
      <dgm:spPr/>
    </dgm:pt>
    <dgm:pt modelId="{527CBECE-10B1-4AF6-BB76-629E625EBE9A}" type="pres">
      <dgm:prSet presAssocID="{C400D0E4-DC13-4F3C-A457-D534197672F2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E4C46F1-9530-4798-A36E-7752DF0CA862}" type="pres">
      <dgm:prSet presAssocID="{3C982687-8CD1-46BF-86E6-93A20821283A}" presName="parTxOnlySpace" presStyleCnt="0"/>
      <dgm:spPr/>
    </dgm:pt>
    <dgm:pt modelId="{FAF9EC7A-9A8F-456F-B108-213FDD65BD71}" type="pres">
      <dgm:prSet presAssocID="{5E350C06-DA54-44B9-AFE1-4525D2C48F51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DF3CC01-91C2-4C0A-92A7-6C28836B6AE2}" type="pres">
      <dgm:prSet presAssocID="{BC3B7C3C-C4EC-45D4-813E-9892E10FBE53}" presName="parTxOnlySpace" presStyleCnt="0"/>
      <dgm:spPr/>
    </dgm:pt>
    <dgm:pt modelId="{388F6215-CEC6-4177-A384-102E82C8B812}" type="pres">
      <dgm:prSet presAssocID="{7FF62BF9-E643-4B81-95AF-538C90A12826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8A19E627-4336-4B9D-877B-B765B9A64883}" srcId="{EBC8D2D4-7873-4895-A579-00CE0C2EB2DF}" destId="{FD208C27-E1A2-4D68-B6A1-9B9AEFB73F27}" srcOrd="0" destOrd="0" parTransId="{5EB2E22E-2F9C-4191-B431-80656AEDF983}" sibTransId="{89097975-653D-4A1F-AE04-962B76A7ACB0}"/>
    <dgm:cxn modelId="{534EB98C-6266-4C2E-A5D9-FF15B452B834}" srcId="{EBC8D2D4-7873-4895-A579-00CE0C2EB2DF}" destId="{73F0F7B6-34B6-4207-B828-B8FB843DA137}" srcOrd="1" destOrd="0" parTransId="{816FD149-7BC1-433B-9285-FF361BCC503E}" sibTransId="{7891C86B-EDDF-425E-9A0D-96533C0163AF}"/>
    <dgm:cxn modelId="{70EE7AB0-AA21-4509-8199-875126A4C9C0}" srcId="{EBC8D2D4-7873-4895-A579-00CE0C2EB2DF}" destId="{C400D0E4-DC13-4F3C-A457-D534197672F2}" srcOrd="2" destOrd="0" parTransId="{EF35574F-CC35-463E-A1B0-8426F9ED0CFB}" sibTransId="{3C982687-8CD1-46BF-86E6-93A20821283A}"/>
    <dgm:cxn modelId="{07B0C179-43CB-4CC1-B01B-D9BA9E8509CC}" type="presOf" srcId="{7FF62BF9-E643-4B81-95AF-538C90A12826}" destId="{388F6215-CEC6-4177-A384-102E82C8B812}" srcOrd="0" destOrd="0" presId="urn:microsoft.com/office/officeart/2005/8/layout/chevron1"/>
    <dgm:cxn modelId="{2350D918-C32F-4375-B13F-CE1ED6769D9F}" type="presOf" srcId="{FD208C27-E1A2-4D68-B6A1-9B9AEFB73F27}" destId="{C293334D-287F-4781-83C6-106C807C02CB}" srcOrd="0" destOrd="0" presId="urn:microsoft.com/office/officeart/2005/8/layout/chevron1"/>
    <dgm:cxn modelId="{046D4D3D-386D-438E-B545-4CC7C2470F44}" srcId="{EBC8D2D4-7873-4895-A579-00CE0C2EB2DF}" destId="{7FF62BF9-E643-4B81-95AF-538C90A12826}" srcOrd="4" destOrd="0" parTransId="{37D281E9-F9B6-4352-89AC-4BA1650328BD}" sibTransId="{BAD5E83D-CA39-4136-99D4-237DE5D4E89F}"/>
    <dgm:cxn modelId="{BFD3E6DD-38DB-48C0-811F-9087A3624FE1}" type="presOf" srcId="{5E350C06-DA54-44B9-AFE1-4525D2C48F51}" destId="{FAF9EC7A-9A8F-456F-B108-213FDD65BD71}" srcOrd="0" destOrd="0" presId="urn:microsoft.com/office/officeart/2005/8/layout/chevron1"/>
    <dgm:cxn modelId="{7F758284-A797-4516-87EB-979ED5FC0742}" type="presOf" srcId="{EBC8D2D4-7873-4895-A579-00CE0C2EB2DF}" destId="{2D7F9C17-353B-4ECA-8F74-4AF910DF6C27}" srcOrd="0" destOrd="0" presId="urn:microsoft.com/office/officeart/2005/8/layout/chevron1"/>
    <dgm:cxn modelId="{1F34687F-1998-4F28-8191-813FFDC94EE8}" type="presOf" srcId="{C400D0E4-DC13-4F3C-A457-D534197672F2}" destId="{527CBECE-10B1-4AF6-BB76-629E625EBE9A}" srcOrd="0" destOrd="0" presId="urn:microsoft.com/office/officeart/2005/8/layout/chevron1"/>
    <dgm:cxn modelId="{40406537-02D2-4936-AEC5-16941FF8C36E}" srcId="{EBC8D2D4-7873-4895-A579-00CE0C2EB2DF}" destId="{5E350C06-DA54-44B9-AFE1-4525D2C48F51}" srcOrd="3" destOrd="0" parTransId="{4E10F42A-9767-43D6-9F0A-665E1E479CCB}" sibTransId="{BC3B7C3C-C4EC-45D4-813E-9892E10FBE53}"/>
    <dgm:cxn modelId="{568917BB-2E7A-4354-840D-22BD94E4551A}" type="presOf" srcId="{73F0F7B6-34B6-4207-B828-B8FB843DA137}" destId="{A7E74AE7-AFB4-424A-AA92-1D671CCC06A6}" srcOrd="0" destOrd="0" presId="urn:microsoft.com/office/officeart/2005/8/layout/chevron1"/>
    <dgm:cxn modelId="{CF75234F-C1B5-45F1-8FE6-A1F9427EEDE8}" type="presParOf" srcId="{2D7F9C17-353B-4ECA-8F74-4AF910DF6C27}" destId="{C293334D-287F-4781-83C6-106C807C02CB}" srcOrd="0" destOrd="0" presId="urn:microsoft.com/office/officeart/2005/8/layout/chevron1"/>
    <dgm:cxn modelId="{1FE1DC4B-B2BB-4460-A8CA-7C3185F90A4D}" type="presParOf" srcId="{2D7F9C17-353B-4ECA-8F74-4AF910DF6C27}" destId="{5E890BD2-6254-4AB9-BCDE-E9546F833D18}" srcOrd="1" destOrd="0" presId="urn:microsoft.com/office/officeart/2005/8/layout/chevron1"/>
    <dgm:cxn modelId="{08CD74F7-E5B2-4DA2-8DF8-4BF5C5FEC68F}" type="presParOf" srcId="{2D7F9C17-353B-4ECA-8F74-4AF910DF6C27}" destId="{A7E74AE7-AFB4-424A-AA92-1D671CCC06A6}" srcOrd="2" destOrd="0" presId="urn:microsoft.com/office/officeart/2005/8/layout/chevron1"/>
    <dgm:cxn modelId="{9706D0AF-F629-4C42-A7EA-65F6D489DB5E}" type="presParOf" srcId="{2D7F9C17-353B-4ECA-8F74-4AF910DF6C27}" destId="{4C6E3482-BF91-4864-BC7A-EF76467A2899}" srcOrd="3" destOrd="0" presId="urn:microsoft.com/office/officeart/2005/8/layout/chevron1"/>
    <dgm:cxn modelId="{D605956E-0869-4693-9C87-8FD08203394F}" type="presParOf" srcId="{2D7F9C17-353B-4ECA-8F74-4AF910DF6C27}" destId="{527CBECE-10B1-4AF6-BB76-629E625EBE9A}" srcOrd="4" destOrd="0" presId="urn:microsoft.com/office/officeart/2005/8/layout/chevron1"/>
    <dgm:cxn modelId="{230EBB3B-AB7B-44FE-97F9-1D19622D3893}" type="presParOf" srcId="{2D7F9C17-353B-4ECA-8F74-4AF910DF6C27}" destId="{AE4C46F1-9530-4798-A36E-7752DF0CA862}" srcOrd="5" destOrd="0" presId="urn:microsoft.com/office/officeart/2005/8/layout/chevron1"/>
    <dgm:cxn modelId="{3A757D74-4B16-4CEB-8DF1-AFB01DBEF58D}" type="presParOf" srcId="{2D7F9C17-353B-4ECA-8F74-4AF910DF6C27}" destId="{FAF9EC7A-9A8F-456F-B108-213FDD65BD71}" srcOrd="6" destOrd="0" presId="urn:microsoft.com/office/officeart/2005/8/layout/chevron1"/>
    <dgm:cxn modelId="{518CEA99-1692-4446-A37B-7FF2306AABF4}" type="presParOf" srcId="{2D7F9C17-353B-4ECA-8F74-4AF910DF6C27}" destId="{CDF3CC01-91C2-4C0A-92A7-6C28836B6AE2}" srcOrd="7" destOrd="0" presId="urn:microsoft.com/office/officeart/2005/8/layout/chevron1"/>
    <dgm:cxn modelId="{AB49E8CE-1629-4398-8DD8-68BAE0002A3C}" type="presParOf" srcId="{2D7F9C17-353B-4ECA-8F74-4AF910DF6C27}" destId="{388F6215-CEC6-4177-A384-102E82C8B812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BC8D2D4-7873-4895-A579-00CE0C2EB2DF}" type="doc">
      <dgm:prSet loTypeId="urn:microsoft.com/office/officeart/2005/8/layout/chevron1" loCatId="process" qsTypeId="urn:microsoft.com/office/officeart/2005/8/quickstyle/3d2" qsCatId="3D" csTypeId="urn:microsoft.com/office/officeart/2005/8/colors/accent2_1" csCatId="accent2" phldr="1"/>
      <dgm:spPr/>
    </dgm:pt>
    <dgm:pt modelId="{7FF62BF9-E643-4B81-95AF-538C90A12826}">
      <dgm:prSet phldrT="[Текст]"/>
      <dgm:spPr/>
      <dgm:t>
        <a:bodyPr/>
        <a:lstStyle/>
        <a:p>
          <a:r>
            <a:rPr lang="ru-RU" dirty="0" smtClean="0"/>
            <a:t>Сопровождение</a:t>
          </a:r>
          <a:endParaRPr lang="ru-RU" dirty="0"/>
        </a:p>
      </dgm:t>
    </dgm:pt>
    <dgm:pt modelId="{BAD5E83D-CA39-4136-99D4-237DE5D4E89F}" type="sibTrans" cxnId="{046D4D3D-386D-438E-B545-4CC7C2470F44}">
      <dgm:prSet/>
      <dgm:spPr/>
      <dgm:t>
        <a:bodyPr/>
        <a:lstStyle/>
        <a:p>
          <a:endParaRPr lang="ru-RU"/>
        </a:p>
      </dgm:t>
    </dgm:pt>
    <dgm:pt modelId="{37D281E9-F9B6-4352-89AC-4BA1650328BD}" type="parTrans" cxnId="{046D4D3D-386D-438E-B545-4CC7C2470F44}">
      <dgm:prSet/>
      <dgm:spPr/>
      <dgm:t>
        <a:bodyPr/>
        <a:lstStyle/>
        <a:p>
          <a:endParaRPr lang="ru-RU"/>
        </a:p>
      </dgm:t>
    </dgm:pt>
    <dgm:pt modelId="{5E350C06-DA54-44B9-AFE1-4525D2C48F51}">
      <dgm:prSet phldrT="[Текст]"/>
      <dgm:spPr>
        <a:gradFill rotWithShape="0">
          <a:gsLst>
            <a:gs pos="0">
              <a:schemeClr val="accent1"/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</a:gradFill>
      </dgm:spPr>
      <dgm:t>
        <a:bodyPr/>
        <a:lstStyle/>
        <a:p>
          <a:r>
            <a:rPr lang="ru-RU" dirty="0" smtClean="0"/>
            <a:t>Внедрение</a:t>
          </a:r>
          <a:endParaRPr lang="ru-RU" dirty="0"/>
        </a:p>
      </dgm:t>
    </dgm:pt>
    <dgm:pt modelId="{BC3B7C3C-C4EC-45D4-813E-9892E10FBE53}" type="sibTrans" cxnId="{40406537-02D2-4936-AEC5-16941FF8C36E}">
      <dgm:prSet/>
      <dgm:spPr/>
      <dgm:t>
        <a:bodyPr/>
        <a:lstStyle/>
        <a:p>
          <a:endParaRPr lang="ru-RU"/>
        </a:p>
      </dgm:t>
    </dgm:pt>
    <dgm:pt modelId="{4E10F42A-9767-43D6-9F0A-665E1E479CCB}" type="parTrans" cxnId="{40406537-02D2-4936-AEC5-16941FF8C36E}">
      <dgm:prSet/>
      <dgm:spPr/>
      <dgm:t>
        <a:bodyPr/>
        <a:lstStyle/>
        <a:p>
          <a:endParaRPr lang="ru-RU"/>
        </a:p>
      </dgm:t>
    </dgm:pt>
    <dgm:pt modelId="{C400D0E4-DC13-4F3C-A457-D534197672F2}">
      <dgm:prSet phldrT="[Текст]"/>
      <dgm:spPr>
        <a:gradFill rotWithShape="0">
          <a:gsLst>
            <a:gs pos="0">
              <a:schemeClr val="bg1"/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</a:gradFill>
      </dgm:spPr>
      <dgm:t>
        <a:bodyPr/>
        <a:lstStyle/>
        <a:p>
          <a:r>
            <a:rPr lang="ru-RU" dirty="0" smtClean="0"/>
            <a:t>Реализация</a:t>
          </a:r>
          <a:endParaRPr lang="ru-RU" dirty="0"/>
        </a:p>
      </dgm:t>
    </dgm:pt>
    <dgm:pt modelId="{3C982687-8CD1-46BF-86E6-93A20821283A}" type="sibTrans" cxnId="{70EE7AB0-AA21-4509-8199-875126A4C9C0}">
      <dgm:prSet/>
      <dgm:spPr/>
      <dgm:t>
        <a:bodyPr/>
        <a:lstStyle/>
        <a:p>
          <a:endParaRPr lang="ru-RU"/>
        </a:p>
      </dgm:t>
    </dgm:pt>
    <dgm:pt modelId="{EF35574F-CC35-463E-A1B0-8426F9ED0CFB}" type="parTrans" cxnId="{70EE7AB0-AA21-4509-8199-875126A4C9C0}">
      <dgm:prSet/>
      <dgm:spPr/>
      <dgm:t>
        <a:bodyPr/>
        <a:lstStyle/>
        <a:p>
          <a:endParaRPr lang="ru-RU"/>
        </a:p>
      </dgm:t>
    </dgm:pt>
    <dgm:pt modelId="{73F0F7B6-34B6-4207-B828-B8FB843DA137}">
      <dgm:prSet phldrT="[Текст]"/>
      <dgm:spPr/>
      <dgm:t>
        <a:bodyPr/>
        <a:lstStyle/>
        <a:p>
          <a:r>
            <a:rPr lang="ru-RU" dirty="0" smtClean="0"/>
            <a:t>Проектирование</a:t>
          </a:r>
          <a:endParaRPr lang="ru-RU" dirty="0"/>
        </a:p>
      </dgm:t>
    </dgm:pt>
    <dgm:pt modelId="{7891C86B-EDDF-425E-9A0D-96533C0163AF}" type="sibTrans" cxnId="{534EB98C-6266-4C2E-A5D9-FF15B452B834}">
      <dgm:prSet/>
      <dgm:spPr/>
      <dgm:t>
        <a:bodyPr/>
        <a:lstStyle/>
        <a:p>
          <a:endParaRPr lang="ru-RU"/>
        </a:p>
      </dgm:t>
    </dgm:pt>
    <dgm:pt modelId="{816FD149-7BC1-433B-9285-FF361BCC503E}" type="parTrans" cxnId="{534EB98C-6266-4C2E-A5D9-FF15B452B834}">
      <dgm:prSet/>
      <dgm:spPr/>
      <dgm:t>
        <a:bodyPr/>
        <a:lstStyle/>
        <a:p>
          <a:endParaRPr lang="ru-RU"/>
        </a:p>
      </dgm:t>
    </dgm:pt>
    <dgm:pt modelId="{FD208C27-E1A2-4D68-B6A1-9B9AEFB73F27}">
      <dgm:prSet phldrT="[Текст]"/>
      <dgm:spPr>
        <a:gradFill rotWithShape="0">
          <a:gsLst>
            <a:gs pos="0">
              <a:schemeClr val="bg1"/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</a:gradFill>
      </dgm:spPr>
      <dgm:t>
        <a:bodyPr/>
        <a:lstStyle/>
        <a:p>
          <a:r>
            <a:rPr lang="ru-RU" dirty="0" smtClean="0"/>
            <a:t>Анализ </a:t>
          </a:r>
        </a:p>
        <a:p>
          <a:r>
            <a:rPr lang="ru-RU" dirty="0" smtClean="0"/>
            <a:t>(сбор требований)</a:t>
          </a:r>
          <a:endParaRPr lang="ru-RU" dirty="0"/>
        </a:p>
      </dgm:t>
    </dgm:pt>
    <dgm:pt modelId="{89097975-653D-4A1F-AE04-962B76A7ACB0}" type="sibTrans" cxnId="{8A19E627-4336-4B9D-877B-B765B9A64883}">
      <dgm:prSet/>
      <dgm:spPr/>
      <dgm:t>
        <a:bodyPr/>
        <a:lstStyle/>
        <a:p>
          <a:endParaRPr lang="ru-RU"/>
        </a:p>
      </dgm:t>
    </dgm:pt>
    <dgm:pt modelId="{5EB2E22E-2F9C-4191-B431-80656AEDF983}" type="parTrans" cxnId="{8A19E627-4336-4B9D-877B-B765B9A64883}">
      <dgm:prSet/>
      <dgm:spPr/>
      <dgm:t>
        <a:bodyPr/>
        <a:lstStyle/>
        <a:p>
          <a:endParaRPr lang="ru-RU"/>
        </a:p>
      </dgm:t>
    </dgm:pt>
    <dgm:pt modelId="{2D7F9C17-353B-4ECA-8F74-4AF910DF6C27}" type="pres">
      <dgm:prSet presAssocID="{EBC8D2D4-7873-4895-A579-00CE0C2EB2DF}" presName="Name0" presStyleCnt="0">
        <dgm:presLayoutVars>
          <dgm:dir/>
          <dgm:animLvl val="lvl"/>
          <dgm:resizeHandles val="exact"/>
        </dgm:presLayoutVars>
      </dgm:prSet>
      <dgm:spPr/>
    </dgm:pt>
    <dgm:pt modelId="{C293334D-287F-4781-83C6-106C807C02CB}" type="pres">
      <dgm:prSet presAssocID="{FD208C27-E1A2-4D68-B6A1-9B9AEFB73F27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E890BD2-6254-4AB9-BCDE-E9546F833D18}" type="pres">
      <dgm:prSet presAssocID="{89097975-653D-4A1F-AE04-962B76A7ACB0}" presName="parTxOnlySpace" presStyleCnt="0"/>
      <dgm:spPr/>
    </dgm:pt>
    <dgm:pt modelId="{A7E74AE7-AFB4-424A-AA92-1D671CCC06A6}" type="pres">
      <dgm:prSet presAssocID="{73F0F7B6-34B6-4207-B828-B8FB843DA137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C6E3482-BF91-4864-BC7A-EF76467A2899}" type="pres">
      <dgm:prSet presAssocID="{7891C86B-EDDF-425E-9A0D-96533C0163AF}" presName="parTxOnlySpace" presStyleCnt="0"/>
      <dgm:spPr/>
    </dgm:pt>
    <dgm:pt modelId="{527CBECE-10B1-4AF6-BB76-629E625EBE9A}" type="pres">
      <dgm:prSet presAssocID="{C400D0E4-DC13-4F3C-A457-D534197672F2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E4C46F1-9530-4798-A36E-7752DF0CA862}" type="pres">
      <dgm:prSet presAssocID="{3C982687-8CD1-46BF-86E6-93A20821283A}" presName="parTxOnlySpace" presStyleCnt="0"/>
      <dgm:spPr/>
    </dgm:pt>
    <dgm:pt modelId="{FAF9EC7A-9A8F-456F-B108-213FDD65BD71}" type="pres">
      <dgm:prSet presAssocID="{5E350C06-DA54-44B9-AFE1-4525D2C48F51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DF3CC01-91C2-4C0A-92A7-6C28836B6AE2}" type="pres">
      <dgm:prSet presAssocID="{BC3B7C3C-C4EC-45D4-813E-9892E10FBE53}" presName="parTxOnlySpace" presStyleCnt="0"/>
      <dgm:spPr/>
    </dgm:pt>
    <dgm:pt modelId="{388F6215-CEC6-4177-A384-102E82C8B812}" type="pres">
      <dgm:prSet presAssocID="{7FF62BF9-E643-4B81-95AF-538C90A12826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DB9E0D60-6B15-4BCC-B581-17F7F0B2E26A}" type="presOf" srcId="{EBC8D2D4-7873-4895-A579-00CE0C2EB2DF}" destId="{2D7F9C17-353B-4ECA-8F74-4AF910DF6C27}" srcOrd="0" destOrd="0" presId="urn:microsoft.com/office/officeart/2005/8/layout/chevron1"/>
    <dgm:cxn modelId="{481F7FA9-283D-4722-9989-51656A4B76DF}" type="presOf" srcId="{7FF62BF9-E643-4B81-95AF-538C90A12826}" destId="{388F6215-CEC6-4177-A384-102E82C8B812}" srcOrd="0" destOrd="0" presId="urn:microsoft.com/office/officeart/2005/8/layout/chevron1"/>
    <dgm:cxn modelId="{9056E871-6352-4837-9BD2-0EA19BAC5FF2}" type="presOf" srcId="{73F0F7B6-34B6-4207-B828-B8FB843DA137}" destId="{A7E74AE7-AFB4-424A-AA92-1D671CCC06A6}" srcOrd="0" destOrd="0" presId="urn:microsoft.com/office/officeart/2005/8/layout/chevron1"/>
    <dgm:cxn modelId="{C98CB730-D306-4DD8-8F6B-068C2D627FBA}" type="presOf" srcId="{5E350C06-DA54-44B9-AFE1-4525D2C48F51}" destId="{FAF9EC7A-9A8F-456F-B108-213FDD65BD71}" srcOrd="0" destOrd="0" presId="urn:microsoft.com/office/officeart/2005/8/layout/chevron1"/>
    <dgm:cxn modelId="{534EB98C-6266-4C2E-A5D9-FF15B452B834}" srcId="{EBC8D2D4-7873-4895-A579-00CE0C2EB2DF}" destId="{73F0F7B6-34B6-4207-B828-B8FB843DA137}" srcOrd="1" destOrd="0" parTransId="{816FD149-7BC1-433B-9285-FF361BCC503E}" sibTransId="{7891C86B-EDDF-425E-9A0D-96533C0163AF}"/>
    <dgm:cxn modelId="{8A19E627-4336-4B9D-877B-B765B9A64883}" srcId="{EBC8D2D4-7873-4895-A579-00CE0C2EB2DF}" destId="{FD208C27-E1A2-4D68-B6A1-9B9AEFB73F27}" srcOrd="0" destOrd="0" parTransId="{5EB2E22E-2F9C-4191-B431-80656AEDF983}" sibTransId="{89097975-653D-4A1F-AE04-962B76A7ACB0}"/>
    <dgm:cxn modelId="{70EE7AB0-AA21-4509-8199-875126A4C9C0}" srcId="{EBC8D2D4-7873-4895-A579-00CE0C2EB2DF}" destId="{C400D0E4-DC13-4F3C-A457-D534197672F2}" srcOrd="2" destOrd="0" parTransId="{EF35574F-CC35-463E-A1B0-8426F9ED0CFB}" sibTransId="{3C982687-8CD1-46BF-86E6-93A20821283A}"/>
    <dgm:cxn modelId="{046D4D3D-386D-438E-B545-4CC7C2470F44}" srcId="{EBC8D2D4-7873-4895-A579-00CE0C2EB2DF}" destId="{7FF62BF9-E643-4B81-95AF-538C90A12826}" srcOrd="4" destOrd="0" parTransId="{37D281E9-F9B6-4352-89AC-4BA1650328BD}" sibTransId="{BAD5E83D-CA39-4136-99D4-237DE5D4E89F}"/>
    <dgm:cxn modelId="{B5FB5436-969B-4810-B1C7-DCAD79484292}" type="presOf" srcId="{FD208C27-E1A2-4D68-B6A1-9B9AEFB73F27}" destId="{C293334D-287F-4781-83C6-106C807C02CB}" srcOrd="0" destOrd="0" presId="urn:microsoft.com/office/officeart/2005/8/layout/chevron1"/>
    <dgm:cxn modelId="{40406537-02D2-4936-AEC5-16941FF8C36E}" srcId="{EBC8D2D4-7873-4895-A579-00CE0C2EB2DF}" destId="{5E350C06-DA54-44B9-AFE1-4525D2C48F51}" srcOrd="3" destOrd="0" parTransId="{4E10F42A-9767-43D6-9F0A-665E1E479CCB}" sibTransId="{BC3B7C3C-C4EC-45D4-813E-9892E10FBE53}"/>
    <dgm:cxn modelId="{18402137-C800-4C7F-BB65-E36EC8630DAF}" type="presOf" srcId="{C400D0E4-DC13-4F3C-A457-D534197672F2}" destId="{527CBECE-10B1-4AF6-BB76-629E625EBE9A}" srcOrd="0" destOrd="0" presId="urn:microsoft.com/office/officeart/2005/8/layout/chevron1"/>
    <dgm:cxn modelId="{49E51F7B-1E15-4C71-93C1-0CE85C4E79DF}" type="presParOf" srcId="{2D7F9C17-353B-4ECA-8F74-4AF910DF6C27}" destId="{C293334D-287F-4781-83C6-106C807C02CB}" srcOrd="0" destOrd="0" presId="urn:microsoft.com/office/officeart/2005/8/layout/chevron1"/>
    <dgm:cxn modelId="{539EDF73-193F-499F-B777-E2299591F9BA}" type="presParOf" srcId="{2D7F9C17-353B-4ECA-8F74-4AF910DF6C27}" destId="{5E890BD2-6254-4AB9-BCDE-E9546F833D18}" srcOrd="1" destOrd="0" presId="urn:microsoft.com/office/officeart/2005/8/layout/chevron1"/>
    <dgm:cxn modelId="{E83131B8-27D9-4E74-8F7C-1D96713E9035}" type="presParOf" srcId="{2D7F9C17-353B-4ECA-8F74-4AF910DF6C27}" destId="{A7E74AE7-AFB4-424A-AA92-1D671CCC06A6}" srcOrd="2" destOrd="0" presId="urn:microsoft.com/office/officeart/2005/8/layout/chevron1"/>
    <dgm:cxn modelId="{811855BD-2DC7-47A9-94A9-731CE9F3F459}" type="presParOf" srcId="{2D7F9C17-353B-4ECA-8F74-4AF910DF6C27}" destId="{4C6E3482-BF91-4864-BC7A-EF76467A2899}" srcOrd="3" destOrd="0" presId="urn:microsoft.com/office/officeart/2005/8/layout/chevron1"/>
    <dgm:cxn modelId="{1C041751-5BF7-44FB-94B4-C9E1C17C9E53}" type="presParOf" srcId="{2D7F9C17-353B-4ECA-8F74-4AF910DF6C27}" destId="{527CBECE-10B1-4AF6-BB76-629E625EBE9A}" srcOrd="4" destOrd="0" presId="urn:microsoft.com/office/officeart/2005/8/layout/chevron1"/>
    <dgm:cxn modelId="{0EBF8152-AEF1-42C4-B9D7-CB8959009156}" type="presParOf" srcId="{2D7F9C17-353B-4ECA-8F74-4AF910DF6C27}" destId="{AE4C46F1-9530-4798-A36E-7752DF0CA862}" srcOrd="5" destOrd="0" presId="urn:microsoft.com/office/officeart/2005/8/layout/chevron1"/>
    <dgm:cxn modelId="{C732AAD1-1645-4E62-9154-4A1FB7E8EEC6}" type="presParOf" srcId="{2D7F9C17-353B-4ECA-8F74-4AF910DF6C27}" destId="{FAF9EC7A-9A8F-456F-B108-213FDD65BD71}" srcOrd="6" destOrd="0" presId="urn:microsoft.com/office/officeart/2005/8/layout/chevron1"/>
    <dgm:cxn modelId="{AB1B7BD9-8396-40A1-B59B-50B96580F9A7}" type="presParOf" srcId="{2D7F9C17-353B-4ECA-8F74-4AF910DF6C27}" destId="{CDF3CC01-91C2-4C0A-92A7-6C28836B6AE2}" srcOrd="7" destOrd="0" presId="urn:microsoft.com/office/officeart/2005/8/layout/chevron1"/>
    <dgm:cxn modelId="{757B0467-51DD-40B8-85C5-11587840E6AB}" type="presParOf" srcId="{2D7F9C17-353B-4ECA-8F74-4AF910DF6C27}" destId="{388F6215-CEC6-4177-A384-102E82C8B812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BC8D2D4-7873-4895-A579-00CE0C2EB2DF}" type="doc">
      <dgm:prSet loTypeId="urn:microsoft.com/office/officeart/2005/8/layout/chevron1" loCatId="process" qsTypeId="urn:microsoft.com/office/officeart/2005/8/quickstyle/3d2" qsCatId="3D" csTypeId="urn:microsoft.com/office/officeart/2005/8/colors/accent2_1" csCatId="accent2" phldr="1"/>
      <dgm:spPr/>
    </dgm:pt>
    <dgm:pt modelId="{7FF62BF9-E643-4B81-95AF-538C90A12826}">
      <dgm:prSet phldrT="[Текст]"/>
      <dgm:spPr>
        <a:gradFill rotWithShape="0">
          <a:gsLst>
            <a:gs pos="0">
              <a:srgbClr val="FF0000"/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</a:gradFill>
      </dgm:spPr>
      <dgm:t>
        <a:bodyPr/>
        <a:lstStyle/>
        <a:p>
          <a:r>
            <a:rPr lang="ru-RU" dirty="0" smtClean="0"/>
            <a:t>Сопровождение</a:t>
          </a:r>
          <a:endParaRPr lang="ru-RU" dirty="0"/>
        </a:p>
      </dgm:t>
    </dgm:pt>
    <dgm:pt modelId="{BAD5E83D-CA39-4136-99D4-237DE5D4E89F}" type="sibTrans" cxnId="{046D4D3D-386D-438E-B545-4CC7C2470F44}">
      <dgm:prSet/>
      <dgm:spPr/>
      <dgm:t>
        <a:bodyPr/>
        <a:lstStyle/>
        <a:p>
          <a:endParaRPr lang="ru-RU"/>
        </a:p>
      </dgm:t>
    </dgm:pt>
    <dgm:pt modelId="{37D281E9-F9B6-4352-89AC-4BA1650328BD}" type="parTrans" cxnId="{046D4D3D-386D-438E-B545-4CC7C2470F44}">
      <dgm:prSet/>
      <dgm:spPr/>
      <dgm:t>
        <a:bodyPr/>
        <a:lstStyle/>
        <a:p>
          <a:endParaRPr lang="ru-RU"/>
        </a:p>
      </dgm:t>
    </dgm:pt>
    <dgm:pt modelId="{5E350C06-DA54-44B9-AFE1-4525D2C48F51}">
      <dgm:prSet phldrT="[Текст]"/>
      <dgm:spPr>
        <a:gradFill rotWithShape="0">
          <a:gsLst>
            <a:gs pos="0">
              <a:schemeClr val="bg1"/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</a:gradFill>
      </dgm:spPr>
      <dgm:t>
        <a:bodyPr/>
        <a:lstStyle/>
        <a:p>
          <a:r>
            <a:rPr lang="ru-RU" dirty="0" smtClean="0"/>
            <a:t>Внедрение</a:t>
          </a:r>
          <a:endParaRPr lang="ru-RU" dirty="0"/>
        </a:p>
      </dgm:t>
    </dgm:pt>
    <dgm:pt modelId="{BC3B7C3C-C4EC-45D4-813E-9892E10FBE53}" type="sibTrans" cxnId="{40406537-02D2-4936-AEC5-16941FF8C36E}">
      <dgm:prSet/>
      <dgm:spPr/>
      <dgm:t>
        <a:bodyPr/>
        <a:lstStyle/>
        <a:p>
          <a:endParaRPr lang="ru-RU"/>
        </a:p>
      </dgm:t>
    </dgm:pt>
    <dgm:pt modelId="{4E10F42A-9767-43D6-9F0A-665E1E479CCB}" type="parTrans" cxnId="{40406537-02D2-4936-AEC5-16941FF8C36E}">
      <dgm:prSet/>
      <dgm:spPr/>
      <dgm:t>
        <a:bodyPr/>
        <a:lstStyle/>
        <a:p>
          <a:endParaRPr lang="ru-RU"/>
        </a:p>
      </dgm:t>
    </dgm:pt>
    <dgm:pt modelId="{C400D0E4-DC13-4F3C-A457-D534197672F2}">
      <dgm:prSet phldrT="[Текст]"/>
      <dgm:spPr>
        <a:gradFill rotWithShape="0">
          <a:gsLst>
            <a:gs pos="0">
              <a:schemeClr val="bg1"/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</a:gradFill>
      </dgm:spPr>
      <dgm:t>
        <a:bodyPr/>
        <a:lstStyle/>
        <a:p>
          <a:r>
            <a:rPr lang="ru-RU" dirty="0" smtClean="0"/>
            <a:t>Реализация</a:t>
          </a:r>
          <a:endParaRPr lang="ru-RU" dirty="0"/>
        </a:p>
      </dgm:t>
    </dgm:pt>
    <dgm:pt modelId="{3C982687-8CD1-46BF-86E6-93A20821283A}" type="sibTrans" cxnId="{70EE7AB0-AA21-4509-8199-875126A4C9C0}">
      <dgm:prSet/>
      <dgm:spPr/>
      <dgm:t>
        <a:bodyPr/>
        <a:lstStyle/>
        <a:p>
          <a:endParaRPr lang="ru-RU"/>
        </a:p>
      </dgm:t>
    </dgm:pt>
    <dgm:pt modelId="{EF35574F-CC35-463E-A1B0-8426F9ED0CFB}" type="parTrans" cxnId="{70EE7AB0-AA21-4509-8199-875126A4C9C0}">
      <dgm:prSet/>
      <dgm:spPr/>
      <dgm:t>
        <a:bodyPr/>
        <a:lstStyle/>
        <a:p>
          <a:endParaRPr lang="ru-RU"/>
        </a:p>
      </dgm:t>
    </dgm:pt>
    <dgm:pt modelId="{73F0F7B6-34B6-4207-B828-B8FB843DA137}">
      <dgm:prSet phldrT="[Текст]"/>
      <dgm:spPr/>
      <dgm:t>
        <a:bodyPr/>
        <a:lstStyle/>
        <a:p>
          <a:r>
            <a:rPr lang="ru-RU" dirty="0" smtClean="0"/>
            <a:t>Проектирование</a:t>
          </a:r>
          <a:endParaRPr lang="ru-RU" dirty="0"/>
        </a:p>
      </dgm:t>
    </dgm:pt>
    <dgm:pt modelId="{7891C86B-EDDF-425E-9A0D-96533C0163AF}" type="sibTrans" cxnId="{534EB98C-6266-4C2E-A5D9-FF15B452B834}">
      <dgm:prSet/>
      <dgm:spPr/>
      <dgm:t>
        <a:bodyPr/>
        <a:lstStyle/>
        <a:p>
          <a:endParaRPr lang="ru-RU"/>
        </a:p>
      </dgm:t>
    </dgm:pt>
    <dgm:pt modelId="{816FD149-7BC1-433B-9285-FF361BCC503E}" type="parTrans" cxnId="{534EB98C-6266-4C2E-A5D9-FF15B452B834}">
      <dgm:prSet/>
      <dgm:spPr/>
      <dgm:t>
        <a:bodyPr/>
        <a:lstStyle/>
        <a:p>
          <a:endParaRPr lang="ru-RU"/>
        </a:p>
      </dgm:t>
    </dgm:pt>
    <dgm:pt modelId="{FD208C27-E1A2-4D68-B6A1-9B9AEFB73F27}">
      <dgm:prSet phldrT="[Текст]"/>
      <dgm:spPr>
        <a:gradFill rotWithShape="0">
          <a:gsLst>
            <a:gs pos="0">
              <a:schemeClr val="bg1"/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</a:gradFill>
      </dgm:spPr>
      <dgm:t>
        <a:bodyPr/>
        <a:lstStyle/>
        <a:p>
          <a:r>
            <a:rPr lang="ru-RU" dirty="0" smtClean="0"/>
            <a:t>Анализ </a:t>
          </a:r>
        </a:p>
        <a:p>
          <a:r>
            <a:rPr lang="ru-RU" dirty="0" smtClean="0"/>
            <a:t>(сбор требований)</a:t>
          </a:r>
          <a:endParaRPr lang="ru-RU" dirty="0"/>
        </a:p>
      </dgm:t>
    </dgm:pt>
    <dgm:pt modelId="{89097975-653D-4A1F-AE04-962B76A7ACB0}" type="sibTrans" cxnId="{8A19E627-4336-4B9D-877B-B765B9A64883}">
      <dgm:prSet/>
      <dgm:spPr/>
      <dgm:t>
        <a:bodyPr/>
        <a:lstStyle/>
        <a:p>
          <a:endParaRPr lang="ru-RU"/>
        </a:p>
      </dgm:t>
    </dgm:pt>
    <dgm:pt modelId="{5EB2E22E-2F9C-4191-B431-80656AEDF983}" type="parTrans" cxnId="{8A19E627-4336-4B9D-877B-B765B9A64883}">
      <dgm:prSet/>
      <dgm:spPr/>
      <dgm:t>
        <a:bodyPr/>
        <a:lstStyle/>
        <a:p>
          <a:endParaRPr lang="ru-RU"/>
        </a:p>
      </dgm:t>
    </dgm:pt>
    <dgm:pt modelId="{2D7F9C17-353B-4ECA-8F74-4AF910DF6C27}" type="pres">
      <dgm:prSet presAssocID="{EBC8D2D4-7873-4895-A579-00CE0C2EB2DF}" presName="Name0" presStyleCnt="0">
        <dgm:presLayoutVars>
          <dgm:dir/>
          <dgm:animLvl val="lvl"/>
          <dgm:resizeHandles val="exact"/>
        </dgm:presLayoutVars>
      </dgm:prSet>
      <dgm:spPr/>
    </dgm:pt>
    <dgm:pt modelId="{C293334D-287F-4781-83C6-106C807C02CB}" type="pres">
      <dgm:prSet presAssocID="{FD208C27-E1A2-4D68-B6A1-9B9AEFB73F27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E890BD2-6254-4AB9-BCDE-E9546F833D18}" type="pres">
      <dgm:prSet presAssocID="{89097975-653D-4A1F-AE04-962B76A7ACB0}" presName="parTxOnlySpace" presStyleCnt="0"/>
      <dgm:spPr/>
    </dgm:pt>
    <dgm:pt modelId="{A7E74AE7-AFB4-424A-AA92-1D671CCC06A6}" type="pres">
      <dgm:prSet presAssocID="{73F0F7B6-34B6-4207-B828-B8FB843DA137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C6E3482-BF91-4864-BC7A-EF76467A2899}" type="pres">
      <dgm:prSet presAssocID="{7891C86B-EDDF-425E-9A0D-96533C0163AF}" presName="parTxOnlySpace" presStyleCnt="0"/>
      <dgm:spPr/>
    </dgm:pt>
    <dgm:pt modelId="{527CBECE-10B1-4AF6-BB76-629E625EBE9A}" type="pres">
      <dgm:prSet presAssocID="{C400D0E4-DC13-4F3C-A457-D534197672F2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E4C46F1-9530-4798-A36E-7752DF0CA862}" type="pres">
      <dgm:prSet presAssocID="{3C982687-8CD1-46BF-86E6-93A20821283A}" presName="parTxOnlySpace" presStyleCnt="0"/>
      <dgm:spPr/>
    </dgm:pt>
    <dgm:pt modelId="{FAF9EC7A-9A8F-456F-B108-213FDD65BD71}" type="pres">
      <dgm:prSet presAssocID="{5E350C06-DA54-44B9-AFE1-4525D2C48F51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DF3CC01-91C2-4C0A-92A7-6C28836B6AE2}" type="pres">
      <dgm:prSet presAssocID="{BC3B7C3C-C4EC-45D4-813E-9892E10FBE53}" presName="parTxOnlySpace" presStyleCnt="0"/>
      <dgm:spPr/>
    </dgm:pt>
    <dgm:pt modelId="{388F6215-CEC6-4177-A384-102E82C8B812}" type="pres">
      <dgm:prSet presAssocID="{7FF62BF9-E643-4B81-95AF-538C90A12826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046D4D3D-386D-438E-B545-4CC7C2470F44}" srcId="{EBC8D2D4-7873-4895-A579-00CE0C2EB2DF}" destId="{7FF62BF9-E643-4B81-95AF-538C90A12826}" srcOrd="4" destOrd="0" parTransId="{37D281E9-F9B6-4352-89AC-4BA1650328BD}" sibTransId="{BAD5E83D-CA39-4136-99D4-237DE5D4E89F}"/>
    <dgm:cxn modelId="{AB7619B8-584C-45CA-9417-7DA3AD7AC399}" type="presOf" srcId="{73F0F7B6-34B6-4207-B828-B8FB843DA137}" destId="{A7E74AE7-AFB4-424A-AA92-1D671CCC06A6}" srcOrd="0" destOrd="0" presId="urn:microsoft.com/office/officeart/2005/8/layout/chevron1"/>
    <dgm:cxn modelId="{534EB98C-6266-4C2E-A5D9-FF15B452B834}" srcId="{EBC8D2D4-7873-4895-A579-00CE0C2EB2DF}" destId="{73F0F7B6-34B6-4207-B828-B8FB843DA137}" srcOrd="1" destOrd="0" parTransId="{816FD149-7BC1-433B-9285-FF361BCC503E}" sibTransId="{7891C86B-EDDF-425E-9A0D-96533C0163AF}"/>
    <dgm:cxn modelId="{CE8DC350-716E-4072-AEE5-B98A81DE82D0}" type="presOf" srcId="{5E350C06-DA54-44B9-AFE1-4525D2C48F51}" destId="{FAF9EC7A-9A8F-456F-B108-213FDD65BD71}" srcOrd="0" destOrd="0" presId="urn:microsoft.com/office/officeart/2005/8/layout/chevron1"/>
    <dgm:cxn modelId="{7F33FE0D-3853-46B7-9A9B-A93A56F42475}" type="presOf" srcId="{EBC8D2D4-7873-4895-A579-00CE0C2EB2DF}" destId="{2D7F9C17-353B-4ECA-8F74-4AF910DF6C27}" srcOrd="0" destOrd="0" presId="urn:microsoft.com/office/officeart/2005/8/layout/chevron1"/>
    <dgm:cxn modelId="{40406537-02D2-4936-AEC5-16941FF8C36E}" srcId="{EBC8D2D4-7873-4895-A579-00CE0C2EB2DF}" destId="{5E350C06-DA54-44B9-AFE1-4525D2C48F51}" srcOrd="3" destOrd="0" parTransId="{4E10F42A-9767-43D6-9F0A-665E1E479CCB}" sibTransId="{BC3B7C3C-C4EC-45D4-813E-9892E10FBE53}"/>
    <dgm:cxn modelId="{68BCFAE0-964C-4FF7-A08B-480F7BF8584F}" type="presOf" srcId="{7FF62BF9-E643-4B81-95AF-538C90A12826}" destId="{388F6215-CEC6-4177-A384-102E82C8B812}" srcOrd="0" destOrd="0" presId="urn:microsoft.com/office/officeart/2005/8/layout/chevron1"/>
    <dgm:cxn modelId="{70EE7AB0-AA21-4509-8199-875126A4C9C0}" srcId="{EBC8D2D4-7873-4895-A579-00CE0C2EB2DF}" destId="{C400D0E4-DC13-4F3C-A457-D534197672F2}" srcOrd="2" destOrd="0" parTransId="{EF35574F-CC35-463E-A1B0-8426F9ED0CFB}" sibTransId="{3C982687-8CD1-46BF-86E6-93A20821283A}"/>
    <dgm:cxn modelId="{5ED78CA1-707C-4DC4-804D-342536FB8645}" type="presOf" srcId="{C400D0E4-DC13-4F3C-A457-D534197672F2}" destId="{527CBECE-10B1-4AF6-BB76-629E625EBE9A}" srcOrd="0" destOrd="0" presId="urn:microsoft.com/office/officeart/2005/8/layout/chevron1"/>
    <dgm:cxn modelId="{EFC51DB8-574B-4BAB-A7DC-9FB7547B2273}" type="presOf" srcId="{FD208C27-E1A2-4D68-B6A1-9B9AEFB73F27}" destId="{C293334D-287F-4781-83C6-106C807C02CB}" srcOrd="0" destOrd="0" presId="urn:microsoft.com/office/officeart/2005/8/layout/chevron1"/>
    <dgm:cxn modelId="{8A19E627-4336-4B9D-877B-B765B9A64883}" srcId="{EBC8D2D4-7873-4895-A579-00CE0C2EB2DF}" destId="{FD208C27-E1A2-4D68-B6A1-9B9AEFB73F27}" srcOrd="0" destOrd="0" parTransId="{5EB2E22E-2F9C-4191-B431-80656AEDF983}" sibTransId="{89097975-653D-4A1F-AE04-962B76A7ACB0}"/>
    <dgm:cxn modelId="{C561FFA7-EE78-4453-A751-73D79C22B4A0}" type="presParOf" srcId="{2D7F9C17-353B-4ECA-8F74-4AF910DF6C27}" destId="{C293334D-287F-4781-83C6-106C807C02CB}" srcOrd="0" destOrd="0" presId="urn:microsoft.com/office/officeart/2005/8/layout/chevron1"/>
    <dgm:cxn modelId="{E37576E4-1AFE-414B-AE36-090BE7C48163}" type="presParOf" srcId="{2D7F9C17-353B-4ECA-8F74-4AF910DF6C27}" destId="{5E890BD2-6254-4AB9-BCDE-E9546F833D18}" srcOrd="1" destOrd="0" presId="urn:microsoft.com/office/officeart/2005/8/layout/chevron1"/>
    <dgm:cxn modelId="{F91B1074-7CDB-44A7-8C41-BDEF886ED9DE}" type="presParOf" srcId="{2D7F9C17-353B-4ECA-8F74-4AF910DF6C27}" destId="{A7E74AE7-AFB4-424A-AA92-1D671CCC06A6}" srcOrd="2" destOrd="0" presId="urn:microsoft.com/office/officeart/2005/8/layout/chevron1"/>
    <dgm:cxn modelId="{D4B57B37-181E-48B1-9762-BDB86F3A6948}" type="presParOf" srcId="{2D7F9C17-353B-4ECA-8F74-4AF910DF6C27}" destId="{4C6E3482-BF91-4864-BC7A-EF76467A2899}" srcOrd="3" destOrd="0" presId="urn:microsoft.com/office/officeart/2005/8/layout/chevron1"/>
    <dgm:cxn modelId="{C61BF285-2FC0-4C5D-850F-FCBC38B16734}" type="presParOf" srcId="{2D7F9C17-353B-4ECA-8F74-4AF910DF6C27}" destId="{527CBECE-10B1-4AF6-BB76-629E625EBE9A}" srcOrd="4" destOrd="0" presId="urn:microsoft.com/office/officeart/2005/8/layout/chevron1"/>
    <dgm:cxn modelId="{08B29887-DC77-465F-965E-239865595D83}" type="presParOf" srcId="{2D7F9C17-353B-4ECA-8F74-4AF910DF6C27}" destId="{AE4C46F1-9530-4798-A36E-7752DF0CA862}" srcOrd="5" destOrd="0" presId="urn:microsoft.com/office/officeart/2005/8/layout/chevron1"/>
    <dgm:cxn modelId="{728658E8-EB14-4CFE-A26E-426B33BECD50}" type="presParOf" srcId="{2D7F9C17-353B-4ECA-8F74-4AF910DF6C27}" destId="{FAF9EC7A-9A8F-456F-B108-213FDD65BD71}" srcOrd="6" destOrd="0" presId="urn:microsoft.com/office/officeart/2005/8/layout/chevron1"/>
    <dgm:cxn modelId="{BE4210E1-07FA-4456-AAC3-0B54226C66C2}" type="presParOf" srcId="{2D7F9C17-353B-4ECA-8F74-4AF910DF6C27}" destId="{CDF3CC01-91C2-4C0A-92A7-6C28836B6AE2}" srcOrd="7" destOrd="0" presId="urn:microsoft.com/office/officeart/2005/8/layout/chevron1"/>
    <dgm:cxn modelId="{611BD024-624B-4864-AF2A-0A31B24D2F3E}" type="presParOf" srcId="{2D7F9C17-353B-4ECA-8F74-4AF910DF6C27}" destId="{388F6215-CEC6-4177-A384-102E82C8B812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412975-4CFD-C441-A244-B7FD9A9579C2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D660DC-725D-2A44-9F89-74FE668A9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1254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AFD1C8-470D-774F-8B40-381C3059BD4A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49711C-DB87-6342-8123-FE7E39EB0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0732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6132447"/>
            <a:ext cx="6400800" cy="304798"/>
          </a:xfrm>
        </p:spPr>
        <p:txBody>
          <a:bodyPr anchor="b" anchorCtr="0">
            <a:normAutofit/>
          </a:bodyPr>
          <a:lstStyle>
            <a:lvl1pPr marL="0" indent="0" algn="ctr">
              <a:buNone/>
              <a:defRPr sz="12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 smtClean="0"/>
              <a:t>Редактируемый элемент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5098416" y="65369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5910801" y="56965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6" name="Picture 5" descr="ITMO_logo1_RU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188" y="1886465"/>
            <a:ext cx="4789624" cy="1987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799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236509"/>
            <a:ext cx="8229600" cy="827311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 smtClean="0"/>
              <a:t>Заголовок</a:t>
            </a:r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57200" y="234632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3276148" y="234632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9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6097917" y="234632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3" name="Text Placeholder 24"/>
          <p:cNvSpPr>
            <a:spLocks noGrp="1"/>
          </p:cNvSpPr>
          <p:nvPr>
            <p:ph type="body" sz="quarter" idx="20" hasCustomPrompt="1"/>
          </p:nvPr>
        </p:nvSpPr>
        <p:spPr>
          <a:xfrm>
            <a:off x="457200" y="386556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 smtClean="0"/>
              <a:t>Подпись</a:t>
            </a:r>
            <a:endParaRPr lang="en-US" dirty="0"/>
          </a:p>
        </p:txBody>
      </p:sp>
      <p:sp>
        <p:nvSpPr>
          <p:cNvPr id="14" name="Text Placeholder 24"/>
          <p:cNvSpPr>
            <a:spLocks noGrp="1"/>
          </p:cNvSpPr>
          <p:nvPr>
            <p:ph type="body" sz="quarter" idx="21" hasCustomPrompt="1"/>
          </p:nvPr>
        </p:nvSpPr>
        <p:spPr>
          <a:xfrm>
            <a:off x="3275818" y="386556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 smtClean="0"/>
              <a:t>Подпись</a:t>
            </a:r>
            <a:endParaRPr lang="en-US" dirty="0"/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22" hasCustomPrompt="1"/>
          </p:nvPr>
        </p:nvSpPr>
        <p:spPr>
          <a:xfrm>
            <a:off x="6085705" y="386556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 smtClean="0"/>
              <a:t>Подпись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4426297"/>
            <a:ext cx="4038600" cy="169986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smtClean="0"/>
              <a:t>Первый уровень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Пятый уровень</a:t>
            </a:r>
          </a:p>
          <a:p>
            <a:pPr lvl="4"/>
            <a:r>
              <a:rPr lang="ru-RU" dirty="0" smtClean="0"/>
              <a:t>Шестой уровень</a:t>
            </a:r>
            <a:endParaRPr lang="en-US" dirty="0"/>
          </a:p>
        </p:txBody>
      </p:sp>
      <p:sp>
        <p:nvSpPr>
          <p:cNvPr id="20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4426297"/>
            <a:ext cx="4038600" cy="169986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smtClean="0"/>
              <a:t>Первый уровень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Пятый уровень</a:t>
            </a:r>
          </a:p>
          <a:p>
            <a:pPr lvl="4"/>
            <a:r>
              <a:rPr lang="ru-RU" dirty="0" smtClean="0"/>
              <a:t>Шестой уровень</a:t>
            </a:r>
            <a:endParaRPr lang="en-US" dirty="0"/>
          </a:p>
        </p:txBody>
      </p:sp>
      <p:sp>
        <p:nvSpPr>
          <p:cNvPr id="21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247518"/>
            <a:ext cx="46560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 dirty="0" smtClean="0"/>
              <a:t>Колонтитул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299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236509"/>
            <a:ext cx="8229600" cy="827311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 smtClean="0"/>
              <a:t>Заголовок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199" y="2346582"/>
            <a:ext cx="5018388" cy="392404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smtClean="0"/>
              <a:t>Первый уровень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Пятый уровень</a:t>
            </a:r>
          </a:p>
          <a:p>
            <a:pPr lvl="4"/>
            <a:r>
              <a:rPr lang="ru-RU" dirty="0" smtClean="0"/>
              <a:t>Шестой уровень</a:t>
            </a:r>
            <a:endParaRPr lang="en-US" dirty="0"/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5659438" y="2360173"/>
            <a:ext cx="3036565" cy="3892048"/>
          </a:xfrm>
          <a:custGeom>
            <a:avLst/>
            <a:gdLst>
              <a:gd name="connsiteX0" fmla="*/ 0 w 3027362"/>
              <a:gd name="connsiteY0" fmla="*/ 0 h 1885950"/>
              <a:gd name="connsiteX1" fmla="*/ 2528981 w 3027362"/>
              <a:gd name="connsiteY1" fmla="*/ 0 h 1885950"/>
              <a:gd name="connsiteX2" fmla="*/ 3027362 w 3027362"/>
              <a:gd name="connsiteY2" fmla="*/ 498381 h 1885950"/>
              <a:gd name="connsiteX3" fmla="*/ 3027362 w 3027362"/>
              <a:gd name="connsiteY3" fmla="*/ 1885950 h 1885950"/>
              <a:gd name="connsiteX4" fmla="*/ 0 w 3027362"/>
              <a:gd name="connsiteY4" fmla="*/ 1885950 h 1885950"/>
              <a:gd name="connsiteX5" fmla="*/ 0 w 3027362"/>
              <a:gd name="connsiteY5" fmla="*/ 0 h 1885950"/>
              <a:gd name="connsiteX0" fmla="*/ 0 w 3036565"/>
              <a:gd name="connsiteY0" fmla="*/ 0 h 3892048"/>
              <a:gd name="connsiteX1" fmla="*/ 2528981 w 3036565"/>
              <a:gd name="connsiteY1" fmla="*/ 0 h 3892048"/>
              <a:gd name="connsiteX2" fmla="*/ 3027362 w 3036565"/>
              <a:gd name="connsiteY2" fmla="*/ 498381 h 3892048"/>
              <a:gd name="connsiteX3" fmla="*/ 3036565 w 3036565"/>
              <a:gd name="connsiteY3" fmla="*/ 3892048 h 3892048"/>
              <a:gd name="connsiteX4" fmla="*/ 0 w 3036565"/>
              <a:gd name="connsiteY4" fmla="*/ 1885950 h 3892048"/>
              <a:gd name="connsiteX5" fmla="*/ 0 w 3036565"/>
              <a:gd name="connsiteY5" fmla="*/ 0 h 3892048"/>
              <a:gd name="connsiteX0" fmla="*/ 0 w 3036565"/>
              <a:gd name="connsiteY0" fmla="*/ 0 h 3892048"/>
              <a:gd name="connsiteX1" fmla="*/ 2528981 w 3036565"/>
              <a:gd name="connsiteY1" fmla="*/ 0 h 3892048"/>
              <a:gd name="connsiteX2" fmla="*/ 3027362 w 3036565"/>
              <a:gd name="connsiteY2" fmla="*/ 498381 h 3892048"/>
              <a:gd name="connsiteX3" fmla="*/ 3036565 w 3036565"/>
              <a:gd name="connsiteY3" fmla="*/ 3892048 h 3892048"/>
              <a:gd name="connsiteX4" fmla="*/ 9203 w 3036565"/>
              <a:gd name="connsiteY4" fmla="*/ 3892047 h 3892048"/>
              <a:gd name="connsiteX5" fmla="*/ 0 w 3036565"/>
              <a:gd name="connsiteY5" fmla="*/ 0 h 3892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36565" h="3892048">
                <a:moveTo>
                  <a:pt x="0" y="0"/>
                </a:moveTo>
                <a:lnTo>
                  <a:pt x="2528981" y="0"/>
                </a:lnTo>
                <a:cubicBezTo>
                  <a:pt x="2804229" y="0"/>
                  <a:pt x="3027362" y="223133"/>
                  <a:pt x="3027362" y="498381"/>
                </a:cubicBezTo>
                <a:cubicBezTo>
                  <a:pt x="3030430" y="1629603"/>
                  <a:pt x="3033497" y="2760826"/>
                  <a:pt x="3036565" y="3892048"/>
                </a:cubicBezTo>
                <a:lnTo>
                  <a:pt x="9203" y="3892047"/>
                </a:lnTo>
                <a:cubicBezTo>
                  <a:pt x="6135" y="2594698"/>
                  <a:pt x="3068" y="1297349"/>
                  <a:pt x="0" y="0"/>
                </a:cubicBez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247518"/>
            <a:ext cx="46560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 dirty="0" smtClean="0"/>
              <a:t>Колонтитул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9113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247518"/>
            <a:ext cx="46560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 dirty="0" smtClean="0"/>
              <a:t>Колонтитул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387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6132447"/>
            <a:ext cx="6400800" cy="304798"/>
          </a:xfrm>
        </p:spPr>
        <p:txBody>
          <a:bodyPr anchor="b" anchorCtr="0">
            <a:normAutofit/>
          </a:bodyPr>
          <a:lstStyle>
            <a:lvl1pPr marL="0" indent="0" algn="ctr">
              <a:buNone/>
              <a:defRPr sz="12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 smtClean="0"/>
              <a:t>Город и год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5098416" y="65369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5910801" y="56965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3901767"/>
            <a:ext cx="6400800" cy="940999"/>
          </a:xfrm>
        </p:spPr>
        <p:txBody>
          <a:bodyPr anchor="b">
            <a:normAutofit/>
          </a:bodyPr>
          <a:lstStyle>
            <a:lvl1pPr algn="ctr">
              <a:defRPr sz="3200" b="0">
                <a:solidFill>
                  <a:schemeClr val="bg1"/>
                </a:solidFill>
              </a:defRPr>
            </a:lvl1pPr>
          </a:lstStyle>
          <a:p>
            <a:r>
              <a:rPr lang="ru-RU" dirty="0" smtClean="0"/>
              <a:t>Название презентации</a:t>
            </a:r>
            <a:endParaRPr 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371600" y="4849606"/>
            <a:ext cx="6400800" cy="617207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600" baseline="0">
                <a:solidFill>
                  <a:schemeClr val="bg1"/>
                </a:solidFill>
              </a:defRPr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ru-RU" dirty="0" smtClean="0"/>
              <a:t>Имя и контактные данные автора</a:t>
            </a:r>
            <a:endParaRPr lang="en-US" dirty="0" smtClean="0"/>
          </a:p>
        </p:txBody>
      </p:sp>
      <p:pic>
        <p:nvPicPr>
          <p:cNvPr id="2" name="Picture 1" descr="ITMO_logo1_RU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282" y="1277169"/>
            <a:ext cx="4089436" cy="1697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845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4693" y="1329895"/>
            <a:ext cx="5965438" cy="1985292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dirty="0" smtClean="0"/>
              <a:t>Название презентации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765696" y="3429000"/>
            <a:ext cx="5965825" cy="2203450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1600"/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ru-RU" dirty="0" smtClean="0"/>
              <a:t>Имя и контактные данные автора</a:t>
            </a:r>
            <a:endParaRPr lang="en-US" dirty="0" smtClean="0"/>
          </a:p>
        </p:txBody>
      </p:sp>
      <p:pic>
        <p:nvPicPr>
          <p:cNvPr id="5" name="Picture 4" descr="ITMO_logo2_RU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53"/>
            <a:ext cx="3601115" cy="785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411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858000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43140" y="1236509"/>
            <a:ext cx="2713244" cy="2192491"/>
          </a:xfrm>
        </p:spPr>
        <p:txBody>
          <a:bodyPr anchor="t" anchorCtr="0">
            <a:normAutofit/>
          </a:bodyPr>
          <a:lstStyle>
            <a:lvl1pPr>
              <a:defRPr sz="2800" baseline="0">
                <a:solidFill>
                  <a:srgbClr val="FFFFFF"/>
                </a:solidFill>
              </a:defRPr>
            </a:lvl1pPr>
          </a:lstStyle>
          <a:p>
            <a:r>
              <a:rPr lang="ru-RU" dirty="0" smtClean="0"/>
              <a:t>Место для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825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инал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457200" y="2680371"/>
            <a:ext cx="8229600" cy="827311"/>
          </a:xfrm>
        </p:spPr>
        <p:txBody>
          <a:bodyPr>
            <a:normAutofit/>
          </a:bodyPr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ru-RU" dirty="0" smtClean="0"/>
              <a:t>Спасибо за внимание!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3716939"/>
            <a:ext cx="8229600" cy="792162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FontTx/>
              <a:buNone/>
              <a:defRPr>
                <a:solidFill>
                  <a:srgbClr val="FFFFFF"/>
                </a:solidFill>
              </a:defRPr>
            </a:lvl2pPr>
            <a:lvl3pPr marL="914400" indent="0" algn="ctr">
              <a:buFontTx/>
              <a:buNone/>
              <a:defRPr>
                <a:solidFill>
                  <a:srgbClr val="FFFFFF"/>
                </a:solidFill>
              </a:defRPr>
            </a:lvl3pPr>
            <a:lvl4pPr marL="1371600" indent="0" algn="ctr">
              <a:buFontTx/>
              <a:buNone/>
              <a:defRPr>
                <a:solidFill>
                  <a:srgbClr val="FFFFFF"/>
                </a:solidFill>
              </a:defRPr>
            </a:lvl4pPr>
            <a:lvl5pPr marL="1828800" indent="0" algn="ctr"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ru-RU" dirty="0" smtClean="0"/>
              <a:t>Контактные данные</a:t>
            </a:r>
            <a:endParaRPr lang="en-US" dirty="0" smtClean="0"/>
          </a:p>
        </p:txBody>
      </p:sp>
      <p:pic>
        <p:nvPicPr>
          <p:cNvPr id="6" name="Picture 5" descr="ITMO_logo1_RU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6331" y="763789"/>
            <a:ext cx="2971338" cy="1233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221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2328177"/>
            <a:ext cx="6273934" cy="3797986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smtClean="0"/>
              <a:t>Первый уровень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Пятый уровень</a:t>
            </a:r>
          </a:p>
          <a:p>
            <a:pPr lvl="4"/>
            <a:r>
              <a:rPr lang="ru-RU" dirty="0" smtClean="0"/>
              <a:t>Шестой уровень</a:t>
            </a:r>
            <a:endParaRPr lang="en-US" dirty="0"/>
          </a:p>
        </p:txBody>
      </p:sp>
      <p:sp>
        <p:nvSpPr>
          <p:cNvPr id="1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247518"/>
            <a:ext cx="46560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 dirty="0" smtClean="0"/>
              <a:t>Колонтитул</a:t>
            </a:r>
            <a:endParaRPr lang="en-US" dirty="0"/>
          </a:p>
        </p:txBody>
      </p:sp>
      <p:pic>
        <p:nvPicPr>
          <p:cNvPr id="3" name="Picture 2" descr="слоган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9542" y="5076407"/>
            <a:ext cx="2412864" cy="1799997"/>
          </a:xfrm>
          <a:prstGeom prst="rect">
            <a:avLst/>
          </a:prstGeom>
        </p:spPr>
      </p:pic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57200" y="1236509"/>
            <a:ext cx="8229600" cy="8273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Заголовок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284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kfq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2346582"/>
            <a:ext cx="4038600" cy="3779581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smtClean="0"/>
              <a:t>Первый уровень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Пятый уровень</a:t>
            </a:r>
          </a:p>
          <a:p>
            <a:pPr lvl="4"/>
            <a:r>
              <a:rPr lang="ru-RU" dirty="0" smtClean="0"/>
              <a:t>Шестой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2346582"/>
            <a:ext cx="4038600" cy="3779581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smtClean="0"/>
              <a:t>Первый уровень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Пятый уровень</a:t>
            </a:r>
          </a:p>
          <a:p>
            <a:pPr lvl="4"/>
            <a:r>
              <a:rPr lang="ru-RU" dirty="0" smtClean="0"/>
              <a:t>Шестой уровень</a:t>
            </a:r>
            <a:endParaRPr lang="en-US" dirty="0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247518"/>
            <a:ext cx="46560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 dirty="0" smtClean="0"/>
              <a:t>Колонтитул</a:t>
            </a:r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57200" y="1236509"/>
            <a:ext cx="8229600" cy="8273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Заголовок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592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199" y="2346582"/>
            <a:ext cx="5018388" cy="392404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smtClean="0"/>
              <a:t>Первый уровень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Пятый уровень</a:t>
            </a:r>
          </a:p>
          <a:p>
            <a:pPr lvl="4"/>
            <a:r>
              <a:rPr lang="ru-RU" dirty="0" smtClean="0"/>
              <a:t>Шестой уровень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5659438" y="2346325"/>
            <a:ext cx="3027362" cy="1885950"/>
          </a:xfrm>
          <a:custGeom>
            <a:avLst/>
            <a:gdLst/>
            <a:ahLst/>
            <a:cxnLst/>
            <a:rect l="l" t="t" r="r" b="b"/>
            <a:pathLst>
              <a:path w="3027362" h="1885950">
                <a:moveTo>
                  <a:pt x="0" y="0"/>
                </a:moveTo>
                <a:lnTo>
                  <a:pt x="3027362" y="0"/>
                </a:lnTo>
                <a:lnTo>
                  <a:pt x="3027362" y="1063625"/>
                </a:lnTo>
                <a:lnTo>
                  <a:pt x="3026362" y="1063625"/>
                </a:lnTo>
                <a:lnTo>
                  <a:pt x="3023015" y="1129917"/>
                </a:lnTo>
                <a:cubicBezTo>
                  <a:pt x="2982765" y="1526260"/>
                  <a:pt x="2667672" y="1841353"/>
                  <a:pt x="2271329" y="1881603"/>
                </a:cubicBezTo>
                <a:lnTo>
                  <a:pt x="2205037" y="1884951"/>
                </a:lnTo>
                <a:lnTo>
                  <a:pt x="2205037" y="1885950"/>
                </a:lnTo>
                <a:lnTo>
                  <a:pt x="0" y="1885950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0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5659438" y="4384675"/>
            <a:ext cx="3027362" cy="1885950"/>
          </a:xfrm>
          <a:custGeom>
            <a:avLst/>
            <a:gdLst/>
            <a:ahLst/>
            <a:cxnLst/>
            <a:rect l="l" t="t" r="r" b="b"/>
            <a:pathLst>
              <a:path w="3027362" h="1885950">
                <a:moveTo>
                  <a:pt x="0" y="0"/>
                </a:moveTo>
                <a:lnTo>
                  <a:pt x="3027362" y="0"/>
                </a:lnTo>
                <a:lnTo>
                  <a:pt x="3027362" y="1063625"/>
                </a:lnTo>
                <a:lnTo>
                  <a:pt x="3026362" y="1063625"/>
                </a:lnTo>
                <a:lnTo>
                  <a:pt x="3023015" y="1129917"/>
                </a:lnTo>
                <a:cubicBezTo>
                  <a:pt x="2982765" y="1526260"/>
                  <a:pt x="2667672" y="1841353"/>
                  <a:pt x="2271329" y="1881603"/>
                </a:cubicBezTo>
                <a:lnTo>
                  <a:pt x="2205037" y="1884951"/>
                </a:lnTo>
                <a:lnTo>
                  <a:pt x="2205037" y="1885950"/>
                </a:lnTo>
                <a:lnTo>
                  <a:pt x="0" y="1885950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236663"/>
            <a:ext cx="8229600" cy="827087"/>
          </a:xfrm>
        </p:spPr>
        <p:txBody>
          <a:bodyPr/>
          <a:lstStyle/>
          <a:p>
            <a:r>
              <a:rPr lang="ru-RU" dirty="0" smtClean="0"/>
              <a:t>Заголовок</a:t>
            </a:r>
            <a:endParaRPr lang="en-US" dirty="0"/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247518"/>
            <a:ext cx="46560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International Students and Scholars Rock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460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236509"/>
            <a:ext cx="8229600" cy="827311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 smtClean="0"/>
              <a:t>Заголовок</a:t>
            </a:r>
            <a:endParaRPr lang="en-US" dirty="0"/>
          </a:p>
        </p:txBody>
      </p:sp>
      <p:sp>
        <p:nvSpPr>
          <p:cNvPr id="16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57200" y="234632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3276148" y="234632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6097917" y="234632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0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457200" y="443211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1" name="Picture Placeholder 10"/>
          <p:cNvSpPr>
            <a:spLocks noGrp="1"/>
          </p:cNvSpPr>
          <p:nvPr>
            <p:ph type="pic" sz="quarter" idx="18"/>
          </p:nvPr>
        </p:nvSpPr>
        <p:spPr>
          <a:xfrm>
            <a:off x="3276148" y="443211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2" name="Picture Placeholder 10"/>
          <p:cNvSpPr>
            <a:spLocks noGrp="1"/>
          </p:cNvSpPr>
          <p:nvPr>
            <p:ph type="pic" sz="quarter" idx="19"/>
          </p:nvPr>
        </p:nvSpPr>
        <p:spPr>
          <a:xfrm>
            <a:off x="6097917" y="443211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20" hasCustomPrompt="1"/>
          </p:nvPr>
        </p:nvSpPr>
        <p:spPr>
          <a:xfrm>
            <a:off x="457200" y="386556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 smtClean="0"/>
              <a:t>Подпись</a:t>
            </a:r>
            <a:endParaRPr lang="en-US" dirty="0"/>
          </a:p>
        </p:txBody>
      </p:sp>
      <p:sp>
        <p:nvSpPr>
          <p:cNvPr id="26" name="Text Placeholder 24"/>
          <p:cNvSpPr>
            <a:spLocks noGrp="1"/>
          </p:cNvSpPr>
          <p:nvPr>
            <p:ph type="body" sz="quarter" idx="21" hasCustomPrompt="1"/>
          </p:nvPr>
        </p:nvSpPr>
        <p:spPr>
          <a:xfrm>
            <a:off x="3275818" y="386556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 smtClean="0"/>
              <a:t>Подпись</a:t>
            </a:r>
            <a:endParaRPr lang="en-US" dirty="0"/>
          </a:p>
        </p:txBody>
      </p:sp>
      <p:sp>
        <p:nvSpPr>
          <p:cNvPr id="27" name="Text Placeholder 24"/>
          <p:cNvSpPr>
            <a:spLocks noGrp="1"/>
          </p:cNvSpPr>
          <p:nvPr>
            <p:ph type="body" sz="quarter" idx="22" hasCustomPrompt="1"/>
          </p:nvPr>
        </p:nvSpPr>
        <p:spPr>
          <a:xfrm>
            <a:off x="6085705" y="386556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 smtClean="0"/>
              <a:t>Подпись</a:t>
            </a:r>
            <a:endParaRPr lang="en-US" dirty="0"/>
          </a:p>
        </p:txBody>
      </p:sp>
      <p:sp>
        <p:nvSpPr>
          <p:cNvPr id="28" name="Text Placeholder 24"/>
          <p:cNvSpPr>
            <a:spLocks noGrp="1"/>
          </p:cNvSpPr>
          <p:nvPr>
            <p:ph type="body" sz="quarter" idx="23" hasCustomPrompt="1"/>
          </p:nvPr>
        </p:nvSpPr>
        <p:spPr>
          <a:xfrm>
            <a:off x="457200" y="596368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 smtClean="0"/>
              <a:t>Подпись</a:t>
            </a:r>
            <a:endParaRPr lang="en-US" dirty="0"/>
          </a:p>
        </p:txBody>
      </p:sp>
      <p:sp>
        <p:nvSpPr>
          <p:cNvPr id="29" name="Text Placeholder 24"/>
          <p:cNvSpPr>
            <a:spLocks noGrp="1"/>
          </p:cNvSpPr>
          <p:nvPr>
            <p:ph type="body" sz="quarter" idx="24" hasCustomPrompt="1"/>
          </p:nvPr>
        </p:nvSpPr>
        <p:spPr>
          <a:xfrm>
            <a:off x="3275818" y="596368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 smtClean="0"/>
              <a:t>Подпись</a:t>
            </a:r>
            <a:endParaRPr lang="en-US" dirty="0"/>
          </a:p>
        </p:txBody>
      </p:sp>
      <p:sp>
        <p:nvSpPr>
          <p:cNvPr id="30" name="Text Placeholder 24"/>
          <p:cNvSpPr>
            <a:spLocks noGrp="1"/>
          </p:cNvSpPr>
          <p:nvPr>
            <p:ph type="body" sz="quarter" idx="25" hasCustomPrompt="1"/>
          </p:nvPr>
        </p:nvSpPr>
        <p:spPr>
          <a:xfrm>
            <a:off x="6085705" y="596368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 smtClean="0"/>
              <a:t>Подпись</a:t>
            </a:r>
            <a:endParaRPr lang="en-US" dirty="0"/>
          </a:p>
        </p:txBody>
      </p:sp>
      <p:sp>
        <p:nvSpPr>
          <p:cNvPr id="3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247518"/>
            <a:ext cx="46560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International Students and Scholars Rock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6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9.xml"/><Relationship Id="rId9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236509"/>
            <a:ext cx="8229600" cy="8273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Заголовок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59930"/>
            <a:ext cx="8229600" cy="38662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Первый уровень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Пятый уровень</a:t>
            </a:r>
          </a:p>
          <a:p>
            <a:pPr lvl="4"/>
            <a:r>
              <a:rPr lang="ru-RU" dirty="0" smtClean="0"/>
              <a:t>Шестой уровень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439283"/>
            <a:ext cx="46560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International Students and Scholars Rock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865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97" r:id="rId2"/>
    <p:sldLayoutId id="2147483692" r:id="rId3"/>
    <p:sldLayoutId id="2147483686" r:id="rId4"/>
    <p:sldLayoutId id="2147483689" r:id="rId5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b="1" i="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SzPct val="100000"/>
        <a:buFontTx/>
        <a:buBlip>
          <a:blip r:embed="rId7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0" y="0"/>
            <a:ext cx="9144000" cy="791396"/>
          </a:xfrm>
          <a:prstGeom prst="rect">
            <a:avLst/>
          </a:prstGeom>
          <a:solidFill>
            <a:srgbClr val="0230A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Verdana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236509"/>
            <a:ext cx="8229600" cy="8273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Заголовок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59930"/>
            <a:ext cx="8229600" cy="38662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Первый уровень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Пятый уровень</a:t>
            </a:r>
          </a:p>
          <a:p>
            <a:pPr lvl="4"/>
            <a:r>
              <a:rPr lang="ru-RU" dirty="0" smtClean="0"/>
              <a:t>Шестой уровень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-865051" y="551216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pic>
        <p:nvPicPr>
          <p:cNvPr id="7" name="Picture 6" descr="ITMO_logo3_RU.png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630254" cy="791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003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200" b="1" i="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SzPct val="100000"/>
        <a:buFontTx/>
        <a:buBlip>
          <a:blip r:embed="rId10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Санкт-Петербург</a:t>
            </a:r>
            <a:r>
              <a:rPr lang="en-US" dirty="0" smtClean="0"/>
              <a:t>, 2015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Проектирование </a:t>
            </a:r>
            <a:br>
              <a:rPr lang="ru-RU" dirty="0" smtClean="0"/>
            </a:br>
            <a:r>
              <a:rPr lang="ru-RU" dirty="0" smtClean="0"/>
              <a:t>информационных систем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sz="2000" dirty="0" err="1" smtClean="0"/>
              <a:t>Пантенков</a:t>
            </a:r>
            <a:r>
              <a:rPr lang="ru-RU" sz="2000" dirty="0" smtClean="0"/>
              <a:t> Сергей Александрович</a:t>
            </a:r>
            <a:endParaRPr lang="nl-NL" sz="2000" dirty="0"/>
          </a:p>
          <a:p>
            <a:r>
              <a:rPr lang="en-US" dirty="0"/>
              <a:t>p</a:t>
            </a:r>
            <a:r>
              <a:rPr lang="en-US" dirty="0" smtClean="0"/>
              <a:t>antenkov@gmail.com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7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36509"/>
            <a:ext cx="8229600" cy="827311"/>
          </a:xfrm>
        </p:spPr>
        <p:txBody>
          <a:bodyPr>
            <a:normAutofit/>
          </a:bodyPr>
          <a:lstStyle/>
          <a:p>
            <a:r>
              <a:rPr lang="ru-RU" dirty="0" smtClean="0"/>
              <a:t>Жизненный цикл информационной системы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614779"/>
            <a:ext cx="8229600" cy="379798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dirty="0" smtClean="0"/>
          </a:p>
          <a:p>
            <a:endParaRPr lang="ru-RU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 dirty="0" smtClean="0"/>
              <a:t>Лекция №1. Проектирование информационных систем</a:t>
            </a:r>
            <a:endParaRPr lang="en-US" dirty="0"/>
          </a:p>
        </p:txBody>
      </p:sp>
      <p:graphicFrame>
        <p:nvGraphicFramePr>
          <p:cNvPr id="6" name="Схема 5"/>
          <p:cNvGraphicFramePr/>
          <p:nvPr>
            <p:extLst>
              <p:ext uri="{D42A27DB-BD31-4B8C-83A1-F6EECF244321}">
                <p14:modId xmlns:p14="http://schemas.microsoft.com/office/powerpoint/2010/main" val="4101747153"/>
              </p:ext>
            </p:extLst>
          </p:nvPr>
        </p:nvGraphicFramePr>
        <p:xfrm>
          <a:off x="204717" y="2319541"/>
          <a:ext cx="8734566" cy="17078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Content Placeholder 2"/>
          <p:cNvSpPr txBox="1">
            <a:spLocks/>
          </p:cNvSpPr>
          <p:nvPr/>
        </p:nvSpPr>
        <p:spPr>
          <a:xfrm>
            <a:off x="204717" y="4021816"/>
            <a:ext cx="8482083" cy="37979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7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Единый процесс, состоящий из разных блоков</a:t>
            </a:r>
          </a:p>
          <a:p>
            <a:r>
              <a:rPr lang="ru-RU" dirty="0" smtClean="0"/>
              <a:t>Каждый этап имеет на входе результаты предыдущего этапа</a:t>
            </a:r>
          </a:p>
          <a:p>
            <a:r>
              <a:rPr lang="ru-RU" dirty="0" smtClean="0"/>
              <a:t>Также на входе используются сторонние артефакты</a:t>
            </a:r>
          </a:p>
          <a:p>
            <a:pPr marL="0" indent="0">
              <a:buFontTx/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410176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36509"/>
            <a:ext cx="8229600" cy="827311"/>
          </a:xfrm>
        </p:spPr>
        <p:txBody>
          <a:bodyPr>
            <a:normAutofit/>
          </a:bodyPr>
          <a:lstStyle/>
          <a:p>
            <a:r>
              <a:rPr lang="ru-RU" dirty="0" smtClean="0"/>
              <a:t>Этап жизненного цикла ИС. Анализ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6256" y="3030504"/>
            <a:ext cx="8229600" cy="3797986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Цель:</a:t>
            </a:r>
          </a:p>
          <a:p>
            <a:pPr lvl="1"/>
            <a:r>
              <a:rPr lang="ru-RU" dirty="0"/>
              <a:t>Сбор требований к </a:t>
            </a:r>
            <a:r>
              <a:rPr lang="ru-RU" dirty="0" smtClean="0"/>
              <a:t>ИС </a:t>
            </a:r>
          </a:p>
          <a:p>
            <a:pPr lvl="1"/>
            <a:r>
              <a:rPr lang="ru-RU" dirty="0" smtClean="0"/>
              <a:t>Формирование исходных формализованных данных для проектирования ИС</a:t>
            </a:r>
          </a:p>
          <a:p>
            <a:r>
              <a:rPr lang="ru-RU" dirty="0" smtClean="0"/>
              <a:t>Входные данные:</a:t>
            </a:r>
          </a:p>
          <a:p>
            <a:pPr lvl="1"/>
            <a:r>
              <a:rPr lang="ru-RU" dirty="0" smtClean="0"/>
              <a:t>Исходные неструктурированные документы</a:t>
            </a:r>
          </a:p>
          <a:p>
            <a:pPr lvl="1"/>
            <a:r>
              <a:rPr lang="ru-RU" dirty="0" smtClean="0"/>
              <a:t>Интервью заказчика</a:t>
            </a:r>
          </a:p>
          <a:p>
            <a:r>
              <a:rPr lang="ru-RU" dirty="0" smtClean="0"/>
              <a:t>Выходные документы:</a:t>
            </a:r>
          </a:p>
          <a:p>
            <a:pPr lvl="1"/>
            <a:r>
              <a:rPr lang="ru-RU" dirty="0" smtClean="0"/>
              <a:t>Бизнес-требования </a:t>
            </a:r>
          </a:p>
          <a:p>
            <a:pPr marL="0" indent="0">
              <a:buNone/>
            </a:pPr>
            <a:endParaRPr lang="ru-RU" dirty="0" smtClean="0"/>
          </a:p>
          <a:p>
            <a:endParaRPr lang="ru-RU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 dirty="0" smtClean="0"/>
              <a:t>Лекция №1. Проектирование информационных систем</a:t>
            </a:r>
            <a:endParaRPr lang="en-US" dirty="0"/>
          </a:p>
        </p:txBody>
      </p:sp>
      <p:graphicFrame>
        <p:nvGraphicFramePr>
          <p:cNvPr id="6" name="Схема 5"/>
          <p:cNvGraphicFramePr/>
          <p:nvPr>
            <p:extLst>
              <p:ext uri="{D42A27DB-BD31-4B8C-83A1-F6EECF244321}">
                <p14:modId xmlns:p14="http://schemas.microsoft.com/office/powerpoint/2010/main" val="3821027200"/>
              </p:ext>
            </p:extLst>
          </p:nvPr>
        </p:nvGraphicFramePr>
        <p:xfrm>
          <a:off x="204717" y="1634601"/>
          <a:ext cx="8734566" cy="17078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91092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36509"/>
            <a:ext cx="8229600" cy="827311"/>
          </a:xfrm>
        </p:spPr>
        <p:txBody>
          <a:bodyPr>
            <a:normAutofit/>
          </a:bodyPr>
          <a:lstStyle/>
          <a:p>
            <a:r>
              <a:rPr lang="ru-RU" dirty="0" smtClean="0"/>
              <a:t>Этап жизненного цикла ИС. Проектирование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3201637"/>
            <a:ext cx="8229600" cy="3797986"/>
          </a:xfrm>
        </p:spPr>
        <p:txBody>
          <a:bodyPr>
            <a:normAutofit/>
          </a:bodyPr>
          <a:lstStyle/>
          <a:p>
            <a:r>
              <a:rPr lang="ru-RU" dirty="0" smtClean="0"/>
              <a:t>Цель:</a:t>
            </a:r>
          </a:p>
          <a:p>
            <a:pPr lvl="1"/>
            <a:r>
              <a:rPr lang="ru-RU" dirty="0" smtClean="0"/>
              <a:t>Формирование требований к системе и ее модулям</a:t>
            </a:r>
          </a:p>
          <a:p>
            <a:pPr lvl="1"/>
            <a:r>
              <a:rPr lang="ru-RU" dirty="0" smtClean="0"/>
              <a:t>Создание архитектуры системы </a:t>
            </a:r>
          </a:p>
          <a:p>
            <a:r>
              <a:rPr lang="ru-RU" dirty="0" smtClean="0"/>
              <a:t>Входные данные:</a:t>
            </a:r>
          </a:p>
          <a:p>
            <a:pPr lvl="1"/>
            <a:r>
              <a:rPr lang="ru-RU" dirty="0" smtClean="0"/>
              <a:t>Бизнес-требования</a:t>
            </a:r>
          </a:p>
          <a:p>
            <a:pPr lvl="1"/>
            <a:r>
              <a:rPr lang="ru-RU" dirty="0" smtClean="0"/>
              <a:t>Экспертиза в области разработки ИС</a:t>
            </a:r>
          </a:p>
          <a:p>
            <a:r>
              <a:rPr lang="ru-RU" dirty="0" smtClean="0"/>
              <a:t>Выходные данные:</a:t>
            </a:r>
          </a:p>
          <a:p>
            <a:pPr lvl="1"/>
            <a:r>
              <a:rPr lang="ru-RU" dirty="0" smtClean="0"/>
              <a:t>Техническое задание на разработку ИС </a:t>
            </a:r>
          </a:p>
          <a:p>
            <a:pPr marL="0" indent="0">
              <a:buNone/>
            </a:pPr>
            <a:endParaRPr lang="ru-RU" dirty="0" smtClean="0"/>
          </a:p>
          <a:p>
            <a:endParaRPr lang="ru-RU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 dirty="0" smtClean="0"/>
              <a:t>Лекция №1. Проектирование информационных систем</a:t>
            </a:r>
            <a:endParaRPr lang="en-US" dirty="0"/>
          </a:p>
        </p:txBody>
      </p:sp>
      <p:graphicFrame>
        <p:nvGraphicFramePr>
          <p:cNvPr id="5" name="Схема 4"/>
          <p:cNvGraphicFramePr/>
          <p:nvPr>
            <p:extLst>
              <p:ext uri="{D42A27DB-BD31-4B8C-83A1-F6EECF244321}">
                <p14:modId xmlns:p14="http://schemas.microsoft.com/office/powerpoint/2010/main" val="1960851303"/>
              </p:ext>
            </p:extLst>
          </p:nvPr>
        </p:nvGraphicFramePr>
        <p:xfrm>
          <a:off x="204717" y="1634601"/>
          <a:ext cx="8734566" cy="17078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78003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36509"/>
            <a:ext cx="8229600" cy="827311"/>
          </a:xfrm>
        </p:spPr>
        <p:txBody>
          <a:bodyPr>
            <a:normAutofit/>
          </a:bodyPr>
          <a:lstStyle/>
          <a:p>
            <a:r>
              <a:rPr lang="ru-RU" dirty="0" smtClean="0"/>
              <a:t>Этап жизненного цикла ИС. Реализация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3095367"/>
            <a:ext cx="8372901" cy="3797986"/>
          </a:xfrm>
        </p:spPr>
        <p:txBody>
          <a:bodyPr>
            <a:normAutofit/>
          </a:bodyPr>
          <a:lstStyle/>
          <a:p>
            <a:r>
              <a:rPr lang="ru-RU" dirty="0" smtClean="0"/>
              <a:t>Цель:</a:t>
            </a:r>
          </a:p>
          <a:p>
            <a:pPr lvl="1"/>
            <a:r>
              <a:rPr lang="ru-RU" dirty="0" smtClean="0"/>
              <a:t>Реализация ИС в соответствии с требованиями Заказчика</a:t>
            </a:r>
          </a:p>
          <a:p>
            <a:r>
              <a:rPr lang="ru-RU" dirty="0" smtClean="0"/>
              <a:t>Входные данные:</a:t>
            </a:r>
          </a:p>
          <a:p>
            <a:pPr lvl="1"/>
            <a:r>
              <a:rPr lang="ru-RU" dirty="0" smtClean="0"/>
              <a:t>Техническое задание</a:t>
            </a:r>
          </a:p>
          <a:p>
            <a:pPr lvl="1"/>
            <a:r>
              <a:rPr lang="ru-RU" dirty="0" smtClean="0"/>
              <a:t>Технологии и платформы для разработки</a:t>
            </a:r>
          </a:p>
          <a:p>
            <a:r>
              <a:rPr lang="ru-RU" dirty="0" smtClean="0"/>
              <a:t>Выходные данные:</a:t>
            </a:r>
          </a:p>
          <a:p>
            <a:pPr lvl="1"/>
            <a:r>
              <a:rPr lang="ru-RU" dirty="0" smtClean="0"/>
              <a:t>Реализованная ИС</a:t>
            </a:r>
          </a:p>
          <a:p>
            <a:pPr marL="0" indent="0">
              <a:buNone/>
            </a:pPr>
            <a:endParaRPr lang="ru-RU" dirty="0" smtClean="0"/>
          </a:p>
          <a:p>
            <a:endParaRPr lang="ru-RU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 dirty="0" smtClean="0"/>
              <a:t>Лекция №1. Проектирование информационных систем</a:t>
            </a:r>
            <a:endParaRPr lang="en-US" dirty="0"/>
          </a:p>
        </p:txBody>
      </p:sp>
      <p:graphicFrame>
        <p:nvGraphicFramePr>
          <p:cNvPr id="5" name="Схема 4"/>
          <p:cNvGraphicFramePr/>
          <p:nvPr>
            <p:extLst>
              <p:ext uri="{D42A27DB-BD31-4B8C-83A1-F6EECF244321}">
                <p14:modId xmlns:p14="http://schemas.microsoft.com/office/powerpoint/2010/main" val="3233593099"/>
              </p:ext>
            </p:extLst>
          </p:nvPr>
        </p:nvGraphicFramePr>
        <p:xfrm>
          <a:off x="204717" y="1634601"/>
          <a:ext cx="8734566" cy="17078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18040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36509"/>
            <a:ext cx="8229600" cy="827311"/>
          </a:xfrm>
        </p:spPr>
        <p:txBody>
          <a:bodyPr>
            <a:normAutofit/>
          </a:bodyPr>
          <a:lstStyle/>
          <a:p>
            <a:r>
              <a:rPr lang="ru-RU" dirty="0" smtClean="0"/>
              <a:t>Этап жизненного цикла ИС. Реализация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3095367"/>
            <a:ext cx="8372901" cy="3797986"/>
          </a:xfrm>
        </p:spPr>
        <p:txBody>
          <a:bodyPr>
            <a:normAutofit fontScale="92500"/>
          </a:bodyPr>
          <a:lstStyle/>
          <a:p>
            <a:r>
              <a:rPr lang="ru-RU" dirty="0" smtClean="0"/>
              <a:t>Цель:</a:t>
            </a:r>
          </a:p>
          <a:p>
            <a:pPr lvl="1"/>
            <a:r>
              <a:rPr lang="ru-RU" dirty="0" smtClean="0"/>
              <a:t>Перевод разработанной ИС в промышленную эксплуатацию</a:t>
            </a:r>
          </a:p>
          <a:p>
            <a:r>
              <a:rPr lang="ru-RU" dirty="0" smtClean="0"/>
              <a:t>Входные данные:</a:t>
            </a:r>
          </a:p>
          <a:p>
            <a:pPr lvl="1"/>
            <a:r>
              <a:rPr lang="ru-RU" dirty="0" smtClean="0"/>
              <a:t>Разработанная система</a:t>
            </a:r>
          </a:p>
          <a:p>
            <a:pPr lvl="1"/>
            <a:r>
              <a:rPr lang="ru-RU" dirty="0" smtClean="0"/>
              <a:t>Требования к установке</a:t>
            </a:r>
          </a:p>
          <a:p>
            <a:pPr lvl="1"/>
            <a:r>
              <a:rPr lang="ru-RU" dirty="0" smtClean="0"/>
              <a:t>Требования к наполнению данными</a:t>
            </a:r>
          </a:p>
          <a:p>
            <a:pPr lvl="1"/>
            <a:r>
              <a:rPr lang="ru-RU" dirty="0" smtClean="0"/>
              <a:t>Требования к обучению</a:t>
            </a:r>
          </a:p>
          <a:p>
            <a:r>
              <a:rPr lang="ru-RU" dirty="0" smtClean="0"/>
              <a:t>Выходные данные:</a:t>
            </a:r>
          </a:p>
          <a:p>
            <a:pPr lvl="1"/>
            <a:r>
              <a:rPr lang="ru-RU" dirty="0" smtClean="0"/>
              <a:t>Промышленно эксплуатируемая ИС</a:t>
            </a:r>
          </a:p>
          <a:p>
            <a:pPr marL="0" indent="0">
              <a:buNone/>
            </a:pPr>
            <a:endParaRPr lang="ru-RU" dirty="0" smtClean="0"/>
          </a:p>
          <a:p>
            <a:endParaRPr lang="ru-RU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 dirty="0" smtClean="0"/>
              <a:t>Лекция №1. Проектирование информационных систем</a:t>
            </a:r>
            <a:endParaRPr lang="en-US" dirty="0"/>
          </a:p>
        </p:txBody>
      </p:sp>
      <p:graphicFrame>
        <p:nvGraphicFramePr>
          <p:cNvPr id="5" name="Схема 4"/>
          <p:cNvGraphicFramePr/>
          <p:nvPr>
            <p:extLst>
              <p:ext uri="{D42A27DB-BD31-4B8C-83A1-F6EECF244321}">
                <p14:modId xmlns:p14="http://schemas.microsoft.com/office/powerpoint/2010/main" val="623524207"/>
              </p:ext>
            </p:extLst>
          </p:nvPr>
        </p:nvGraphicFramePr>
        <p:xfrm>
          <a:off x="204717" y="1634601"/>
          <a:ext cx="8734566" cy="17078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61155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36509"/>
            <a:ext cx="8229600" cy="827311"/>
          </a:xfrm>
        </p:spPr>
        <p:txBody>
          <a:bodyPr>
            <a:normAutofit/>
          </a:bodyPr>
          <a:lstStyle/>
          <a:p>
            <a:r>
              <a:rPr lang="ru-RU" dirty="0" smtClean="0"/>
              <a:t>Этап жизненного цикла ИС. Реализация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1195" y="3095367"/>
            <a:ext cx="6960358" cy="3797986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Цель:</a:t>
            </a:r>
          </a:p>
          <a:p>
            <a:pPr lvl="1"/>
            <a:r>
              <a:rPr lang="ru-RU" dirty="0" smtClean="0"/>
              <a:t>Поддержка и развитие внедренной ИС</a:t>
            </a:r>
          </a:p>
          <a:p>
            <a:r>
              <a:rPr lang="ru-RU" dirty="0" smtClean="0"/>
              <a:t>Входные данные:</a:t>
            </a:r>
          </a:p>
          <a:p>
            <a:pPr lvl="1"/>
            <a:r>
              <a:rPr lang="ru-RU" dirty="0" smtClean="0"/>
              <a:t>Внедренная ИС</a:t>
            </a:r>
          </a:p>
          <a:p>
            <a:pPr lvl="1"/>
            <a:r>
              <a:rPr lang="ru-RU" dirty="0" smtClean="0"/>
              <a:t>Требования к работоспособности</a:t>
            </a:r>
          </a:p>
          <a:p>
            <a:pPr lvl="1"/>
            <a:r>
              <a:rPr lang="ru-RU" dirty="0" smtClean="0"/>
              <a:t>Требования к модернизации</a:t>
            </a:r>
          </a:p>
          <a:p>
            <a:r>
              <a:rPr lang="ru-RU" dirty="0" smtClean="0"/>
              <a:t>Выходные данные:</a:t>
            </a:r>
          </a:p>
          <a:p>
            <a:pPr lvl="1"/>
            <a:r>
              <a:rPr lang="ru-RU" dirty="0" smtClean="0"/>
              <a:t>Промышленно эксплуатируемая актуальная ИС</a:t>
            </a:r>
          </a:p>
          <a:p>
            <a:pPr marL="0" indent="0">
              <a:buNone/>
            </a:pPr>
            <a:endParaRPr lang="ru-RU" dirty="0" smtClean="0"/>
          </a:p>
          <a:p>
            <a:endParaRPr lang="ru-RU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 dirty="0" smtClean="0"/>
              <a:t>Лекция №1. Проектирование информационных систем</a:t>
            </a:r>
            <a:endParaRPr lang="en-US" dirty="0"/>
          </a:p>
        </p:txBody>
      </p:sp>
      <p:graphicFrame>
        <p:nvGraphicFramePr>
          <p:cNvPr id="5" name="Схема 4"/>
          <p:cNvGraphicFramePr/>
          <p:nvPr>
            <p:extLst>
              <p:ext uri="{D42A27DB-BD31-4B8C-83A1-F6EECF244321}">
                <p14:modId xmlns:p14="http://schemas.microsoft.com/office/powerpoint/2010/main" val="1069627587"/>
              </p:ext>
            </p:extLst>
          </p:nvPr>
        </p:nvGraphicFramePr>
        <p:xfrm>
          <a:off x="204717" y="1634601"/>
          <a:ext cx="8734566" cy="17078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98988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36509"/>
            <a:ext cx="8229600" cy="827311"/>
          </a:xfrm>
        </p:spPr>
        <p:txBody>
          <a:bodyPr>
            <a:normAutofit/>
          </a:bodyPr>
          <a:lstStyle/>
          <a:p>
            <a:r>
              <a:rPr lang="ru-RU" dirty="0" smtClean="0"/>
              <a:t>Типы информационных систем. </a:t>
            </a:r>
            <a:r>
              <a:rPr lang="ru-RU" dirty="0"/>
              <a:t>Р</a:t>
            </a:r>
            <a:r>
              <a:rPr lang="ru-RU" dirty="0" smtClean="0"/>
              <a:t>учная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 dirty="0" smtClean="0"/>
              <a:t>Лекция №1. Проектирование информационных систем</a:t>
            </a:r>
            <a:endParaRPr lang="en-US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55" y="2327797"/>
            <a:ext cx="2857500" cy="285750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832" y="2063820"/>
            <a:ext cx="4291968" cy="3101810"/>
          </a:xfrm>
          <a:prstGeom prst="rect">
            <a:avLst/>
          </a:prstGeom>
        </p:spPr>
      </p:pic>
      <p:sp>
        <p:nvSpPr>
          <p:cNvPr id="9" name="Двойная стрелка влево/вправо 8"/>
          <p:cNvSpPr/>
          <p:nvPr/>
        </p:nvSpPr>
        <p:spPr>
          <a:xfrm>
            <a:off x="2524836" y="3111690"/>
            <a:ext cx="1678674" cy="503035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8815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534" y="1236509"/>
            <a:ext cx="8843750" cy="827311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Типы информационных систем. Автоматизированная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 dirty="0" smtClean="0"/>
              <a:t>Лекция №1. Проектирование информационных систем</a:t>
            </a:r>
            <a:endParaRPr lang="en-US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34" y="2704164"/>
            <a:ext cx="1821122" cy="1821122"/>
          </a:xfrm>
          <a:prstGeom prst="rect">
            <a:avLst/>
          </a:prstGeom>
        </p:spPr>
      </p:pic>
      <p:sp>
        <p:nvSpPr>
          <p:cNvPr id="9" name="Двойная стрелка влево/вправо 8"/>
          <p:cNvSpPr/>
          <p:nvPr/>
        </p:nvSpPr>
        <p:spPr>
          <a:xfrm>
            <a:off x="1685499" y="3111690"/>
            <a:ext cx="1308980" cy="503035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41" y="2319051"/>
            <a:ext cx="2513443" cy="2362132"/>
          </a:xfrm>
          <a:prstGeom prst="rect">
            <a:avLst/>
          </a:prstGeom>
        </p:spPr>
      </p:pic>
      <p:sp>
        <p:nvSpPr>
          <p:cNvPr id="10" name="Двойная стрелка влево/вправо 9"/>
          <p:cNvSpPr/>
          <p:nvPr/>
        </p:nvSpPr>
        <p:spPr>
          <a:xfrm>
            <a:off x="5348018" y="3137054"/>
            <a:ext cx="1284794" cy="503035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4066" y="2609781"/>
            <a:ext cx="2313952" cy="1658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143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534" y="1236509"/>
            <a:ext cx="8843750" cy="827311"/>
          </a:xfrm>
        </p:spPr>
        <p:txBody>
          <a:bodyPr>
            <a:normAutofit/>
          </a:bodyPr>
          <a:lstStyle/>
          <a:p>
            <a:r>
              <a:rPr lang="ru-RU" dirty="0" smtClean="0"/>
              <a:t>Типы информационных систем. Автоматическая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 dirty="0" smtClean="0"/>
              <a:t>Лекция №1. Проектирование информационных систем</a:t>
            </a:r>
            <a:endParaRPr lang="en-US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281" y="2063820"/>
            <a:ext cx="5201067" cy="4213302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14" y="2360139"/>
            <a:ext cx="655093" cy="655093"/>
          </a:xfrm>
          <a:prstGeom prst="rect">
            <a:avLst/>
          </a:prstGeom>
        </p:spPr>
      </p:pic>
      <p:sp>
        <p:nvSpPr>
          <p:cNvPr id="12" name="Двойная стрелка влево/вправо 11"/>
          <p:cNvSpPr/>
          <p:nvPr/>
        </p:nvSpPr>
        <p:spPr>
          <a:xfrm>
            <a:off x="811407" y="2469323"/>
            <a:ext cx="566382" cy="354841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3433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36509"/>
            <a:ext cx="8229600" cy="827311"/>
          </a:xfrm>
        </p:spPr>
        <p:txBody>
          <a:bodyPr>
            <a:normAutofit/>
          </a:bodyPr>
          <a:lstStyle/>
          <a:p>
            <a:r>
              <a:rPr lang="ru-RU" dirty="0" smtClean="0"/>
              <a:t>Типы информационных систем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 dirty="0" smtClean="0"/>
              <a:t>Лекция №1. Проектирование информационных систем</a:t>
            </a:r>
            <a:endParaRPr lang="en-US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650" y="1931159"/>
            <a:ext cx="7271132" cy="4715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075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36509"/>
            <a:ext cx="6273934" cy="827311"/>
          </a:xfrm>
        </p:spPr>
        <p:txBody>
          <a:bodyPr/>
          <a:lstStyle/>
          <a:p>
            <a:r>
              <a:rPr lang="ru-RU" dirty="0" smtClean="0"/>
              <a:t>Информация о дисциплине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328177"/>
            <a:ext cx="8441140" cy="3797986"/>
          </a:xfrm>
        </p:spPr>
        <p:txBody>
          <a:bodyPr>
            <a:normAutofit/>
          </a:bodyPr>
          <a:lstStyle/>
          <a:p>
            <a:r>
              <a:rPr lang="ru-RU" dirty="0" smtClean="0"/>
              <a:t>Цель – теоретическое и практическое освоение стандартов и методик построения информационных систем</a:t>
            </a:r>
          </a:p>
          <a:p>
            <a:r>
              <a:rPr lang="ru-RU" dirty="0" smtClean="0"/>
              <a:t>Состав</a:t>
            </a:r>
            <a:endParaRPr lang="en-US" dirty="0" smtClean="0"/>
          </a:p>
          <a:p>
            <a:pPr lvl="1"/>
            <a:r>
              <a:rPr lang="ru-RU" sz="2200" dirty="0" smtClean="0"/>
              <a:t>Лекции</a:t>
            </a:r>
            <a:r>
              <a:rPr lang="ru-RU" sz="2000" dirty="0" smtClean="0"/>
              <a:t> </a:t>
            </a:r>
            <a:endParaRPr lang="en-US" sz="2000" dirty="0" smtClean="0"/>
          </a:p>
          <a:p>
            <a:pPr lvl="1"/>
            <a:r>
              <a:rPr lang="ru-RU" sz="2200" dirty="0" smtClean="0"/>
              <a:t>Лабораторные работы</a:t>
            </a:r>
            <a:endParaRPr lang="ru-RU" dirty="0" smtClean="0"/>
          </a:p>
          <a:p>
            <a:r>
              <a:rPr lang="ru-RU" dirty="0" smtClean="0"/>
              <a:t>Контроль</a:t>
            </a:r>
            <a:endParaRPr lang="en-US" dirty="0"/>
          </a:p>
          <a:p>
            <a:pPr lvl="1"/>
            <a:r>
              <a:rPr lang="ru-RU" sz="2200" dirty="0" smtClean="0"/>
              <a:t>Экзамен</a:t>
            </a:r>
            <a:endParaRPr lang="en-US" sz="2000" dirty="0"/>
          </a:p>
          <a:p>
            <a:pPr lvl="1"/>
            <a:r>
              <a:rPr lang="ru-RU" sz="2200" dirty="0" smtClean="0"/>
              <a:t>Курсовая работа</a:t>
            </a:r>
            <a:endParaRPr lang="en-US" sz="2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 dirty="0"/>
              <a:t>Лекция №1. Проектирование информационных систем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256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405" y="2314529"/>
            <a:ext cx="6569230" cy="343847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36509"/>
            <a:ext cx="8229600" cy="827311"/>
          </a:xfrm>
        </p:spPr>
        <p:txBody>
          <a:bodyPr>
            <a:normAutofit/>
          </a:bodyPr>
          <a:lstStyle/>
          <a:p>
            <a:r>
              <a:rPr lang="ru-RU" dirty="0" smtClean="0"/>
              <a:t>Классификация информационных систем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328177"/>
            <a:ext cx="8229600" cy="379798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dirty="0" smtClean="0"/>
          </a:p>
          <a:p>
            <a:endParaRPr lang="ru-RU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 dirty="0" smtClean="0"/>
              <a:t>Лекция №1. Проектирование информационных систем</a:t>
            </a:r>
            <a:endParaRPr lang="en-US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5485661" y="2505670"/>
            <a:ext cx="125707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ERP</a:t>
            </a:r>
            <a:endParaRPr lang="ru-RU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4997081" y="4227170"/>
            <a:ext cx="316682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Call center</a:t>
            </a:r>
            <a:endParaRPr lang="ru-RU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7067345" y="3162999"/>
            <a:ext cx="13616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СЭД</a:t>
            </a:r>
            <a:endParaRPr lang="ru-RU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45716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36509"/>
            <a:ext cx="8229600" cy="827311"/>
          </a:xfrm>
        </p:spPr>
        <p:txBody>
          <a:bodyPr>
            <a:normAutofit/>
          </a:bodyPr>
          <a:lstStyle/>
          <a:p>
            <a:r>
              <a:rPr lang="ru-RU" dirty="0" smtClean="0"/>
              <a:t>Результаты этапа проектирования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063820"/>
            <a:ext cx="8229600" cy="4609935"/>
          </a:xfrm>
        </p:spPr>
        <p:txBody>
          <a:bodyPr>
            <a:normAutofit/>
          </a:bodyPr>
          <a:lstStyle/>
          <a:p>
            <a:r>
              <a:rPr lang="ru-RU" sz="2800" dirty="0" smtClean="0"/>
              <a:t>Структура системы</a:t>
            </a:r>
          </a:p>
          <a:p>
            <a:r>
              <a:rPr lang="ru-RU" sz="2800" dirty="0" smtClean="0"/>
              <a:t>Данные системы</a:t>
            </a:r>
          </a:p>
          <a:p>
            <a:r>
              <a:rPr lang="ru-RU" sz="2800" dirty="0" smtClean="0"/>
              <a:t>Интерфейсы взаимодействия </a:t>
            </a:r>
          </a:p>
          <a:p>
            <a:r>
              <a:rPr lang="ru-RU" sz="2800" dirty="0" smtClean="0"/>
              <a:t>Используемые алгоритмы</a:t>
            </a:r>
          </a:p>
          <a:p>
            <a:r>
              <a:rPr lang="ru-RU" sz="2800" dirty="0" smtClean="0"/>
              <a:t>Модели </a:t>
            </a:r>
          </a:p>
          <a:p>
            <a:endParaRPr lang="ru-RU" dirty="0"/>
          </a:p>
          <a:p>
            <a:pPr marL="0" indent="0">
              <a:buNone/>
            </a:pPr>
            <a:endParaRPr lang="ru-RU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 dirty="0" smtClean="0"/>
              <a:t>Лекция №1. Проектирование информационных систем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412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36509"/>
            <a:ext cx="8229600" cy="827311"/>
          </a:xfrm>
        </p:spPr>
        <p:txBody>
          <a:bodyPr>
            <a:normAutofit/>
          </a:bodyPr>
          <a:lstStyle/>
          <a:p>
            <a:r>
              <a:rPr lang="ru-RU" dirty="0" smtClean="0"/>
              <a:t>Формат вывода результатов проектирования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063820"/>
            <a:ext cx="8229600" cy="4609935"/>
          </a:xfrm>
        </p:spPr>
        <p:txBody>
          <a:bodyPr>
            <a:normAutofit/>
          </a:bodyPr>
          <a:lstStyle/>
          <a:p>
            <a:r>
              <a:rPr lang="ru-RU" sz="2600" dirty="0" smtClean="0"/>
              <a:t>Схемы</a:t>
            </a:r>
          </a:p>
          <a:p>
            <a:pPr marL="0" indent="0">
              <a:buNone/>
            </a:pPr>
            <a:endParaRPr lang="ru-RU" sz="2600" dirty="0" smtClean="0"/>
          </a:p>
          <a:p>
            <a:endParaRPr lang="ru-RU" sz="2600" dirty="0" smtClean="0"/>
          </a:p>
          <a:p>
            <a:r>
              <a:rPr lang="ru-RU" sz="2600" dirty="0" smtClean="0"/>
              <a:t>Документы</a:t>
            </a:r>
          </a:p>
          <a:p>
            <a:pPr marL="0" indent="0">
              <a:buNone/>
            </a:pPr>
            <a:endParaRPr lang="ru-RU" sz="2600" dirty="0" smtClean="0"/>
          </a:p>
          <a:p>
            <a:pPr marL="0" indent="0">
              <a:buNone/>
            </a:pPr>
            <a:endParaRPr lang="ru-RU" sz="2600" dirty="0" smtClean="0"/>
          </a:p>
          <a:p>
            <a:r>
              <a:rPr lang="ru-RU" sz="2600" dirty="0" smtClean="0"/>
              <a:t>Прототипы</a:t>
            </a:r>
          </a:p>
          <a:p>
            <a:pPr marL="0" indent="0">
              <a:buNone/>
            </a:pPr>
            <a:endParaRPr lang="ru-RU" sz="2600" dirty="0" smtClean="0"/>
          </a:p>
          <a:p>
            <a:endParaRPr lang="ru-RU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 dirty="0" smtClean="0"/>
              <a:t>Лекция №1. Проектирование информационных систем</a:t>
            </a:r>
            <a:endParaRPr lang="en-US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3861" y="1910569"/>
            <a:ext cx="2203309" cy="1554233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129" y="3618053"/>
            <a:ext cx="2497540" cy="1675402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2101" y="5319512"/>
            <a:ext cx="3103798" cy="1507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253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Спасибо за внимание</a:t>
            </a:r>
            <a:r>
              <a:rPr lang="en-US" dirty="0" smtClean="0"/>
              <a:t>!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/>
              <a:t/>
            </a:r>
            <a:br>
              <a:rPr lang="ru-RU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l-PL" dirty="0"/>
          </a:p>
          <a:p>
            <a:r>
              <a:rPr lang="en-US" dirty="0"/>
              <a:t>p</a:t>
            </a:r>
            <a:r>
              <a:rPr lang="en-US" dirty="0" smtClean="0"/>
              <a:t>antenkov@gmail.com</a:t>
            </a:r>
            <a:endParaRPr lang="en-US" dirty="0"/>
          </a:p>
        </p:txBody>
      </p:sp>
      <p:sp>
        <p:nvSpPr>
          <p:cNvPr id="5" name="Subtitle 5"/>
          <p:cNvSpPr txBox="1">
            <a:spLocks/>
          </p:cNvSpPr>
          <p:nvPr/>
        </p:nvSpPr>
        <p:spPr>
          <a:xfrm>
            <a:off x="1371600" y="6132447"/>
            <a:ext cx="6400800" cy="304798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1200" dirty="0" smtClean="0">
                <a:solidFill>
                  <a:schemeClr val="bg1"/>
                </a:solidFill>
              </a:rPr>
              <a:t>Санкт-Петербург</a:t>
            </a:r>
            <a:r>
              <a:rPr lang="en-US" sz="1200" smtClean="0">
                <a:solidFill>
                  <a:schemeClr val="bg1"/>
                </a:solidFill>
              </a:rPr>
              <a:t>, 2016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4942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36509"/>
            <a:ext cx="8229600" cy="827311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Общие вопросы проектирования информационных систем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2328177"/>
            <a:ext cx="7581331" cy="3797986"/>
          </a:xfrm>
        </p:spPr>
        <p:txBody>
          <a:bodyPr>
            <a:normAutofit/>
          </a:bodyPr>
          <a:lstStyle/>
          <a:p>
            <a:r>
              <a:rPr lang="ru-RU" dirty="0" smtClean="0"/>
              <a:t>Терминология</a:t>
            </a:r>
          </a:p>
          <a:p>
            <a:r>
              <a:rPr lang="ru-RU" dirty="0" smtClean="0"/>
              <a:t>Цели проектирования ИС</a:t>
            </a:r>
          </a:p>
          <a:p>
            <a:r>
              <a:rPr lang="ru-RU" dirty="0" smtClean="0"/>
              <a:t>Системотехника (</a:t>
            </a:r>
            <a:r>
              <a:rPr lang="en-US" dirty="0" smtClean="0"/>
              <a:t>system engineering)</a:t>
            </a:r>
          </a:p>
          <a:p>
            <a:r>
              <a:rPr lang="ru-RU" dirty="0" smtClean="0"/>
              <a:t>Жизненный цикл проектирования информационных систем</a:t>
            </a:r>
          </a:p>
          <a:p>
            <a:r>
              <a:rPr lang="ru-RU" dirty="0" smtClean="0"/>
              <a:t>Классификация информационных систем</a:t>
            </a:r>
          </a:p>
          <a:p>
            <a:r>
              <a:rPr lang="ru-RU" dirty="0" smtClean="0"/>
              <a:t>Результаты этапа проектирования информационных систем</a:t>
            </a:r>
          </a:p>
          <a:p>
            <a:pPr marL="0" indent="0">
              <a:buNone/>
            </a:pPr>
            <a:endParaRPr lang="ru-RU" dirty="0" smtClean="0"/>
          </a:p>
          <a:p>
            <a:endParaRPr lang="ru-RU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 dirty="0"/>
              <a:t>Лекция №1. Проектирование информационных систем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362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36509"/>
            <a:ext cx="8229600" cy="827311"/>
          </a:xfrm>
        </p:spPr>
        <p:txBody>
          <a:bodyPr>
            <a:normAutofit/>
          </a:bodyPr>
          <a:lstStyle/>
          <a:p>
            <a:r>
              <a:rPr lang="ru-RU" dirty="0" smtClean="0"/>
              <a:t>Терминология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328177"/>
            <a:ext cx="8229600" cy="3797986"/>
          </a:xfrm>
        </p:spPr>
        <p:txBody>
          <a:bodyPr>
            <a:normAutofit/>
          </a:bodyPr>
          <a:lstStyle/>
          <a:p>
            <a:r>
              <a:rPr lang="ru-RU" b="1" dirty="0"/>
              <a:t>Проект (от латинского </a:t>
            </a:r>
            <a:r>
              <a:rPr lang="ru-RU" b="1" dirty="0" err="1"/>
              <a:t>projectus</a:t>
            </a:r>
            <a:r>
              <a:rPr lang="ru-RU" b="1" dirty="0"/>
              <a:t>-буквально: брошенный вперед)</a:t>
            </a:r>
          </a:p>
          <a:p>
            <a:pPr lvl="1"/>
            <a:r>
              <a:rPr lang="ru-RU" sz="1800" dirty="0" smtClean="0"/>
              <a:t>Совокупность </a:t>
            </a:r>
            <a:r>
              <a:rPr lang="ru-RU" sz="1800" dirty="0"/>
              <a:t>документов (расчетов, чертежей) для создания какого либо</a:t>
            </a:r>
          </a:p>
          <a:p>
            <a:pPr marL="457200" lvl="1" indent="0">
              <a:buNone/>
            </a:pPr>
            <a:r>
              <a:rPr lang="ru-RU" sz="1800" dirty="0" smtClean="0"/>
              <a:t>      сооружения </a:t>
            </a:r>
            <a:r>
              <a:rPr lang="ru-RU" sz="1800" dirty="0"/>
              <a:t>или изделия;</a:t>
            </a:r>
          </a:p>
          <a:p>
            <a:pPr lvl="1"/>
            <a:r>
              <a:rPr lang="ru-RU" sz="1800" dirty="0" smtClean="0"/>
              <a:t>Предварительный </a:t>
            </a:r>
            <a:r>
              <a:rPr lang="ru-RU" sz="1800" dirty="0"/>
              <a:t>текст документа;</a:t>
            </a:r>
          </a:p>
          <a:p>
            <a:pPr lvl="1"/>
            <a:r>
              <a:rPr lang="ru-RU" sz="1800" dirty="0" smtClean="0"/>
              <a:t>Замысел</a:t>
            </a:r>
            <a:r>
              <a:rPr lang="ru-RU" sz="1800" dirty="0"/>
              <a:t>, план, прототип, прообраз какого либо объекта; </a:t>
            </a:r>
            <a:endParaRPr lang="ru-RU" sz="1800" dirty="0" smtClean="0"/>
          </a:p>
          <a:p>
            <a:r>
              <a:rPr lang="ru-RU" b="1" dirty="0"/>
              <a:t>Объект проектирования </a:t>
            </a:r>
            <a:r>
              <a:rPr lang="ru-RU" b="1" dirty="0" smtClean="0"/>
              <a:t> </a:t>
            </a:r>
          </a:p>
          <a:p>
            <a:pPr lvl="1"/>
            <a:r>
              <a:rPr lang="ru-RU" sz="1800" dirty="0"/>
              <a:t>Предвидимый объект; </a:t>
            </a:r>
          </a:p>
          <a:p>
            <a:pPr lvl="1"/>
            <a:r>
              <a:rPr lang="ru-RU" sz="1800" dirty="0"/>
              <a:t>Некая система, которая будет и которая должна заполнить функциональную нишу во внешней среде; </a:t>
            </a:r>
          </a:p>
          <a:p>
            <a:endParaRPr lang="ru-RU" dirty="0" smtClean="0"/>
          </a:p>
          <a:p>
            <a:endParaRPr lang="ru-RU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 dirty="0" smtClean="0"/>
              <a:t>Лекция №1. Проектирование информационных систем</a:t>
            </a:r>
            <a:endParaRPr lang="en-US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2319" y="3499337"/>
            <a:ext cx="1813617" cy="1455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563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36509"/>
            <a:ext cx="8229600" cy="827311"/>
          </a:xfrm>
        </p:spPr>
        <p:txBody>
          <a:bodyPr>
            <a:normAutofit/>
          </a:bodyPr>
          <a:lstStyle/>
          <a:p>
            <a:r>
              <a:rPr lang="ru-RU" dirty="0" smtClean="0"/>
              <a:t>Терминология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328177"/>
            <a:ext cx="8229600" cy="3797986"/>
          </a:xfrm>
        </p:spPr>
        <p:txBody>
          <a:bodyPr>
            <a:normAutofit lnSpcReduction="10000"/>
          </a:bodyPr>
          <a:lstStyle/>
          <a:p>
            <a:r>
              <a:rPr lang="ru-RU" b="1" dirty="0" smtClean="0"/>
              <a:t>Система</a:t>
            </a:r>
            <a:r>
              <a:rPr lang="ru-RU" dirty="0" smtClean="0"/>
              <a:t> - комплекс</a:t>
            </a:r>
            <a:r>
              <a:rPr lang="ru-RU" dirty="0"/>
              <a:t>, состоящий из </a:t>
            </a:r>
            <a:r>
              <a:rPr lang="ru-RU" dirty="0" smtClean="0"/>
              <a:t>процессов</a:t>
            </a:r>
            <a:r>
              <a:rPr lang="ru-RU" dirty="0"/>
              <a:t>, технических и программных средств, устройств и персонала, </a:t>
            </a:r>
            <a:r>
              <a:rPr lang="ru-RU" dirty="0" smtClean="0"/>
              <a:t>обладающий </a:t>
            </a:r>
            <a:r>
              <a:rPr lang="ru-RU" dirty="0"/>
              <a:t>возможностью удовлетворять установленным потребностям или </a:t>
            </a:r>
            <a:r>
              <a:rPr lang="ru-RU" dirty="0" smtClean="0"/>
              <a:t>целям </a:t>
            </a:r>
            <a:r>
              <a:rPr lang="ru-RU" dirty="0"/>
              <a:t>(ГОСТ Р ИСО/МЭК12207:99)</a:t>
            </a:r>
          </a:p>
          <a:p>
            <a:r>
              <a:rPr lang="ru-RU" b="1" dirty="0" smtClean="0"/>
              <a:t>Информационная </a:t>
            </a:r>
            <a:r>
              <a:rPr lang="ru-RU" b="1" dirty="0"/>
              <a:t>система </a:t>
            </a:r>
            <a:r>
              <a:rPr lang="ru-RU" b="1" dirty="0" smtClean="0"/>
              <a:t>(ИС</a:t>
            </a:r>
            <a:r>
              <a:rPr lang="ru-RU" b="1" dirty="0"/>
              <a:t>) </a:t>
            </a:r>
            <a:r>
              <a:rPr lang="ru-RU" dirty="0"/>
              <a:t>— система обработки </a:t>
            </a:r>
            <a:r>
              <a:rPr lang="ru-RU" dirty="0" smtClean="0"/>
              <a:t>информации </a:t>
            </a:r>
            <a:r>
              <a:rPr lang="ru-RU" dirty="0"/>
              <a:t>и соответствующие организационные ресурсы (человеческие, технические, финансовые и т. д.), которые обеспечивают и распространяют информацию (ISO/IEC 2382-1:1993</a:t>
            </a:r>
            <a:r>
              <a:rPr lang="ru-RU" dirty="0" smtClean="0"/>
              <a:t>)</a:t>
            </a:r>
          </a:p>
          <a:p>
            <a:endParaRPr lang="ru-RU" dirty="0" smtClean="0"/>
          </a:p>
          <a:p>
            <a:endParaRPr lang="ru-RU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 dirty="0" smtClean="0"/>
              <a:t>Лекция №1. Проектирование информационных систем</a:t>
            </a:r>
            <a:endParaRPr lang="en-US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8797" y="2893067"/>
            <a:ext cx="1457657" cy="1169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138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36509"/>
            <a:ext cx="8229600" cy="827311"/>
          </a:xfrm>
        </p:spPr>
        <p:txBody>
          <a:bodyPr>
            <a:normAutofit/>
          </a:bodyPr>
          <a:lstStyle/>
          <a:p>
            <a:r>
              <a:rPr lang="ru-RU" dirty="0" smtClean="0"/>
              <a:t>Терминология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2328177"/>
            <a:ext cx="8536675" cy="4372874"/>
          </a:xfrm>
        </p:spPr>
        <p:txBody>
          <a:bodyPr>
            <a:normAutofit/>
          </a:bodyPr>
          <a:lstStyle/>
          <a:p>
            <a:r>
              <a:rPr lang="ru-RU" sz="2600" b="1" dirty="0"/>
              <a:t>Процесс проектирования </a:t>
            </a:r>
            <a:r>
              <a:rPr lang="ru-RU" sz="2600" dirty="0" smtClean="0"/>
              <a:t>- основной </a:t>
            </a:r>
            <a:r>
              <a:rPr lang="ru-RU" sz="2600" dirty="0"/>
              <a:t>рабочий процесс разработки программного обеспечения, целью которого является </a:t>
            </a:r>
            <a:r>
              <a:rPr lang="ru-RU" sz="2600" u="sng" dirty="0"/>
              <a:t>создание модели</a:t>
            </a:r>
            <a:r>
              <a:rPr lang="ru-RU" sz="2600" dirty="0"/>
              <a:t>, содержащей </a:t>
            </a:r>
            <a:r>
              <a:rPr lang="ru-RU" sz="2600" u="sng" dirty="0"/>
              <a:t>проектные решения</a:t>
            </a:r>
            <a:r>
              <a:rPr lang="ru-RU" sz="2600" dirty="0"/>
              <a:t>, </a:t>
            </a:r>
            <a:r>
              <a:rPr lang="ru-RU" sz="2600" dirty="0" smtClean="0"/>
              <a:t>удовлетворяющие </a:t>
            </a:r>
            <a:r>
              <a:rPr lang="ru-RU" sz="2600" u="sng" dirty="0"/>
              <a:t>функциональным и нефункциональным требованиям</a:t>
            </a:r>
            <a:r>
              <a:rPr lang="ru-RU" sz="2600" dirty="0"/>
              <a:t>, а также </a:t>
            </a:r>
            <a:r>
              <a:rPr lang="ru-RU" sz="2600" u="sng" dirty="0" smtClean="0"/>
              <a:t>ограничениям</a:t>
            </a:r>
            <a:r>
              <a:rPr lang="ru-RU" sz="2600" dirty="0"/>
              <a:t>, относящимся к среде реализации. Процесс проектирования предназначен для подготовки к </a:t>
            </a:r>
            <a:r>
              <a:rPr lang="ru-RU" sz="2600" u="sng" dirty="0"/>
              <a:t>реализации</a:t>
            </a:r>
            <a:r>
              <a:rPr lang="ru-RU" sz="2600" dirty="0"/>
              <a:t> и </a:t>
            </a:r>
            <a:r>
              <a:rPr lang="ru-RU" sz="2600" u="sng" dirty="0"/>
              <a:t>тестированию</a:t>
            </a:r>
            <a:r>
              <a:rPr lang="ru-RU" sz="2600" dirty="0"/>
              <a:t> системы. </a:t>
            </a:r>
            <a:endParaRPr lang="ru-RU" sz="2600" dirty="0" smtClean="0"/>
          </a:p>
          <a:p>
            <a:pPr marL="0" indent="0">
              <a:buNone/>
            </a:pPr>
            <a:endParaRPr lang="ru-RU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 dirty="0" smtClean="0"/>
              <a:t>Лекция №1. Проектирование информационных систем</a:t>
            </a:r>
            <a:endParaRPr lang="en-US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4899" y="1158215"/>
            <a:ext cx="1457657" cy="1169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690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36509"/>
            <a:ext cx="8229600" cy="827311"/>
          </a:xfrm>
        </p:spPr>
        <p:txBody>
          <a:bodyPr>
            <a:normAutofit/>
          </a:bodyPr>
          <a:lstStyle/>
          <a:p>
            <a:r>
              <a:rPr lang="ru-RU" dirty="0" smtClean="0"/>
              <a:t>Пример результата проектирования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2328177"/>
            <a:ext cx="6625989" cy="4372874"/>
          </a:xfrm>
        </p:spPr>
        <p:txBody>
          <a:bodyPr>
            <a:normAutofit/>
          </a:bodyPr>
          <a:lstStyle/>
          <a:p>
            <a:endParaRPr lang="ru-RU" sz="2600" dirty="0" smtClean="0"/>
          </a:p>
          <a:p>
            <a:endParaRPr lang="ru-RU" sz="2600" dirty="0"/>
          </a:p>
          <a:p>
            <a:endParaRPr lang="ru-RU" sz="2600" dirty="0" smtClean="0"/>
          </a:p>
          <a:p>
            <a:endParaRPr lang="ru-RU" sz="2600" dirty="0"/>
          </a:p>
          <a:p>
            <a:endParaRPr lang="ru-RU" sz="2600" dirty="0" smtClean="0"/>
          </a:p>
          <a:p>
            <a:endParaRPr lang="ru-RU" sz="2600" dirty="0"/>
          </a:p>
          <a:p>
            <a:endParaRPr lang="ru-RU" sz="2600" dirty="0" smtClean="0"/>
          </a:p>
          <a:p>
            <a:r>
              <a:rPr lang="ru-RU" sz="2600" dirty="0" smtClean="0"/>
              <a:t>Любой законченный артефакт может быть результатом проектирования </a:t>
            </a:r>
          </a:p>
          <a:p>
            <a:pPr marL="0" indent="0">
              <a:buNone/>
            </a:pPr>
            <a:endParaRPr lang="ru-RU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 dirty="0" smtClean="0"/>
              <a:t>Лекция №1. Проектирование информационных систем</a:t>
            </a:r>
            <a:endParaRPr lang="en-US" dirty="0"/>
          </a:p>
        </p:txBody>
      </p:sp>
      <p:pic>
        <p:nvPicPr>
          <p:cNvPr id="6" name="Рисунок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962" y="2119155"/>
            <a:ext cx="6452870" cy="3265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688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36509"/>
            <a:ext cx="8229600" cy="827311"/>
          </a:xfrm>
        </p:spPr>
        <p:txBody>
          <a:bodyPr>
            <a:normAutofit/>
          </a:bodyPr>
          <a:lstStyle/>
          <a:p>
            <a:r>
              <a:rPr lang="ru-RU" dirty="0" smtClean="0"/>
              <a:t>Необходимость проектирования ИС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328177"/>
            <a:ext cx="8229600" cy="3797986"/>
          </a:xfrm>
        </p:spPr>
        <p:txBody>
          <a:bodyPr>
            <a:normAutofit/>
          </a:bodyPr>
          <a:lstStyle/>
          <a:p>
            <a:r>
              <a:rPr lang="ru-RU" dirty="0" smtClean="0"/>
              <a:t>Формализация автоматизируемых бизнес-процессов</a:t>
            </a:r>
          </a:p>
          <a:p>
            <a:r>
              <a:rPr lang="ru-RU" dirty="0" smtClean="0"/>
              <a:t>Унификация решений для автоматизации</a:t>
            </a:r>
          </a:p>
          <a:p>
            <a:r>
              <a:rPr lang="ru-RU" dirty="0" smtClean="0"/>
              <a:t>Ликвидация человеческого фактора при реализации</a:t>
            </a:r>
          </a:p>
          <a:p>
            <a:r>
              <a:rPr lang="ru-RU" dirty="0" smtClean="0"/>
              <a:t>Выработка подходящих архитектурных решений</a:t>
            </a:r>
          </a:p>
          <a:p>
            <a:r>
              <a:rPr lang="ru-RU" dirty="0" smtClean="0"/>
              <a:t>Подбор технологии реализации</a:t>
            </a:r>
            <a:endParaRPr lang="en-US" dirty="0" smtClean="0"/>
          </a:p>
          <a:p>
            <a:r>
              <a:rPr lang="ru-RU" dirty="0" smtClean="0"/>
              <a:t>Оптимизация бюджета создания ИС</a:t>
            </a:r>
          </a:p>
          <a:p>
            <a:r>
              <a:rPr lang="ru-RU" dirty="0" smtClean="0"/>
              <a:t>Определение сроков и порядка реализации ИС</a:t>
            </a:r>
          </a:p>
          <a:p>
            <a:endParaRPr lang="ru-RU" dirty="0" smtClean="0"/>
          </a:p>
          <a:p>
            <a:endParaRPr lang="ru-RU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 dirty="0" smtClean="0"/>
              <a:t>Лекция №1. Проектирование информационных систем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964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36509"/>
            <a:ext cx="8229600" cy="827311"/>
          </a:xfrm>
        </p:spPr>
        <p:txBody>
          <a:bodyPr>
            <a:normAutofit/>
          </a:bodyPr>
          <a:lstStyle/>
          <a:p>
            <a:r>
              <a:rPr lang="ru-RU" dirty="0" smtClean="0"/>
              <a:t>Системотехника (</a:t>
            </a:r>
            <a:r>
              <a:rPr lang="en-US" dirty="0" smtClean="0"/>
              <a:t>system engineering)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328177"/>
            <a:ext cx="8229600" cy="3797986"/>
          </a:xfrm>
        </p:spPr>
        <p:txBody>
          <a:bodyPr>
            <a:normAutofit/>
          </a:bodyPr>
          <a:lstStyle/>
          <a:p>
            <a:r>
              <a:rPr lang="ru-RU" dirty="0" smtClean="0"/>
              <a:t>Системотехника или системная инженерия</a:t>
            </a:r>
          </a:p>
          <a:p>
            <a:endParaRPr lang="ru-RU" dirty="0" smtClean="0"/>
          </a:p>
          <a:p>
            <a:r>
              <a:rPr lang="ru-RU" dirty="0" smtClean="0"/>
              <a:t>Системотехника как технология создания систем охватывает </a:t>
            </a:r>
            <a:r>
              <a:rPr lang="ru-RU" u="sng" dirty="0" smtClean="0"/>
              <a:t>процессы создания спецификаций (анализа)</a:t>
            </a:r>
            <a:r>
              <a:rPr lang="ru-RU" dirty="0" smtClean="0"/>
              <a:t>, </a:t>
            </a:r>
            <a:r>
              <a:rPr lang="ru-RU" u="sng" dirty="0" smtClean="0"/>
              <a:t>проектирования</a:t>
            </a:r>
            <a:r>
              <a:rPr lang="ru-RU" dirty="0" smtClean="0"/>
              <a:t>, </a:t>
            </a:r>
            <a:r>
              <a:rPr lang="ru-RU" u="sng" dirty="0" smtClean="0"/>
              <a:t>реализации (разработки)</a:t>
            </a:r>
            <a:r>
              <a:rPr lang="ru-RU" dirty="0" smtClean="0"/>
              <a:t>, </a:t>
            </a:r>
            <a:r>
              <a:rPr lang="ru-RU" u="sng" dirty="0" smtClean="0"/>
              <a:t>внедрения</a:t>
            </a:r>
            <a:r>
              <a:rPr lang="ru-RU" dirty="0" smtClean="0"/>
              <a:t> и </a:t>
            </a:r>
            <a:r>
              <a:rPr lang="ru-RU" u="sng" dirty="0" smtClean="0"/>
              <a:t>сопровождения</a:t>
            </a:r>
            <a:r>
              <a:rPr lang="ru-RU" dirty="0" smtClean="0"/>
              <a:t> информационных систем </a:t>
            </a:r>
            <a:r>
              <a:rPr lang="ru-RU" b="1" dirty="0" smtClean="0"/>
              <a:t>как единого целого.</a:t>
            </a:r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 dirty="0" smtClean="0"/>
              <a:t>Лекция №1. Проектирование информационных систем</a:t>
            </a:r>
            <a:endParaRPr lang="en-US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9681" y="1907197"/>
            <a:ext cx="1139588" cy="1139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214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">
  <a:themeElements>
    <a:clrScheme name="Custom 1">
      <a:dk1>
        <a:srgbClr val="0230AC"/>
      </a:dk1>
      <a:lt1>
        <a:srgbClr val="FFFFFF"/>
      </a:lt1>
      <a:dk2>
        <a:srgbClr val="0230AC"/>
      </a:dk2>
      <a:lt2>
        <a:srgbClr val="FFFFFF"/>
      </a:lt2>
      <a:accent1>
        <a:srgbClr val="EC0044"/>
      </a:accent1>
      <a:accent2>
        <a:srgbClr val="0230AC"/>
      </a:accent2>
      <a:accent3>
        <a:srgbClr val="8F32AC"/>
      </a:accent3>
      <a:accent4>
        <a:srgbClr val="0057AC"/>
      </a:accent4>
      <a:accent5>
        <a:srgbClr val="EC5A00"/>
      </a:accent5>
      <a:accent6>
        <a:srgbClr val="ECEC00"/>
      </a:accent6>
      <a:hlink>
        <a:srgbClr val="4BBCFF"/>
      </a:hlink>
      <a:folHlink>
        <a:srgbClr val="C000C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Cover">
  <a:themeElements>
    <a:clrScheme name="Custom 1">
      <a:dk1>
        <a:srgbClr val="0230AC"/>
      </a:dk1>
      <a:lt1>
        <a:srgbClr val="FFFFFF"/>
      </a:lt1>
      <a:dk2>
        <a:srgbClr val="0230AC"/>
      </a:dk2>
      <a:lt2>
        <a:srgbClr val="FFFFFF"/>
      </a:lt2>
      <a:accent1>
        <a:srgbClr val="EC0044"/>
      </a:accent1>
      <a:accent2>
        <a:srgbClr val="0230AC"/>
      </a:accent2>
      <a:accent3>
        <a:srgbClr val="8F32AC"/>
      </a:accent3>
      <a:accent4>
        <a:srgbClr val="0057AC"/>
      </a:accent4>
      <a:accent5>
        <a:srgbClr val="EC5A00"/>
      </a:accent5>
      <a:accent6>
        <a:srgbClr val="ECEC00"/>
      </a:accent6>
      <a:hlink>
        <a:srgbClr val="4BBCFF"/>
      </a:hlink>
      <a:folHlink>
        <a:srgbClr val="C000C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4947</TotalTime>
  <Words>747</Words>
  <Application>Microsoft Office PowerPoint</Application>
  <PresentationFormat>Экран (4:3)</PresentationFormat>
  <Paragraphs>186</Paragraphs>
  <Slides>23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23</vt:i4>
      </vt:variant>
    </vt:vector>
  </HeadingPairs>
  <TitlesOfParts>
    <vt:vector size="28" baseType="lpstr">
      <vt:lpstr>Arial</vt:lpstr>
      <vt:lpstr>Calibri</vt:lpstr>
      <vt:lpstr>Verdana</vt:lpstr>
      <vt:lpstr>Cover</vt:lpstr>
      <vt:lpstr>1_Cover</vt:lpstr>
      <vt:lpstr>Проектирование  информационных систем</vt:lpstr>
      <vt:lpstr>Информация о дисциплине</vt:lpstr>
      <vt:lpstr>Общие вопросы проектирования информационных систем</vt:lpstr>
      <vt:lpstr>Терминология</vt:lpstr>
      <vt:lpstr>Терминология</vt:lpstr>
      <vt:lpstr>Терминология</vt:lpstr>
      <vt:lpstr>Пример результата проектирования</vt:lpstr>
      <vt:lpstr>Необходимость проектирования ИС</vt:lpstr>
      <vt:lpstr>Системотехника (system engineering)</vt:lpstr>
      <vt:lpstr>Жизненный цикл информационной системы</vt:lpstr>
      <vt:lpstr>Этап жизненного цикла ИС. Анализ</vt:lpstr>
      <vt:lpstr>Этап жизненного цикла ИС. Проектирование</vt:lpstr>
      <vt:lpstr>Этап жизненного цикла ИС. Реализация</vt:lpstr>
      <vt:lpstr>Этап жизненного цикла ИС. Реализация</vt:lpstr>
      <vt:lpstr>Этап жизненного цикла ИС. Реализация</vt:lpstr>
      <vt:lpstr>Типы информационных систем. Ручная</vt:lpstr>
      <vt:lpstr>Типы информационных систем. Автоматизированная</vt:lpstr>
      <vt:lpstr>Типы информационных систем. Автоматическая</vt:lpstr>
      <vt:lpstr>Типы информационных систем</vt:lpstr>
      <vt:lpstr>Классификация информационных систем</vt:lpstr>
      <vt:lpstr>Результаты этапа проектирования</vt:lpstr>
      <vt:lpstr>Формат вывода результатов проектирования</vt:lpstr>
      <vt:lpstr>Спасибо за внимание! 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</dc:creator>
  <cp:lastModifiedBy>Sergey Pantenkov</cp:lastModifiedBy>
  <cp:revision>55</cp:revision>
  <dcterms:created xsi:type="dcterms:W3CDTF">2014-06-27T12:30:22Z</dcterms:created>
  <dcterms:modified xsi:type="dcterms:W3CDTF">2017-11-07T11:16:09Z</dcterms:modified>
</cp:coreProperties>
</file>