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64" r:id="rId4"/>
    <p:sldId id="289" r:id="rId5"/>
    <p:sldId id="268" r:id="rId6"/>
    <p:sldId id="307" r:id="rId7"/>
    <p:sldId id="290" r:id="rId8"/>
    <p:sldId id="308" r:id="rId9"/>
    <p:sldId id="309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392" y="7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2015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</a:t>
            </a:r>
            <a:br>
              <a:rPr lang="ru-RU" dirty="0" smtClean="0"/>
            </a:br>
            <a:r>
              <a:rPr lang="ru-RU" dirty="0" smtClean="0"/>
              <a:t>информационных систем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err="1" smtClean="0"/>
              <a:t>Пантенков</a:t>
            </a:r>
            <a:r>
              <a:rPr lang="ru-RU" sz="2000" dirty="0" smtClean="0"/>
              <a:t> Сергей Александрович</a:t>
            </a:r>
            <a:endParaRPr lang="nl-NL" sz="2000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Лекция </a:t>
            </a:r>
            <a:r>
              <a:rPr lang="ru-RU" dirty="0" smtClean="0"/>
              <a:t>№7. </a:t>
            </a:r>
            <a:r>
              <a:rPr lang="ru-RU" dirty="0" smtClean="0"/>
              <a:t>Аппаратное </a:t>
            </a:r>
            <a:r>
              <a:rPr lang="ru-RU" dirty="0" smtClean="0"/>
              <a:t>и программное </a:t>
            </a:r>
            <a:r>
              <a:rPr lang="ru-RU" dirty="0" smtClean="0"/>
              <a:t>обеспечение </a:t>
            </a:r>
            <a:r>
              <a:rPr lang="ru-RU" dirty="0" smtClean="0"/>
              <a:t>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441140" cy="379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Цель лекции:</a:t>
            </a:r>
          </a:p>
          <a:p>
            <a:r>
              <a:rPr lang="ru-RU" dirty="0" smtClean="0"/>
              <a:t>Получить информацию о критериях выбора аппаратной платформы</a:t>
            </a:r>
            <a:endParaRPr lang="ru-RU" dirty="0"/>
          </a:p>
          <a:p>
            <a:r>
              <a:rPr lang="ru-RU" dirty="0" smtClean="0"/>
              <a:t>Определить принципы формирования требований к сетям передачи данных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№7.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Состав лекции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51630"/>
            <a:ext cx="8441140" cy="417453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Элементы аппаратного обеспечения</a:t>
            </a:r>
          </a:p>
          <a:p>
            <a:r>
              <a:rPr lang="ru-RU" dirty="0" smtClean="0"/>
              <a:t>Общие требования к подбору аппаратного обеспечения</a:t>
            </a:r>
          </a:p>
          <a:p>
            <a:r>
              <a:rPr lang="ru-RU" dirty="0" smtClean="0"/>
              <a:t>Оптимизация информационных систем под использование аппаратного обеспечения</a:t>
            </a:r>
          </a:p>
          <a:p>
            <a:r>
              <a:rPr lang="ru-RU" dirty="0" smtClean="0"/>
              <a:t>Основные производители аппаратного обеспечения</a:t>
            </a:r>
          </a:p>
          <a:p>
            <a:r>
              <a:rPr lang="ru-RU" dirty="0" smtClean="0"/>
              <a:t>Элементы сетевой инфраструктуры</a:t>
            </a:r>
          </a:p>
          <a:p>
            <a:r>
              <a:rPr lang="ru-RU" dirty="0" smtClean="0"/>
              <a:t>Требования к подбору сетевого оборудования</a:t>
            </a:r>
          </a:p>
          <a:p>
            <a:r>
              <a:rPr lang="ru-RU" dirty="0"/>
              <a:t>Оптимизация информационных систем под </a:t>
            </a:r>
            <a:r>
              <a:rPr lang="ru-RU" dirty="0" smtClean="0"/>
              <a:t>использование сетевого оборудования</a:t>
            </a:r>
          </a:p>
          <a:p>
            <a:r>
              <a:rPr lang="ru-RU" dirty="0" smtClean="0"/>
              <a:t>Требования к </a:t>
            </a:r>
            <a:r>
              <a:rPr lang="ru-RU" dirty="0" smtClean="0"/>
              <a:t>сертификации</a:t>
            </a:r>
          </a:p>
          <a:p>
            <a:r>
              <a:rPr lang="ru-RU" dirty="0" smtClean="0"/>
              <a:t>Требования к программному обеспечению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№7.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/>
              <a:t>Элементы аппаратного </a:t>
            </a:r>
            <a:r>
              <a:rPr lang="ru-RU" dirty="0" smtClean="0"/>
              <a:t>обеспечения и общие требования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2019370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Процессорная инфраструктура</a:t>
            </a:r>
          </a:p>
          <a:p>
            <a:r>
              <a:rPr lang="ru-RU" b="1" dirty="0" smtClean="0"/>
              <a:t>Оперативная память</a:t>
            </a:r>
          </a:p>
          <a:p>
            <a:r>
              <a:rPr lang="ru-RU" b="1" dirty="0" smtClean="0"/>
              <a:t>Инфраструктура накопителей</a:t>
            </a:r>
          </a:p>
          <a:p>
            <a:r>
              <a:rPr lang="ru-RU" b="1" dirty="0" smtClean="0"/>
              <a:t>Инфраструктура резервного копирования</a:t>
            </a:r>
          </a:p>
          <a:p>
            <a:r>
              <a:rPr lang="ru-RU" b="1" dirty="0" smtClean="0"/>
              <a:t>Инфраструктура электропитания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№7. </a:t>
            </a:r>
            <a:r>
              <a:rPr lang="ru-RU" dirty="0" smtClean="0"/>
              <a:t>Проектирование информационных систем</a:t>
            </a:r>
            <a:endParaRPr lang="en-US" dirty="0"/>
          </a:p>
        </p:txBody>
      </p:sp>
      <p:pic>
        <p:nvPicPr>
          <p:cNvPr id="1026" name="Picture 2" descr="http://telecombloger.ru/wp-content/uploads/2013/10/uslugi_tso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4256823"/>
            <a:ext cx="3800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5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Элементы </a:t>
            </a:r>
            <a:r>
              <a:rPr lang="ru-RU" dirty="0" smtClean="0"/>
              <a:t>сетевой инфраструктуры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2019370"/>
            <a:ext cx="8229600" cy="3797986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Пропускная способность и типы ЛВС</a:t>
            </a:r>
          </a:p>
          <a:p>
            <a:r>
              <a:rPr lang="ru-RU" b="1" dirty="0" smtClean="0"/>
              <a:t>Типы аппаратного обеспечения</a:t>
            </a:r>
          </a:p>
          <a:p>
            <a:r>
              <a:rPr lang="ru-RU" b="1" dirty="0" smtClean="0"/>
              <a:t>Интерфейсы взаимодействия</a:t>
            </a:r>
          </a:p>
          <a:p>
            <a:r>
              <a:rPr lang="ru-RU" b="1" dirty="0" smtClean="0"/>
              <a:t>Требования к сертификации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№7. </a:t>
            </a:r>
            <a:r>
              <a:rPr lang="ru-RU" dirty="0" smtClean="0"/>
              <a:t>Проектирование информационных систем</a:t>
            </a:r>
            <a:endParaRPr lang="en-US" dirty="0"/>
          </a:p>
        </p:txBody>
      </p:sp>
      <p:pic>
        <p:nvPicPr>
          <p:cNvPr id="2052" name="Picture 4" descr="http://ntype.ru/upload/medialibrary/70a/70ae56a6552b33b8dfa9158319164b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063"/>
            <a:ext cx="3336878" cy="26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nter-neva.ru/docs/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55" y="2687686"/>
            <a:ext cx="2869089" cy="167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3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36509"/>
            <a:ext cx="91440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Требования к оптимизации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7982"/>
            <a:ext cx="8441140" cy="4188181"/>
          </a:xfrm>
        </p:spPr>
        <p:txBody>
          <a:bodyPr>
            <a:normAutofit/>
          </a:bodyPr>
          <a:lstStyle/>
          <a:p>
            <a:r>
              <a:rPr lang="ru-RU" dirty="0" smtClean="0"/>
              <a:t>Максимальное использование;</a:t>
            </a:r>
          </a:p>
          <a:p>
            <a:r>
              <a:rPr lang="ru-RU" dirty="0" smtClean="0"/>
              <a:t>Применение архитектурных особенностей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Учет запаса по ресурсам;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№7.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36509"/>
            <a:ext cx="91440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Требования к сертификации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7982"/>
            <a:ext cx="8441140" cy="4188181"/>
          </a:xfrm>
        </p:spPr>
        <p:txBody>
          <a:bodyPr>
            <a:normAutofit/>
          </a:bodyPr>
          <a:lstStyle/>
          <a:p>
            <a:r>
              <a:rPr lang="ru-RU" dirty="0" smtClean="0"/>
              <a:t>Сертификация </a:t>
            </a:r>
            <a:r>
              <a:rPr lang="ru-RU" dirty="0" err="1" smtClean="0"/>
              <a:t>РосТест</a:t>
            </a:r>
            <a:r>
              <a:rPr lang="ru-RU" dirty="0" smtClean="0"/>
              <a:t>;</a:t>
            </a:r>
          </a:p>
          <a:p>
            <a:r>
              <a:rPr lang="ru-RU" dirty="0" smtClean="0"/>
              <a:t>Отраслевые сертификации</a:t>
            </a:r>
          </a:p>
          <a:p>
            <a:r>
              <a:rPr lang="ru-RU" dirty="0" smtClean="0"/>
              <a:t>Сертификация производителя ПО</a:t>
            </a:r>
            <a:r>
              <a:rPr lang="en-US" dirty="0" smtClean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№7.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  <p:pic>
        <p:nvPicPr>
          <p:cNvPr id="4098" name="Picture 2" descr="http://www.www8-hp.com/ru/ru/images/ready_badge_tcm172_1819365_tcm172_1997901_tcm172-18193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025" y="4906962"/>
            <a:ext cx="19050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lab50.net/wp-content/uploads/fstec-e14315111581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63" y="2915027"/>
            <a:ext cx="1140963" cy="152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davaiknam.ru/texts/802/801644/801644_html_m646a55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0" y="3469485"/>
            <a:ext cx="1351955" cy="15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36509"/>
            <a:ext cx="91440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Требования к </a:t>
            </a:r>
            <a:r>
              <a:rPr lang="ru-RU" dirty="0" smtClean="0"/>
              <a:t>программному обеспечению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7982"/>
            <a:ext cx="8441140" cy="4188181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Операционные системы;</a:t>
            </a:r>
          </a:p>
          <a:p>
            <a:r>
              <a:rPr lang="ru-RU" dirty="0" smtClean="0"/>
              <a:t>Платформы</a:t>
            </a:r>
          </a:p>
          <a:p>
            <a:r>
              <a:rPr lang="ru-RU" dirty="0" smtClean="0"/>
              <a:t>Использование виртуализации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№7. </a:t>
            </a:r>
            <a:r>
              <a:rPr lang="ru-RU" dirty="0"/>
              <a:t>Проектирование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2015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5260</TotalTime>
  <Words>206</Words>
  <Application>Microsoft Office PowerPoint</Application>
  <PresentationFormat>Экран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Cover</vt:lpstr>
      <vt:lpstr>1_Cover</vt:lpstr>
      <vt:lpstr>Проектирование  информационных систем</vt:lpstr>
      <vt:lpstr>Лекция №7. Аппаратное и программное обеспечение ИС</vt:lpstr>
      <vt:lpstr>Состав лекции</vt:lpstr>
      <vt:lpstr>Элементы аппаратного обеспечения и общие требования</vt:lpstr>
      <vt:lpstr>Элементы сетевой инфраструктуры</vt:lpstr>
      <vt:lpstr>Требования к оптимизации</vt:lpstr>
      <vt:lpstr>Требования к сертификации</vt:lpstr>
      <vt:lpstr>Требования к программному обеспечению</vt:lpstr>
      <vt:lpstr>Спасибо за внимание!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Sergey Pantenkov</cp:lastModifiedBy>
  <cp:revision>73</cp:revision>
  <dcterms:created xsi:type="dcterms:W3CDTF">2014-06-27T12:30:22Z</dcterms:created>
  <dcterms:modified xsi:type="dcterms:W3CDTF">2016-12-16T09:43:06Z</dcterms:modified>
</cp:coreProperties>
</file>