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E2492-6CEF-F676-0BED-BF83AF875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2.Mérföldkő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9C8C19-85B6-D4EA-FAE1-09C9777B7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Bemutatja</a:t>
            </a:r>
            <a:r>
              <a:rPr lang="en-US" dirty="0"/>
              <a:t>: </a:t>
            </a:r>
            <a:r>
              <a:rPr lang="en-US" dirty="0" err="1"/>
              <a:t>Ambrus</a:t>
            </a:r>
            <a:r>
              <a:rPr lang="en-US" dirty="0"/>
              <a:t>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491EF8-E9B0-0F67-4B31-F22D49A9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 err="1"/>
              <a:t>Menü</a:t>
            </a:r>
            <a:endParaRPr lang="en-US" sz="2800" dirty="0"/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58ADE6A-EDC6-CE6F-81E0-BC4AFCB5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190566"/>
            <a:ext cx="6599668" cy="3712312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323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CAB847-41E2-2362-A717-10FED4A4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 err="1"/>
              <a:t>Kosár</a:t>
            </a:r>
            <a:endParaRPr lang="en-US" sz="2800" dirty="0"/>
          </a:p>
        </p:txBody>
      </p:sp>
      <p:cxnSp>
        <p:nvCxnSpPr>
          <p:cNvPr id="19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99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B58784A-62C4-15D0-8F33-58FDEDD8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190566"/>
            <a:ext cx="6629876" cy="3729304"/>
          </a:xfrm>
          <a:prstGeom prst="rect">
            <a:avLst/>
          </a:prstGeom>
        </p:spPr>
      </p:pic>
      <p:pic>
        <p:nvPicPr>
          <p:cNvPr id="202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912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109AAD-379F-593F-9C36-0875306E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 dirty="0" err="1"/>
              <a:t>Vásárlás</a:t>
            </a:r>
            <a:r>
              <a:rPr lang="en-US" sz="2300" dirty="0"/>
              <a:t> </a:t>
            </a:r>
            <a:r>
              <a:rPr lang="en-US" sz="2300" dirty="0" err="1"/>
              <a:t>visszaigazolása</a:t>
            </a:r>
            <a:endParaRPr lang="en-US" sz="2300" dirty="0"/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6351BCD-0FD8-5431-8979-0FEC0454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190566"/>
            <a:ext cx="6612205" cy="3719364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6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7BCD34C-0A5E-BAC5-00AC-A063B2D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891" y="1667651"/>
            <a:ext cx="4585862" cy="1268084"/>
          </a:xfrm>
          <a:noFill/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/>
            <a:r>
              <a:rPr lang="en-US" sz="6000" dirty="0" err="1">
                <a:solidFill>
                  <a:schemeClr val="tx2"/>
                </a:solidFill>
              </a:rPr>
              <a:t>Köszönjük</a:t>
            </a:r>
            <a:endParaRPr lang="en-US" sz="6000" dirty="0">
              <a:solidFill>
                <a:schemeClr val="tx2"/>
              </a:solidFill>
            </a:endParaRPr>
          </a:p>
        </p:txBody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96A49798-23E3-9C6A-3284-E0B880AEDBE1}"/>
              </a:ext>
            </a:extLst>
          </p:cNvPr>
          <p:cNvSpPr txBox="1">
            <a:spLocks/>
          </p:cNvSpPr>
          <p:nvPr/>
        </p:nvSpPr>
        <p:spPr>
          <a:xfrm>
            <a:off x="5845388" y="1667651"/>
            <a:ext cx="4585862" cy="1268084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D35A3EA-FFB8-4D0F-EC56-468C19D88D80}"/>
              </a:ext>
            </a:extLst>
          </p:cNvPr>
          <p:cNvSpPr txBox="1">
            <a:spLocks/>
          </p:cNvSpPr>
          <p:nvPr/>
        </p:nvSpPr>
        <p:spPr>
          <a:xfrm>
            <a:off x="3552154" y="2921713"/>
            <a:ext cx="4585862" cy="1268084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>
                <a:solidFill>
                  <a:schemeClr val="tx2"/>
                </a:solidFill>
              </a:rPr>
              <a:t>Figyelmet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DCA15B9A-30A7-96E1-87DB-1700016FDDEC}"/>
              </a:ext>
            </a:extLst>
          </p:cNvPr>
          <p:cNvSpPr txBox="1">
            <a:spLocks/>
          </p:cNvSpPr>
          <p:nvPr/>
        </p:nvSpPr>
        <p:spPr>
          <a:xfrm>
            <a:off x="7415108" y="2944083"/>
            <a:ext cx="1139583" cy="1268084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C38B091F-9CD6-653A-1AFE-822F120507FA}"/>
              </a:ext>
            </a:extLst>
          </p:cNvPr>
          <p:cNvSpPr txBox="1">
            <a:spLocks/>
          </p:cNvSpPr>
          <p:nvPr/>
        </p:nvSpPr>
        <p:spPr>
          <a:xfrm>
            <a:off x="2417477" y="1415075"/>
            <a:ext cx="7356743" cy="2858827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err="1">
                <a:solidFill>
                  <a:schemeClr val="tx2"/>
                </a:solidFill>
              </a:rPr>
              <a:t>Vége</a:t>
            </a:r>
            <a:endParaRPr lang="en-US" sz="9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0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800"/>
                            </p:stCondLst>
                            <p:childTnLst>
                              <p:par>
                                <p:cTn id="61" presetID="56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2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3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00"/>
                            </p:stCondLst>
                            <p:childTnLst>
                              <p:par>
                                <p:cTn id="68" presetID="56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9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0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00"/>
                            </p:stCondLst>
                            <p:childTnLst>
                              <p:par>
                                <p:cTn id="75" presetID="56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6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7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100"/>
                            </p:stCondLst>
                            <p:childTnLst>
                              <p:par>
                                <p:cTn id="82" presetID="56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3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4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6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" grpId="0"/>
      <p:bldP spid="4" grpId="1"/>
      <p:bldP spid="4" grpId="3"/>
      <p:bldP spid="5" grpId="0"/>
      <p:bldP spid="5" grpId="1"/>
      <p:bldP spid="5" grpId="2"/>
      <p:bldP spid="6" grpId="0"/>
      <p:bldP spid="6" grpId="1"/>
      <p:bldP spid="6" grpId="2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226B14E-6191-7EBC-D048-C215ECD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86" y="2008046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Use Case diagram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16AA2E-09EE-6140-970F-95CEE4254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5" y="979790"/>
            <a:ext cx="6615582" cy="41291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2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96831B-1C62-F66A-B3A0-728C320B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84" y="2008046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Class diagram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91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E6BB641-2747-8D75-D064-463CE967B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976902"/>
            <a:ext cx="6599668" cy="413640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910256-8ABF-9266-C78A-CFCAD515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Sequence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1425EBC-E4EA-B52A-B010-45E47B87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82" t="2" r="1518" b="46932"/>
          <a:stretch/>
        </p:blipFill>
        <p:spPr>
          <a:xfrm>
            <a:off x="4455183" y="1278460"/>
            <a:ext cx="6615582" cy="3303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79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346C02-FA71-F656-BE3F-A1AAD49D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Egyed-kapcsolat</a:t>
            </a:r>
            <a:r>
              <a:rPr lang="en-US" sz="3600" dirty="0"/>
              <a:t>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14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03092137-5345-C811-375A-771C33A6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184" y="1014217"/>
            <a:ext cx="6599668" cy="40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6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3B0E6C8-6DB9-2663-D0A0-EA010644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Package diagram</a:t>
            </a:r>
          </a:p>
        </p:txBody>
      </p:sp>
      <p:cxnSp>
        <p:nvCxnSpPr>
          <p:cNvPr id="84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6E70E8A-C295-47B0-1E04-886639F90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9270" y="976902"/>
            <a:ext cx="6615582" cy="4140749"/>
          </a:xfrm>
          <a:prstGeom prst="rect">
            <a:avLst/>
          </a:prstGeom>
        </p:spPr>
      </p:pic>
      <p:pic>
        <p:nvPicPr>
          <p:cNvPr id="89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77519-28E6-ABA3-E818-6E7B845C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4641"/>
            <a:ext cx="9603275" cy="1049235"/>
          </a:xfrm>
        </p:spPr>
        <p:txBody>
          <a:bodyPr>
            <a:normAutofit/>
          </a:bodyPr>
          <a:lstStyle/>
          <a:p>
            <a:r>
              <a:rPr lang="hu-HU" b="1" dirty="0">
                <a:effectLst/>
                <a:latin typeface="Consolas" panose="020B0609020204030204" pitchFamily="49" charset="0"/>
              </a:rPr>
              <a:t>Képernyőtervek</a:t>
            </a:r>
            <a:b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14B170-798F-2A4B-F339-CD478AF0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Főoldal</a:t>
            </a:r>
            <a:endParaRPr lang="en-US" dirty="0"/>
          </a:p>
          <a:p>
            <a:r>
              <a:rPr lang="en-US" dirty="0" err="1"/>
              <a:t>Regisztráció</a:t>
            </a:r>
            <a:endParaRPr lang="en-US" dirty="0"/>
          </a:p>
          <a:p>
            <a:r>
              <a:rPr lang="en-US" dirty="0" err="1"/>
              <a:t>Menü</a:t>
            </a:r>
            <a:endParaRPr lang="en-US" dirty="0"/>
          </a:p>
          <a:p>
            <a:r>
              <a:rPr lang="en-US" dirty="0" err="1"/>
              <a:t>Kosár</a:t>
            </a:r>
            <a:endParaRPr lang="en-US" dirty="0"/>
          </a:p>
          <a:p>
            <a:r>
              <a:rPr lang="en-US" dirty="0" err="1"/>
              <a:t>Vásárlás</a:t>
            </a:r>
            <a:r>
              <a:rPr lang="en-US" dirty="0"/>
              <a:t> </a:t>
            </a:r>
            <a:r>
              <a:rPr lang="en-US" dirty="0" err="1"/>
              <a:t>visszaigazolása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7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9F1691B-C2CD-EB5B-9EEB-E1B5FEA6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84" y="2018413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 err="1"/>
              <a:t>Főoldal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38B0D00-7985-36B6-422B-26087791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190566"/>
            <a:ext cx="6599668" cy="3712312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7E4CA68-ECD8-5C40-455F-3598F3E0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 err="1"/>
              <a:t>Regisztráció</a:t>
            </a:r>
            <a:endParaRPr lang="en-US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B8BBD65-08FB-3A41-F5E4-7F6AF7ACC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190566"/>
            <a:ext cx="6615582" cy="37212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55</TotalTime>
  <Words>40</Words>
  <Application>Microsoft Office PowerPoint</Application>
  <PresentationFormat>Szélesvásznú</PresentationFormat>
  <Paragraphs>23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Galéria</vt:lpstr>
      <vt:lpstr>2.Mérföldkő</vt:lpstr>
      <vt:lpstr>Use Case diagram </vt:lpstr>
      <vt:lpstr>Class diagram </vt:lpstr>
      <vt:lpstr>Sequence diagram</vt:lpstr>
      <vt:lpstr>Egyed-kapcsolat diagram</vt:lpstr>
      <vt:lpstr>Package diagram</vt:lpstr>
      <vt:lpstr>Képernyőtervek </vt:lpstr>
      <vt:lpstr>Főoldal </vt:lpstr>
      <vt:lpstr>Regisztráció</vt:lpstr>
      <vt:lpstr>Menü</vt:lpstr>
      <vt:lpstr>Kosár</vt:lpstr>
      <vt:lpstr>Vásárlás visszaigazolása</vt:lpstr>
      <vt:lpstr>Köszönjük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2.Mérföldkő</dc:title>
  <dc:creator>vizi.mark@o365.u-szeged.hu</dc:creator>
  <cp:lastModifiedBy>Vizi Márk</cp:lastModifiedBy>
  <cp:revision>3</cp:revision>
  <dcterms:created xsi:type="dcterms:W3CDTF">2022-10-23T17:33:44Z</dcterms:created>
  <dcterms:modified xsi:type="dcterms:W3CDTF">2022-10-23T22:21:49Z</dcterms:modified>
</cp:coreProperties>
</file>