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8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5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0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50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1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09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46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DC981-78BF-4081-953E-88A3B411F5B7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62CE-2528-4CBA-B38E-C0DEF2A48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1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BUS BOOKING RESERVATION SYSTEM</a:t>
            </a:r>
            <a:endParaRPr lang="en-IN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Subtitle: A Console-Based Application</a:t>
            </a:r>
          </a:p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Presented by: </a:t>
            </a:r>
          </a:p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V.SUMAN KUMAR (24KB1A0278)</a:t>
            </a:r>
          </a:p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T.DINESH(24KB1A0273)</a:t>
            </a:r>
          </a:p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P.ABHINAY KUMAR(24KB1A0261)</a:t>
            </a:r>
          </a:p>
          <a:p>
            <a:r>
              <a:rPr lang="en-US" sz="9600" i="1" dirty="0" smtClean="0">
                <a:solidFill>
                  <a:schemeClr val="accent4">
                    <a:lumMod val="50000"/>
                  </a:schemeClr>
                </a:solidFill>
              </a:rPr>
              <a:t>P.BHAVANI PRASAD(24KB1A0257)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70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console-based application developed in C</a:t>
            </a:r>
          </a:p>
          <a:p>
            <a:r>
              <a:rPr lang="en-US" dirty="0" smtClean="0"/>
              <a:t>Allows users to:</a:t>
            </a:r>
          </a:p>
          <a:p>
            <a:pPr lvl="1"/>
            <a:r>
              <a:rPr lang="en-US" dirty="0" smtClean="0"/>
              <a:t>View available buses</a:t>
            </a:r>
          </a:p>
          <a:p>
            <a:pPr lvl="1"/>
            <a:r>
              <a:rPr lang="en-US" dirty="0" smtClean="0"/>
              <a:t>Book tickets</a:t>
            </a:r>
          </a:p>
          <a:p>
            <a:pPr lvl="1"/>
            <a:r>
              <a:rPr lang="en-US" dirty="0" smtClean="0"/>
              <a:t>Cancel bookings</a:t>
            </a:r>
          </a:p>
          <a:p>
            <a:pPr lvl="1"/>
            <a:r>
              <a:rPr lang="en-US" dirty="0" smtClean="0"/>
              <a:t>Check booking status</a:t>
            </a:r>
          </a:p>
          <a:p>
            <a:r>
              <a:rPr lang="en-US" dirty="0" smtClean="0"/>
              <a:t>Designed to simulate a real-world bus reservation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1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accent1">
                    <a:lumMod val="50000"/>
                  </a:schemeClr>
                </a:solidFill>
              </a:rPr>
              <a:t>FEATURES</a:t>
            </a:r>
            <a:endParaRPr lang="en-IN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View Available Buses</a:t>
            </a:r>
            <a:r>
              <a:rPr lang="en-US" dirty="0" smtClean="0"/>
              <a:t>: Displays list of buses with details</a:t>
            </a:r>
          </a:p>
          <a:p>
            <a:r>
              <a:rPr lang="en-US" b="1" dirty="0" smtClean="0"/>
              <a:t>Book Tickets</a:t>
            </a:r>
            <a:r>
              <a:rPr lang="en-US" dirty="0" smtClean="0"/>
              <a:t>: Allows seat reservation with passenger details</a:t>
            </a:r>
          </a:p>
          <a:p>
            <a:r>
              <a:rPr lang="en-US" b="1" dirty="0" smtClean="0"/>
              <a:t>Cancel Booking</a:t>
            </a:r>
            <a:r>
              <a:rPr lang="en-US" dirty="0" smtClean="0"/>
              <a:t>: Enables cancellation of reservations</a:t>
            </a:r>
          </a:p>
          <a:p>
            <a:r>
              <a:rPr lang="en-US" b="1" dirty="0" smtClean="0"/>
              <a:t>Check Booking Status</a:t>
            </a:r>
            <a:r>
              <a:rPr lang="en-US" dirty="0" smtClean="0"/>
              <a:t>: Provides current status of bookings</a:t>
            </a:r>
          </a:p>
          <a:p>
            <a:r>
              <a:rPr lang="en-US" b="1" dirty="0" smtClean="0"/>
              <a:t>Display Ticket</a:t>
            </a:r>
            <a:r>
              <a:rPr lang="en-US" dirty="0" smtClean="0"/>
              <a:t>: Shows ticket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41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CODE</a:t>
            </a:r>
            <a:endParaRPr lang="en-IN" b="1" i="1" u="sng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8229600" cy="3324852"/>
          </a:xfrm>
        </p:spPr>
      </p:pic>
    </p:spTree>
    <p:extLst>
      <p:ext uri="{BB962C8B-B14F-4D97-AF65-F5344CB8AC3E}">
        <p14:creationId xmlns:p14="http://schemas.microsoft.com/office/powerpoint/2010/main" val="311567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517030"/>
          </a:xfrm>
        </p:spPr>
        <p:txBody>
          <a:bodyPr/>
          <a:lstStyle/>
          <a:p>
            <a:r>
              <a:rPr lang="en-US" b="1" i="1" u="sng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PUT</a:t>
            </a:r>
            <a:endParaRPr lang="en-IN" b="1" i="1" u="sng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8064895" cy="4896544"/>
          </a:xfrm>
        </p:spPr>
      </p:pic>
    </p:spTree>
    <p:extLst>
      <p:ext uri="{BB962C8B-B14F-4D97-AF65-F5344CB8AC3E}">
        <p14:creationId xmlns:p14="http://schemas.microsoft.com/office/powerpoint/2010/main" val="370819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0"/>
            <a:ext cx="7704856" cy="6669360"/>
          </a:xfrm>
        </p:spPr>
      </p:pic>
    </p:spTree>
    <p:extLst>
      <p:ext uri="{BB962C8B-B14F-4D97-AF65-F5344CB8AC3E}">
        <p14:creationId xmlns:p14="http://schemas.microsoft.com/office/powerpoint/2010/main" val="41580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60648"/>
            <a:ext cx="8352928" cy="6336704"/>
          </a:xfrm>
        </p:spPr>
      </p:pic>
    </p:spTree>
    <p:extLst>
      <p:ext uri="{BB962C8B-B14F-4D97-AF65-F5344CB8AC3E}">
        <p14:creationId xmlns:p14="http://schemas.microsoft.com/office/powerpoint/2010/main" val="60285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spc="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b="1" i="1" u="sng" spc="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basic simulation of a bus reservation system</a:t>
            </a:r>
          </a:p>
          <a:p>
            <a:r>
              <a:rPr lang="en-US" dirty="0" smtClean="0"/>
              <a:t>Can be extended with features like file handling, user authentication, and more</a:t>
            </a:r>
          </a:p>
          <a:p>
            <a:r>
              <a:rPr lang="en-US" dirty="0" smtClean="0"/>
              <a:t>A good project for understanding C programming concepts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68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spc="600" dirty="0" smtClean="0">
                <a:solidFill>
                  <a:schemeClr val="accent6">
                    <a:lumMod val="50000"/>
                  </a:schemeClr>
                </a:solidFill>
              </a:rPr>
              <a:t>THANK YOU</a:t>
            </a:r>
            <a:endParaRPr lang="en-IN" b="1" i="1" u="sng" spc="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93" y="1600200"/>
            <a:ext cx="4545813" cy="4525963"/>
          </a:xfrm>
        </p:spPr>
      </p:pic>
    </p:spTree>
    <p:extLst>
      <p:ext uri="{BB962C8B-B14F-4D97-AF65-F5344CB8AC3E}">
        <p14:creationId xmlns:p14="http://schemas.microsoft.com/office/powerpoint/2010/main" val="56210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134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BUS BOOKING RESERVATION SYSTEM</vt:lpstr>
      <vt:lpstr>INTRODUCTION</vt:lpstr>
      <vt:lpstr>FEATURES</vt:lpstr>
      <vt:lpstr>MAIN CODE</vt:lpstr>
      <vt:lpstr>OUT PUT</vt:lpstr>
      <vt:lpstr>PowerPoint Presentation</vt:lpstr>
      <vt:lpstr>PowerPoint Presentation</vt:lpstr>
      <vt:lpstr>CONCLUSION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BOOKING RESERVATION SYSTEM</dc:title>
  <dc:creator>NBKR</dc:creator>
  <cp:lastModifiedBy>NBKR</cp:lastModifiedBy>
  <cp:revision>4</cp:revision>
  <dcterms:created xsi:type="dcterms:W3CDTF">2025-05-09T09:18:59Z</dcterms:created>
  <dcterms:modified xsi:type="dcterms:W3CDTF">2025-05-09T09:59:08Z</dcterms:modified>
</cp:coreProperties>
</file>