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8" r:id="rId9"/>
    <p:sldId id="264" r:id="rId10"/>
    <p:sldId id="262" r:id="rId11"/>
    <p:sldId id="265" r:id="rId12"/>
    <p:sldId id="267" r:id="rId13"/>
    <p:sldId id="266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18C6-C3A8-40D3-8EBD-75BBDF86A542}" type="datetimeFigureOut">
              <a:rPr lang="zh-TW" altLang="en-US" smtClean="0"/>
              <a:pPr/>
              <a:t>2020/5/15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BB9E-472E-45BD-9238-F64159A932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18C6-C3A8-40D3-8EBD-75BBDF86A542}" type="datetimeFigureOut">
              <a:rPr lang="zh-TW" altLang="en-US" smtClean="0"/>
              <a:pPr/>
              <a:t>2020/5/15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BB9E-472E-45BD-9238-F64159A932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86644" y="274640"/>
            <a:ext cx="1400156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829444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18C6-C3A8-40D3-8EBD-75BBDF86A542}" type="datetimeFigureOut">
              <a:rPr lang="zh-TW" altLang="en-US" smtClean="0"/>
              <a:pPr/>
              <a:t>2020/5/15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BB9E-472E-45BD-9238-F64159A932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18C6-C3A8-40D3-8EBD-75BBDF86A542}" type="datetimeFigureOut">
              <a:rPr lang="zh-TW" altLang="en-US" smtClean="0"/>
              <a:pPr/>
              <a:t>2020/5/15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BB9E-472E-45BD-9238-F64159A932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854150"/>
            <a:ext cx="77724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356428"/>
            <a:ext cx="77724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18C6-C3A8-40D3-8EBD-75BBDF86A542}" type="datetimeFigureOut">
              <a:rPr lang="zh-TW" altLang="en-US" smtClean="0"/>
              <a:pPr/>
              <a:t>2020/5/15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BB9E-472E-45BD-9238-F64159A932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18C6-C3A8-40D3-8EBD-75BBDF86A542}" type="datetimeFigureOut">
              <a:rPr lang="zh-TW" altLang="en-US" smtClean="0"/>
              <a:pPr/>
              <a:t>2020/5/15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BB9E-472E-45BD-9238-F64159A932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18C6-C3A8-40D3-8EBD-75BBDF86A542}" type="datetimeFigureOut">
              <a:rPr lang="zh-TW" altLang="en-US" smtClean="0"/>
              <a:pPr/>
              <a:t>2020/5/15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BB9E-472E-45BD-9238-F64159A9323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18C6-C3A8-40D3-8EBD-75BBDF86A542}" type="datetimeFigureOut">
              <a:rPr lang="zh-TW" altLang="en-US" smtClean="0"/>
              <a:pPr/>
              <a:t>2020/5/15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BB9E-472E-45BD-9238-F64159A932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18C6-C3A8-40D3-8EBD-75BBDF86A542}" type="datetimeFigureOut">
              <a:rPr lang="zh-TW" altLang="en-US" smtClean="0"/>
              <a:pPr/>
              <a:t>2020/5/15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BB9E-472E-45BD-9238-F64159A932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6258" y="381000"/>
            <a:ext cx="2667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2800" y="380999"/>
            <a:ext cx="54102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26258" y="2214554"/>
            <a:ext cx="2667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18C6-C3A8-40D3-8EBD-75BBDF86A542}" type="datetimeFigureOut">
              <a:rPr lang="zh-TW" altLang="en-US" smtClean="0"/>
              <a:pPr/>
              <a:t>2020/5/15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BB9E-472E-45BD-9238-F64159A932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1580474" y="553734"/>
            <a:ext cx="7349244" cy="4741531"/>
            <a:chOff x="428596" y="553734"/>
            <a:chExt cx="7349244" cy="4741531"/>
          </a:xfrm>
        </p:grpSpPr>
        <p:sp>
          <p:nvSpPr>
            <p:cNvPr id="16" name="矩形 15"/>
            <p:cNvSpPr/>
            <p:nvPr userDrawn="1"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651912" y="612776"/>
            <a:ext cx="7215238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 useBgFill="1"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95295"/>
            <a:ext cx="135729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14480" y="5481658"/>
            <a:ext cx="7215238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18C6-C3A8-40D3-8EBD-75BBDF86A542}" type="datetimeFigureOut">
              <a:rPr lang="zh-TW" altLang="en-US" smtClean="0"/>
              <a:pPr/>
              <a:t>2020/5/15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BB9E-472E-45BD-9238-F64159A932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878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218C6-C3A8-40D3-8EBD-75BBDF86A542}" type="datetimeFigureOut">
              <a:rPr lang="zh-TW" altLang="en-US" smtClean="0"/>
              <a:pPr/>
              <a:t>2020/5/15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483997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92644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1BB9E-472E-45BD-9238-F64159A932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ooks.gotop.com.tw/a_AEL019400" TargetMode="External"/><Relationship Id="rId2" Type="http://schemas.openxmlformats.org/officeDocument/2006/relationships/hyperlink" Target="https://docs.microsoft.com/zh-tw/dotnet/?view=netframework-4.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8000" dirty="0" smtClean="0"/>
              <a:t>資料庫系統實務期末報告</a:t>
            </a:r>
            <a:endParaRPr lang="zh-TW" altLang="en-US" sz="8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sz="4800" dirty="0" smtClean="0"/>
              <a:t>企業倉儲標籤系統實務</a:t>
            </a:r>
            <a:endParaRPr lang="en-US" altLang="zh-TW" sz="4800" dirty="0" smtClean="0"/>
          </a:p>
          <a:p>
            <a:endParaRPr lang="en-US" altLang="zh-TW" sz="3600" dirty="0" smtClean="0"/>
          </a:p>
          <a:p>
            <a:r>
              <a:rPr lang="zh-TW" altLang="en-US" dirty="0" smtClean="0"/>
              <a:t>　　　　　　　　　　指導老師　洪金良</a:t>
            </a:r>
            <a:endParaRPr lang="en-US" altLang="zh-TW" dirty="0" smtClean="0"/>
          </a:p>
          <a:p>
            <a:r>
              <a:rPr lang="zh-TW" altLang="en-US" dirty="0" smtClean="0"/>
              <a:t>　　　　　　　　　　　　學生　黃成茂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快速查詢各筆資料</a:t>
            </a:r>
            <a:endParaRPr lang="zh-TW" altLang="en-US" dirty="0"/>
          </a:p>
        </p:txBody>
      </p:sp>
      <p:pic>
        <p:nvPicPr>
          <p:cNvPr id="6146" name="Picture 2" descr="C:\Users\user\Downloads\資料庫報告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72816"/>
            <a:ext cx="8463936" cy="47040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產生標籤</a:t>
            </a:r>
            <a:endParaRPr lang="zh-TW" altLang="en-US" dirty="0"/>
          </a:p>
        </p:txBody>
      </p:sp>
      <p:pic>
        <p:nvPicPr>
          <p:cNvPr id="1026" name="Picture 2" descr="C:\Users\user\Downloads\資料庫報告\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56792"/>
            <a:ext cx="7667625" cy="464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zh-TW" altLang="en-US" dirty="0" smtClean="0"/>
              <a:t>　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　使用</a:t>
            </a:r>
            <a:r>
              <a:rPr lang="en-US" altLang="zh-TW" dirty="0" smtClean="0"/>
              <a:t>Qrcode </a:t>
            </a:r>
            <a:r>
              <a:rPr lang="zh-TW" altLang="en-US" dirty="0" smtClean="0"/>
              <a:t>掃描可提升物件辨識速度，並且通過掃描，直接將資料傳輸至電腦，不需再經由員工輸入。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　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　奠定自動化基礎，機械手臂透過掃描</a:t>
            </a:r>
            <a:r>
              <a:rPr lang="en-US" altLang="zh-TW" dirty="0" smtClean="0"/>
              <a:t>Qrcode</a:t>
            </a:r>
            <a:r>
              <a:rPr lang="zh-TW" altLang="en-US" dirty="0" smtClean="0"/>
              <a:t>即可得到標籤資訊。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724400"/>
          </a:xfrm>
        </p:spPr>
        <p:txBody>
          <a:bodyPr/>
          <a:lstStyle/>
          <a:p>
            <a:pPr indent="0">
              <a:buNone/>
            </a:pPr>
            <a:r>
              <a:rPr lang="en-US" altLang="zh-TW" dirty="0" smtClean="0">
                <a:hlinkClick r:id="rId2"/>
              </a:rPr>
              <a:t>https://docs.microsoft.com/zh-tw/dotnet/?view=netframework-4.8</a:t>
            </a:r>
            <a:endParaRPr lang="en-US" altLang="zh-TW" dirty="0" smtClean="0"/>
          </a:p>
          <a:p>
            <a:pPr indent="0">
              <a:buNone/>
            </a:pPr>
            <a:r>
              <a:rPr lang="en-US" altLang="zh-TW" dirty="0" smtClean="0"/>
              <a:t>Microsoft Docs</a:t>
            </a:r>
          </a:p>
          <a:p>
            <a:pPr indent="0">
              <a:buNone/>
            </a:pPr>
            <a:r>
              <a:rPr lang="en-US" altLang="zh-TW" dirty="0" smtClean="0">
                <a:hlinkClick r:id="rId3"/>
              </a:rPr>
              <a:t>http://books.gotop.com.tw/a_AEL019400</a:t>
            </a:r>
            <a:endParaRPr lang="en-US" altLang="zh-TW" dirty="0" smtClean="0"/>
          </a:p>
          <a:p>
            <a:pPr indent="0">
              <a:buNone/>
            </a:pPr>
            <a:r>
              <a:rPr lang="en-US" altLang="zh-TW" dirty="0" smtClean="0"/>
              <a:t>Visual C# 2017</a:t>
            </a:r>
            <a:r>
              <a:rPr lang="zh-TW" altLang="en-US" dirty="0" smtClean="0"/>
              <a:t>基礎必修課</a:t>
            </a:r>
            <a:r>
              <a:rPr lang="en-US" altLang="zh-TW" dirty="0" smtClean="0"/>
              <a:t>(</a:t>
            </a:r>
            <a:r>
              <a:rPr lang="zh-TW" altLang="en-US" dirty="0" smtClean="0"/>
              <a:t>適用</a:t>
            </a:r>
            <a:r>
              <a:rPr lang="en-US" altLang="zh-TW" dirty="0" smtClean="0"/>
              <a:t>2017/2015) 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龐大的倉儲資料</a:t>
            </a:r>
            <a:endParaRPr lang="zh-TW" altLang="en-US" dirty="0"/>
          </a:p>
        </p:txBody>
      </p:sp>
      <p:pic>
        <p:nvPicPr>
          <p:cNvPr id="2051" name="Picture 3" descr="C:\Users\user\Downloads\資料庫報告\1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8575214" cy="3168352"/>
          </a:xfrm>
          <a:prstGeom prst="rect">
            <a:avLst/>
          </a:prstGeom>
          <a:noFill/>
        </p:spPr>
      </p:pic>
      <p:sp>
        <p:nvSpPr>
          <p:cNvPr id="4" name="文字方塊 3"/>
          <p:cNvSpPr txBox="1"/>
          <p:nvPr/>
        </p:nvSpPr>
        <p:spPr>
          <a:xfrm>
            <a:off x="4139952" y="5661248"/>
            <a:ext cx="3720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159102*57=9068814</a:t>
            </a:r>
            <a:endParaRPr lang="zh-TW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SQL</a:t>
            </a:r>
            <a:r>
              <a:rPr lang="zh-TW" altLang="en-US" dirty="0" smtClean="0"/>
              <a:t>安裝</a:t>
            </a:r>
            <a:endParaRPr lang="zh-TW" altLang="en-US" dirty="0"/>
          </a:p>
        </p:txBody>
      </p:sp>
      <p:pic>
        <p:nvPicPr>
          <p:cNvPr id="1026" name="Picture 2" descr="C:\Users\user\Downloads\資料庫報告\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861048"/>
            <a:ext cx="5038578" cy="2088232"/>
          </a:xfrm>
          <a:prstGeom prst="rect">
            <a:avLst/>
          </a:prstGeom>
          <a:noFill/>
        </p:spPr>
      </p:pic>
      <p:pic>
        <p:nvPicPr>
          <p:cNvPr id="1027" name="Picture 3" descr="C:\Users\user\Downloads\資料庫報告\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1628800"/>
            <a:ext cx="5137770" cy="3606087"/>
          </a:xfrm>
          <a:prstGeom prst="rect">
            <a:avLst/>
          </a:prstGeom>
          <a:noFill/>
        </p:spPr>
      </p:pic>
      <p:pic>
        <p:nvPicPr>
          <p:cNvPr id="1028" name="Picture 4" descr="C:\Users\user\Downloads\資料庫報告\1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5877272"/>
            <a:ext cx="5068376" cy="5356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設定資料庫</a:t>
            </a:r>
            <a:endParaRPr lang="zh-TW" altLang="en-US" dirty="0"/>
          </a:p>
        </p:txBody>
      </p:sp>
      <p:pic>
        <p:nvPicPr>
          <p:cNvPr id="3074" name="Picture 2" descr="C:\Users\user\Downloads\資料庫報告\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44824"/>
            <a:ext cx="3314700" cy="4772025"/>
          </a:xfrm>
          <a:prstGeom prst="rect">
            <a:avLst/>
          </a:prstGeom>
          <a:noFill/>
        </p:spPr>
      </p:pic>
      <p:pic>
        <p:nvPicPr>
          <p:cNvPr id="3075" name="Picture 3" descr="C:\Users\user\Downloads\資料庫報告\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1628800"/>
            <a:ext cx="5479779" cy="49411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完成基本設定</a:t>
            </a:r>
            <a:endParaRPr lang="zh-TW" altLang="en-US" dirty="0"/>
          </a:p>
        </p:txBody>
      </p:sp>
      <p:pic>
        <p:nvPicPr>
          <p:cNvPr id="4098" name="Picture 2" descr="C:\Users\user\Downloads\資料庫報告\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268760"/>
            <a:ext cx="3333751" cy="5343525"/>
          </a:xfrm>
          <a:prstGeom prst="rect">
            <a:avLst/>
          </a:prstGeom>
          <a:noFill/>
        </p:spPr>
      </p:pic>
      <p:pic>
        <p:nvPicPr>
          <p:cNvPr id="4099" name="Picture 3" descr="C:\Users\user\Downloads\資料庫報告\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268760"/>
            <a:ext cx="3352800" cy="5314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載入資料</a:t>
            </a:r>
            <a:endParaRPr lang="zh-TW" altLang="en-US" dirty="0"/>
          </a:p>
        </p:txBody>
      </p:sp>
      <p:pic>
        <p:nvPicPr>
          <p:cNvPr id="5122" name="Picture 2" descr="C:\Users\user\Downloads\資料庫報告\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00808"/>
            <a:ext cx="8622821" cy="46051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利用</a:t>
            </a:r>
            <a:r>
              <a:rPr lang="en-US" altLang="zh-TW" dirty="0" smtClean="0"/>
              <a:t>SQL</a:t>
            </a:r>
            <a:r>
              <a:rPr lang="zh-TW" altLang="en-US" dirty="0" smtClean="0"/>
              <a:t>指令查詢</a:t>
            </a:r>
            <a:r>
              <a:rPr lang="en-US" altLang="zh-TW" dirty="0" smtClean="0"/>
              <a:t>user</a:t>
            </a:r>
            <a:r>
              <a:rPr lang="zh-TW" altLang="en-US" dirty="0" smtClean="0"/>
              <a:t>需求</a:t>
            </a:r>
            <a:endParaRPr lang="zh-TW" altLang="en-US" dirty="0"/>
          </a:p>
        </p:txBody>
      </p:sp>
      <p:pic>
        <p:nvPicPr>
          <p:cNvPr id="7170" name="Picture 2" descr="C:\Users\user\Downloads\資料庫報告\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04864"/>
            <a:ext cx="8713158" cy="29889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Sql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110761" cy="4256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使用開發工具設計</a:t>
            </a:r>
            <a:r>
              <a:rPr lang="en-US" altLang="zh-TW" dirty="0" smtClean="0"/>
              <a:t>user</a:t>
            </a:r>
            <a:r>
              <a:rPr lang="zh-TW" altLang="en-US" dirty="0" smtClean="0"/>
              <a:t>介面</a:t>
            </a:r>
            <a:endParaRPr lang="zh-TW" altLang="en-US" dirty="0"/>
          </a:p>
        </p:txBody>
      </p:sp>
      <p:pic>
        <p:nvPicPr>
          <p:cNvPr id="8194" name="Picture 2" descr="C:\Users\user\Downloads\資料庫報告\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44824"/>
            <a:ext cx="8619631" cy="48246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雲流水">
  <a:themeElements>
    <a:clrScheme name="行雲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行雲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行雲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Calligraphy</Template>
  <TotalTime>95</TotalTime>
  <Words>69</Words>
  <Application>Microsoft Office PowerPoint</Application>
  <PresentationFormat>如螢幕大小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行雲流水</vt:lpstr>
      <vt:lpstr>資料庫系統實務期末報告</vt:lpstr>
      <vt:lpstr>龐大的倉儲資料</vt:lpstr>
      <vt:lpstr>SQL安裝</vt:lpstr>
      <vt:lpstr>設定資料庫</vt:lpstr>
      <vt:lpstr>完成基本設定</vt:lpstr>
      <vt:lpstr>載入資料</vt:lpstr>
      <vt:lpstr>利用SQL指令查詢user需求</vt:lpstr>
      <vt:lpstr>Sql指令</vt:lpstr>
      <vt:lpstr>使用開發工具設計user介面</vt:lpstr>
      <vt:lpstr>快速查詢各筆資料</vt:lpstr>
      <vt:lpstr>產生標籤</vt:lpstr>
      <vt:lpstr>結論</vt:lpstr>
      <vt:lpstr>參考文獻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資料庫系統實務期末報告</dc:title>
  <dc:creator>user</dc:creator>
  <cp:lastModifiedBy>user</cp:lastModifiedBy>
  <cp:revision>14</cp:revision>
  <dcterms:created xsi:type="dcterms:W3CDTF">2020-03-27T12:26:36Z</dcterms:created>
  <dcterms:modified xsi:type="dcterms:W3CDTF">2020-05-15T11:25:29Z</dcterms:modified>
</cp:coreProperties>
</file>