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7A2F0-382E-4973-AA53-EFAC7B66F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575BA-E6F2-4462-A8CD-46E078B1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1061F-8D98-4499-A8F8-4E64ADEB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8D765-0FB2-42E0-8BA6-C3BE0D48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04584-7F8A-4B4C-8EF4-F8A7FCD5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1BCD1-0158-412E-ADC2-6264EC2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DC6D0-6908-496A-B184-27A8F7027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D9310-7789-4EA8-AEE0-A81AACF9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D3335-77F6-4323-B181-FDD73058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C5B42-7D97-418B-8A72-AFD39F3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BF365F-A141-4F55-A8D1-977B4C836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2D14E7-D9A2-4D5F-A275-531257DB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56BBC-7C94-48B7-9EA7-C1964797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03EB3-3CCA-4127-B11C-0AFC9E88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CF578-82B1-4043-B227-2E555188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6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8FC5C-5C74-417D-95A0-397631D1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BDFF5-B391-45A7-ABB6-20E28075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958F4-6BF4-4067-A516-688A5EE0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07C32-0465-436C-8A7C-AA61AA9D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4F041-0089-4122-BDB6-0B4ED1F6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7D5F-D318-444F-B5A4-09AD025F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3ABA7C-B412-450B-A4AA-67402C97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91DD9-67EF-4F0E-9DA3-8808F57D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1B3E6-2B11-44CE-B16B-202C1433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48FD4-C2CB-4AF0-A30D-4DA1850B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8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BFE63-5394-4BA8-84B8-4CBBD481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BD282-8F15-4EE1-B164-87AF9D2A4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EB68D-2963-4AB7-AA47-9CA208D59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691AA-E361-4A93-9CDD-9DCA4398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5EBD3-9B5F-44CE-8113-DDA6EE18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805C4-7D7D-4F3F-9DF3-61045A1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5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0327E-4495-47F2-B67D-8A3A288A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1164B-B621-4ED0-B7F9-9BADAB3B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6CDC1-BEBE-41FE-828F-ECD24986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4EF505-18AE-4341-9D86-CBCC2D0F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A7A48A-AC9B-493C-B547-1190125B3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216AE5-A0FC-47D5-9F85-A0B83AC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816966-CAE1-4CBF-BA22-95E4526E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8FAE02-7FC4-4C56-8C3B-3FF906C9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E2A9-CC24-4756-BD30-7FD8E90A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78F3C9-506D-4ACC-B1E8-6F24C75B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941C6-F354-4498-8A50-7F89DD99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3157B-7B1B-4C6B-8C82-1DB809B3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2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8087B8-8BE1-4668-81C3-4F522318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6A216E-4ABA-4A1A-BDB1-DFB6345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C5DC6-2001-459C-B947-B5F5EFFD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6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D8A9B-FF28-4002-A16D-39082DC0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9EC28-2C34-47DB-BE7C-199514AA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9E591-A49A-4459-93F7-F62AA951D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BE414-534F-4343-A890-94BC15FD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26E1E-99C1-4F47-B05F-5B6BAF25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525DB-2124-4BF7-A638-590492E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65F00-F762-4C6C-8C8C-5A2B6FDD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6EE5ED-0E0B-40BA-9A8B-EFCAC2D5A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69427-E179-4B0B-8AA9-035EC4185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A8815-3368-4D86-9704-0C628E06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37F85-AA37-4C3D-BC84-86688BF6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3DD57-6B25-4481-9AFF-CFAB1CF1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1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62285-2C14-4D2B-B3C6-535210AD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17075-2527-40B9-82AA-0FC8F5CE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628A-DB3D-41E0-8AB7-FB1A30CC9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1919-171F-448D-955D-6A79AE54BF5F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FB069-DCE9-478E-A14D-BD33B1D3E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DF227-5B38-4445-B74D-710273F7F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1DF4-DFBA-4B25-B801-BE285AA11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FCA7CDF-7E62-464D-84FA-6C1CE2031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079" y="1690688"/>
            <a:ext cx="7239000" cy="34861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1D3516-B1C7-4EA2-9A3C-340415D9A5F8}"/>
              </a:ext>
            </a:extLst>
          </p:cNvPr>
          <p:cNvSpPr/>
          <p:nvPr/>
        </p:nvSpPr>
        <p:spPr>
          <a:xfrm>
            <a:off x="0" y="-14141"/>
            <a:ext cx="12192000" cy="999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Image Cutting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87096B-1618-465D-9732-C81CC231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5100"/>
            <a:ext cx="4902079" cy="5872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FE7997-BEB2-4B83-8D5A-6F1848339A31}"/>
              </a:ext>
            </a:extLst>
          </p:cNvPr>
          <p:cNvSpPr/>
          <p:nvPr/>
        </p:nvSpPr>
        <p:spPr>
          <a:xfrm>
            <a:off x="5000625" y="4857750"/>
            <a:ext cx="3924300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1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58906-212C-4522-BE49-77E66F72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C0D3D-3077-4A2B-B505-15AD9580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30C6A-EB96-4858-AB60-3B5AEBAEE6FA}"/>
              </a:ext>
            </a:extLst>
          </p:cNvPr>
          <p:cNvSpPr/>
          <p:nvPr/>
        </p:nvSpPr>
        <p:spPr>
          <a:xfrm>
            <a:off x="0" y="-14141"/>
            <a:ext cx="12192000" cy="999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MNIST – </a:t>
            </a:r>
            <a:r>
              <a:rPr lang="ko-KR" altLang="en-US" sz="3200" b="1" dirty="0">
                <a:solidFill>
                  <a:schemeClr val="tx1"/>
                </a:solidFill>
              </a:rPr>
              <a:t>개선</a:t>
            </a:r>
          </a:p>
        </p:txBody>
      </p:sp>
    </p:spTree>
    <p:extLst>
      <p:ext uri="{BB962C8B-B14F-4D97-AF65-F5344CB8AC3E}">
        <p14:creationId xmlns:p14="http://schemas.microsoft.com/office/powerpoint/2010/main" val="251195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A29CB4-3E1C-48BB-9288-D1B44E55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6" y="1263192"/>
            <a:ext cx="7140036" cy="51093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67FC64-5129-4791-A69A-5990666F4AC9}"/>
              </a:ext>
            </a:extLst>
          </p:cNvPr>
          <p:cNvSpPr/>
          <p:nvPr/>
        </p:nvSpPr>
        <p:spPr>
          <a:xfrm>
            <a:off x="0" y="-14141"/>
            <a:ext cx="12192000" cy="999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Image Cropping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C38017-0C40-4A4B-923D-BB1875F44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930" y="1295400"/>
            <a:ext cx="4591050" cy="21336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7FA1EB-9D95-4303-AA2A-FD4CF1CFBADE}"/>
              </a:ext>
            </a:extLst>
          </p:cNvPr>
          <p:cNvGrpSpPr/>
          <p:nvPr/>
        </p:nvGrpSpPr>
        <p:grpSpPr>
          <a:xfrm>
            <a:off x="7696199" y="3615476"/>
            <a:ext cx="4105276" cy="1870924"/>
            <a:chOff x="7696199" y="3615476"/>
            <a:chExt cx="4105276" cy="18709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37F975-AA58-4ABB-A6E7-6415CF4FB397}"/>
                </a:ext>
              </a:extLst>
            </p:cNvPr>
            <p:cNvSpPr/>
            <p:nvPr/>
          </p:nvSpPr>
          <p:spPr>
            <a:xfrm>
              <a:off x="7696199" y="4514850"/>
              <a:ext cx="4105276" cy="9715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59AD6CD5-0422-4C4E-AD13-17B1F30F3EE5}"/>
                </a:ext>
              </a:extLst>
            </p:cNvPr>
            <p:cNvSpPr/>
            <p:nvPr/>
          </p:nvSpPr>
          <p:spPr>
            <a:xfrm>
              <a:off x="9267825" y="3615476"/>
              <a:ext cx="828675" cy="75650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7D1FA0-9370-4FA7-BF21-900D17B2743D}"/>
                </a:ext>
              </a:extLst>
            </p:cNvPr>
            <p:cNvSpPr txBox="1"/>
            <p:nvPr/>
          </p:nvSpPr>
          <p:spPr>
            <a:xfrm>
              <a:off x="7696199" y="4667250"/>
              <a:ext cx="4029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r>
                <a:rPr lang="ko-KR" altLang="en-US" b="1" dirty="0"/>
                <a:t>를 자르는데 정수로만 </a:t>
              </a:r>
              <a:r>
                <a:rPr lang="ko-KR" altLang="en-US" b="1" dirty="0" err="1"/>
                <a:t>나누는문제</a:t>
              </a:r>
              <a:r>
                <a:rPr lang="ko-KR" altLang="en-US" b="1" dirty="0"/>
                <a:t> 발생</a:t>
              </a: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49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67824FC-4EAD-47BA-A2FC-24333779E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8411" y="1075531"/>
            <a:ext cx="5843589" cy="3390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66EDBA-E32E-486E-8EBD-E30DF145731C}"/>
              </a:ext>
            </a:extLst>
          </p:cNvPr>
          <p:cNvSpPr/>
          <p:nvPr/>
        </p:nvSpPr>
        <p:spPr>
          <a:xfrm>
            <a:off x="0" y="-14141"/>
            <a:ext cx="12192000" cy="999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Image Cropping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54020-C313-4F61-9146-026575C3B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906"/>
            <a:ext cx="6348411" cy="42234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A88FD60-A0E7-4E70-B58C-7122C5C38CB2}"/>
              </a:ext>
            </a:extLst>
          </p:cNvPr>
          <p:cNvGrpSpPr/>
          <p:nvPr/>
        </p:nvGrpSpPr>
        <p:grpSpPr>
          <a:xfrm>
            <a:off x="7217567" y="4556862"/>
            <a:ext cx="4105276" cy="1870924"/>
            <a:chOff x="7696199" y="3615476"/>
            <a:chExt cx="4105276" cy="18709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670258E-2FE5-45E0-AF32-3307DFA77FF4}"/>
                </a:ext>
              </a:extLst>
            </p:cNvPr>
            <p:cNvSpPr/>
            <p:nvPr/>
          </p:nvSpPr>
          <p:spPr>
            <a:xfrm>
              <a:off x="7696199" y="4514850"/>
              <a:ext cx="4105276" cy="9715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FDB26E9F-AA87-4F3E-B0D3-A58CD2FC78D3}"/>
                </a:ext>
              </a:extLst>
            </p:cNvPr>
            <p:cNvSpPr/>
            <p:nvPr/>
          </p:nvSpPr>
          <p:spPr>
            <a:xfrm>
              <a:off x="9267825" y="3615476"/>
              <a:ext cx="828675" cy="75650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099ADB-2B57-418A-BEAE-4CD9AD016371}"/>
                </a:ext>
              </a:extLst>
            </p:cNvPr>
            <p:cNvSpPr txBox="1"/>
            <p:nvPr/>
          </p:nvSpPr>
          <p:spPr>
            <a:xfrm>
              <a:off x="7696199" y="4667250"/>
              <a:ext cx="402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Pillow</a:t>
              </a:r>
              <a:r>
                <a:rPr lang="ko-KR" altLang="en-US" b="1" dirty="0"/>
                <a:t>를 </a:t>
              </a:r>
              <a:r>
                <a:rPr lang="en-US" altLang="ko-KR" b="1" dirty="0"/>
                <a:t>module</a:t>
              </a:r>
              <a:r>
                <a:rPr lang="ko-KR" altLang="en-US" b="1" dirty="0"/>
                <a:t>을 사용해 해결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14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91443-E01D-43E9-ABF8-20B3E48F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93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http://yann.lecun.com/exdb/mnist/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E57C14-C8C8-463D-98EC-CDB642D662CB}"/>
              </a:ext>
            </a:extLst>
          </p:cNvPr>
          <p:cNvSpPr/>
          <p:nvPr/>
        </p:nvSpPr>
        <p:spPr>
          <a:xfrm>
            <a:off x="0" y="-14141"/>
            <a:ext cx="12192000" cy="999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MNIST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E186FD-94FB-4379-AD54-07577346F9D2}"/>
              </a:ext>
            </a:extLst>
          </p:cNvPr>
          <p:cNvGrpSpPr/>
          <p:nvPr/>
        </p:nvGrpSpPr>
        <p:grpSpPr>
          <a:xfrm>
            <a:off x="340518" y="1735930"/>
            <a:ext cx="8824912" cy="719138"/>
            <a:chOff x="340518" y="1735930"/>
            <a:chExt cx="8824912" cy="7191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F6A469-4EB1-47F6-9753-FFBCB03FE4EA}"/>
                </a:ext>
              </a:extLst>
            </p:cNvPr>
            <p:cNvSpPr/>
            <p:nvPr/>
          </p:nvSpPr>
          <p:spPr>
            <a:xfrm>
              <a:off x="340518" y="1735930"/>
              <a:ext cx="8824912" cy="719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D6666D-1298-45E8-9CC2-BA4E7B0C9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237" y="1776412"/>
              <a:ext cx="8753475" cy="63817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1704BCC-8037-4243-B3DB-62858735E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2695575"/>
            <a:ext cx="5981700" cy="38671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4EA0CB2-9D9B-44FE-B8AE-3A4E2BEFB16A}"/>
              </a:ext>
            </a:extLst>
          </p:cNvPr>
          <p:cNvSpPr/>
          <p:nvPr/>
        </p:nvSpPr>
        <p:spPr>
          <a:xfrm>
            <a:off x="6286500" y="2695575"/>
            <a:ext cx="5791200" cy="266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Parameter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Normalize : image</a:t>
            </a:r>
            <a:r>
              <a:rPr lang="ko-KR" altLang="en-US" b="1" dirty="0">
                <a:solidFill>
                  <a:schemeClr val="tx1"/>
                </a:solidFill>
              </a:rPr>
              <a:t>의 픽셀 값을 </a:t>
            </a:r>
            <a:r>
              <a:rPr lang="en-US" altLang="ko-KR" b="1" dirty="0">
                <a:solidFill>
                  <a:schemeClr val="tx1"/>
                </a:solidFill>
              </a:rPr>
              <a:t>0.0 ~ 1.0 </a:t>
            </a:r>
            <a:r>
              <a:rPr lang="ko-KR" altLang="en-US" b="1" dirty="0">
                <a:solidFill>
                  <a:schemeClr val="tx1"/>
                </a:solidFill>
              </a:rPr>
              <a:t>사이 값으로 </a:t>
            </a:r>
            <a:r>
              <a:rPr lang="ko-KR" altLang="en-US" b="1" dirty="0" err="1">
                <a:solidFill>
                  <a:schemeClr val="tx1"/>
                </a:solidFill>
              </a:rPr>
              <a:t>정규화할지</a:t>
            </a:r>
            <a:r>
              <a:rPr lang="ko-KR" altLang="en-US" b="1" dirty="0">
                <a:solidFill>
                  <a:schemeClr val="tx1"/>
                </a:solidFill>
              </a:rPr>
              <a:t> 정한다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One_hot_label</a:t>
            </a:r>
            <a:r>
              <a:rPr lang="en-US" altLang="ko-KR" b="1" dirty="0">
                <a:solidFill>
                  <a:schemeClr val="tx1"/>
                </a:solidFill>
              </a:rPr>
              <a:t> : True</a:t>
            </a:r>
            <a:r>
              <a:rPr lang="ko-KR" altLang="en-US" b="1" dirty="0">
                <a:solidFill>
                  <a:schemeClr val="tx1"/>
                </a:solidFill>
              </a:rPr>
              <a:t>면 </a:t>
            </a:r>
            <a:r>
              <a:rPr lang="en-US" altLang="ko-KR" b="1" dirty="0" err="1">
                <a:solidFill>
                  <a:schemeClr val="tx1"/>
                </a:solidFill>
              </a:rPr>
              <a:t>One_hot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으로 돌려준다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ex) [0,0,1,0,0,0,0,0,0,0] </a:t>
            </a:r>
            <a:r>
              <a:rPr lang="ko-KR" altLang="en-US" b="1" dirty="0">
                <a:solidFill>
                  <a:schemeClr val="tx1"/>
                </a:solidFill>
              </a:rPr>
              <a:t>한 원소만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인 배열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Flatten : input image</a:t>
            </a:r>
            <a:r>
              <a:rPr lang="ko-KR" altLang="en-US" b="1" dirty="0">
                <a:solidFill>
                  <a:schemeClr val="tx1"/>
                </a:solidFill>
              </a:rPr>
              <a:t>를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차원 배열로 만들지 정함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90ACF-31DD-4024-A364-9F539059D357}"/>
              </a:ext>
            </a:extLst>
          </p:cNvPr>
          <p:cNvSpPr/>
          <p:nvPr/>
        </p:nvSpPr>
        <p:spPr>
          <a:xfrm>
            <a:off x="6286500" y="5500688"/>
            <a:ext cx="5791200" cy="1062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Return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훈련 이미지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훈련 레이블</a:t>
            </a:r>
            <a:r>
              <a:rPr lang="en-US" altLang="ko-KR" b="1" dirty="0">
                <a:solidFill>
                  <a:schemeClr val="tx1"/>
                </a:solidFill>
              </a:rPr>
              <a:t>), (</a:t>
            </a:r>
            <a:r>
              <a:rPr lang="ko-KR" altLang="en-US" b="1" dirty="0">
                <a:solidFill>
                  <a:schemeClr val="tx1"/>
                </a:solidFill>
              </a:rPr>
              <a:t>시험 이미지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시험 레이블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89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680660-3A37-49CB-A015-799F6A5584DC}"/>
              </a:ext>
            </a:extLst>
          </p:cNvPr>
          <p:cNvSpPr/>
          <p:nvPr/>
        </p:nvSpPr>
        <p:spPr>
          <a:xfrm>
            <a:off x="0" y="-14141"/>
            <a:ext cx="12192000" cy="999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MNIST – Input Data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5BB9CD-3BE7-4192-948A-54CA6B0F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1380882"/>
            <a:ext cx="5915025" cy="1666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5DF38F-BAEA-40A2-9F98-6D9D694A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34" y="1380882"/>
            <a:ext cx="3524746" cy="166687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AC9B051-34DC-46CD-957C-EC608BCD44DD}"/>
              </a:ext>
            </a:extLst>
          </p:cNvPr>
          <p:cNvSpPr/>
          <p:nvPr/>
        </p:nvSpPr>
        <p:spPr>
          <a:xfrm>
            <a:off x="6467707" y="1722950"/>
            <a:ext cx="802888" cy="9290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D174E3-F5A0-4C6C-9A8A-C6FEA4F0DDEE}"/>
              </a:ext>
            </a:extLst>
          </p:cNvPr>
          <p:cNvSpPr/>
          <p:nvPr/>
        </p:nvSpPr>
        <p:spPr>
          <a:xfrm>
            <a:off x="3240134" y="3389825"/>
            <a:ext cx="5711731" cy="3035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en-US" altLang="ko-KR" b="1" dirty="0" err="1">
                <a:solidFill>
                  <a:schemeClr val="tx1"/>
                </a:solidFill>
              </a:rPr>
              <a:t>Tensorflow</a:t>
            </a:r>
            <a:r>
              <a:rPr lang="ko-KR" altLang="en-US" b="1" dirty="0">
                <a:solidFill>
                  <a:schemeClr val="tx1"/>
                </a:solidFill>
              </a:rPr>
              <a:t>에서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제공해줍니다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en-US" altLang="ko-KR" dirty="0" err="1">
                <a:solidFill>
                  <a:schemeClr val="tx1"/>
                </a:solidFill>
              </a:rPr>
              <a:t>MNIST_data</a:t>
            </a:r>
            <a:r>
              <a:rPr lang="ko-KR" altLang="en-US" dirty="0">
                <a:solidFill>
                  <a:schemeClr val="tx1"/>
                </a:solidFill>
              </a:rPr>
              <a:t>를 읽어오고 </a:t>
            </a:r>
            <a:r>
              <a:rPr lang="en-US" altLang="ko-KR" dirty="0" err="1">
                <a:solidFill>
                  <a:schemeClr val="tx1"/>
                </a:solidFill>
              </a:rPr>
              <a:t>one_hot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encodin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로 설정하면 우리가 따로 작업을 하지 않아도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결과를 </a:t>
            </a:r>
            <a:r>
              <a:rPr lang="en-US" altLang="ko-KR" dirty="0">
                <a:solidFill>
                  <a:schemeClr val="tx1"/>
                </a:solidFill>
              </a:rPr>
              <a:t>one hot encoding </a:t>
            </a:r>
            <a:r>
              <a:rPr lang="ko-KR" altLang="en-US" dirty="0">
                <a:solidFill>
                  <a:schemeClr val="tx1"/>
                </a:solidFill>
              </a:rPr>
              <a:t>형태로 </a:t>
            </a:r>
            <a:r>
              <a:rPr lang="ko-KR" altLang="en-US" dirty="0" err="1">
                <a:solidFill>
                  <a:schemeClr val="tx1"/>
                </a:solidFill>
              </a:rPr>
              <a:t>가져올수</a:t>
            </a:r>
            <a:r>
              <a:rPr lang="ko-KR" altLang="en-US" dirty="0">
                <a:solidFill>
                  <a:schemeClr val="tx1"/>
                </a:solidFill>
              </a:rPr>
              <a:t> 있죠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우리가 원하는 결과값은 </a:t>
            </a:r>
            <a:r>
              <a:rPr lang="en-US" altLang="ko-KR" dirty="0">
                <a:solidFill>
                  <a:schemeClr val="tx1"/>
                </a:solidFill>
              </a:rPr>
              <a:t>0~9</a:t>
            </a:r>
            <a:r>
              <a:rPr lang="ko-KR" altLang="en-US" dirty="0">
                <a:solidFill>
                  <a:schemeClr val="tx1"/>
                </a:solidFill>
              </a:rPr>
              <a:t>이므로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classes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으로 잡았습니다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61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DC6911-A965-4DC1-B870-427B3C359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2051" y="1364366"/>
            <a:ext cx="3257550" cy="3143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F55B9D-7197-48E5-A05A-73BF616C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8" y="1364366"/>
            <a:ext cx="6264563" cy="22143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1F845A-9AC1-454E-B3B6-F693EB5E6A22}"/>
              </a:ext>
            </a:extLst>
          </p:cNvPr>
          <p:cNvSpPr/>
          <p:nvPr/>
        </p:nvSpPr>
        <p:spPr>
          <a:xfrm>
            <a:off x="0" y="-14141"/>
            <a:ext cx="12192000" cy="999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MNIST – Variable, Placeholder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648A40-8E08-4818-8C3F-948347687C21}"/>
              </a:ext>
            </a:extLst>
          </p:cNvPr>
          <p:cNvSpPr/>
          <p:nvPr/>
        </p:nvSpPr>
        <p:spPr>
          <a:xfrm>
            <a:off x="697350" y="3848402"/>
            <a:ext cx="5711731" cy="999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분석해야할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값은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28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chemeClr val="tx1"/>
                </a:solidFill>
              </a:rPr>
              <a:t>784 pixel</a:t>
            </a:r>
            <a:r>
              <a:rPr lang="ko-KR" altLang="en-US" dirty="0">
                <a:solidFill>
                  <a:schemeClr val="tx1"/>
                </a:solidFill>
              </a:rPr>
              <a:t>이죠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의 결과값은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개이므로 </a:t>
            </a:r>
            <a:r>
              <a:rPr lang="en-US" altLang="ko-KR" dirty="0" err="1">
                <a:solidFill>
                  <a:schemeClr val="tx1"/>
                </a:solidFill>
              </a:rPr>
              <a:t>nb_classes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chemeClr val="tx1"/>
                </a:solidFill>
              </a:rPr>
              <a:t>size</a:t>
            </a:r>
            <a:r>
              <a:rPr lang="ko-KR" altLang="en-US" dirty="0">
                <a:solidFill>
                  <a:schemeClr val="tx1"/>
                </a:solidFill>
              </a:rPr>
              <a:t>를 잡죠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E4ED59-1281-45AC-9C71-439FBAF3AEB1}"/>
              </a:ext>
            </a:extLst>
          </p:cNvPr>
          <p:cNvGrpSpPr/>
          <p:nvPr/>
        </p:nvGrpSpPr>
        <p:grpSpPr>
          <a:xfrm>
            <a:off x="1506172" y="5052706"/>
            <a:ext cx="3905251" cy="1424725"/>
            <a:chOff x="1506172" y="5052706"/>
            <a:chExt cx="3905251" cy="14247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93B656-16C1-4732-BA93-2FAD4FC30E9E}"/>
                </a:ext>
              </a:extLst>
            </p:cNvPr>
            <p:cNvSpPr/>
            <p:nvPr/>
          </p:nvSpPr>
          <p:spPr>
            <a:xfrm>
              <a:off x="1506173" y="5052706"/>
              <a:ext cx="1990725" cy="6667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Input neuron 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00EE62-627A-47AC-BDA1-9EA66BCD6A55}"/>
                </a:ext>
              </a:extLst>
            </p:cNvPr>
            <p:cNvSpPr/>
            <p:nvPr/>
          </p:nvSpPr>
          <p:spPr>
            <a:xfrm>
              <a:off x="3601673" y="5052706"/>
              <a:ext cx="1809750" cy="6667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784 (28 x 28)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0575F2-BE64-4131-B206-6A5C81356B6A}"/>
                </a:ext>
              </a:extLst>
            </p:cNvPr>
            <p:cNvSpPr/>
            <p:nvPr/>
          </p:nvSpPr>
          <p:spPr>
            <a:xfrm>
              <a:off x="1506172" y="5810681"/>
              <a:ext cx="1990725" cy="6667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Output neuron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13E5646-3974-41F5-9407-2CEB0872FEDD}"/>
                </a:ext>
              </a:extLst>
            </p:cNvPr>
            <p:cNvSpPr/>
            <p:nvPr/>
          </p:nvSpPr>
          <p:spPr>
            <a:xfrm>
              <a:off x="3601673" y="5810681"/>
              <a:ext cx="1809750" cy="6667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10 (0 ~ 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83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B52C17F-F163-4CA4-BAFF-6406FB6B618D}"/>
              </a:ext>
            </a:extLst>
          </p:cNvPr>
          <p:cNvGrpSpPr/>
          <p:nvPr/>
        </p:nvGrpSpPr>
        <p:grpSpPr>
          <a:xfrm>
            <a:off x="8459021" y="1570022"/>
            <a:ext cx="3075511" cy="2055492"/>
            <a:chOff x="8459021" y="1570022"/>
            <a:chExt cx="3075511" cy="205549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E0CF8D-7E29-46B8-83F0-E75A7A1A9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9021" y="1570022"/>
              <a:ext cx="3075511" cy="205549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DB3ACE0-8883-42C2-8E99-D9595972F4DB}"/>
                </a:ext>
              </a:extLst>
            </p:cNvPr>
            <p:cNvSpPr/>
            <p:nvPr/>
          </p:nvSpPr>
          <p:spPr>
            <a:xfrm>
              <a:off x="8459021" y="1781503"/>
              <a:ext cx="3075511" cy="18440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254836D-008A-4D37-99C9-648EF64D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181099"/>
            <a:ext cx="7419506" cy="28333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1763C4-B8F9-49D5-B139-365A205F549C}"/>
              </a:ext>
            </a:extLst>
          </p:cNvPr>
          <p:cNvSpPr/>
          <p:nvPr/>
        </p:nvSpPr>
        <p:spPr>
          <a:xfrm>
            <a:off x="0" y="-14141"/>
            <a:ext cx="12192000" cy="999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MNIST – Hypothesis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42B583-3D14-44F2-A5E8-AD23CD401E1F}"/>
              </a:ext>
            </a:extLst>
          </p:cNvPr>
          <p:cNvSpPr/>
          <p:nvPr/>
        </p:nvSpPr>
        <p:spPr>
          <a:xfrm>
            <a:off x="384269" y="4346582"/>
            <a:ext cx="6426434" cy="1991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여기서 한가지 문제가 발생하는데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Tensorflow</a:t>
            </a:r>
            <a:r>
              <a:rPr lang="ko-KR" altLang="en-US" dirty="0">
                <a:solidFill>
                  <a:schemeClr val="tx1"/>
                </a:solidFill>
              </a:rPr>
              <a:t>에서 제공하는 </a:t>
            </a:r>
            <a:r>
              <a:rPr lang="en-US" altLang="ko-KR" dirty="0" err="1">
                <a:solidFill>
                  <a:schemeClr val="tx1"/>
                </a:solidFill>
              </a:rPr>
              <a:t>train_data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개수는 </a:t>
            </a:r>
            <a:r>
              <a:rPr lang="en-US" altLang="ko-KR" dirty="0">
                <a:solidFill>
                  <a:schemeClr val="tx1"/>
                </a:solidFill>
              </a:rPr>
              <a:t>55,000</a:t>
            </a:r>
            <a:r>
              <a:rPr lang="ko-KR" altLang="en-US" dirty="0">
                <a:solidFill>
                  <a:schemeClr val="tx1"/>
                </a:solidFill>
              </a:rPr>
              <a:t>개 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메모리가 부족하거나 과부하가 걸릴 수 있으므로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여러 개의 </a:t>
            </a:r>
            <a:r>
              <a:rPr lang="en-US" altLang="ko-KR" dirty="0">
                <a:solidFill>
                  <a:schemeClr val="tx1"/>
                </a:solidFill>
              </a:rPr>
              <a:t>batch</a:t>
            </a:r>
            <a:r>
              <a:rPr lang="ko-KR" altLang="en-US" dirty="0">
                <a:solidFill>
                  <a:schemeClr val="tx1"/>
                </a:solidFill>
              </a:rPr>
              <a:t>로 나눠 진행합니다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3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1B8891-4326-407A-ADB3-9434C1EAFE48}"/>
              </a:ext>
            </a:extLst>
          </p:cNvPr>
          <p:cNvSpPr/>
          <p:nvPr/>
        </p:nvSpPr>
        <p:spPr>
          <a:xfrm>
            <a:off x="0" y="-14141"/>
            <a:ext cx="12192000" cy="999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MNIST – epoch, cost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4C126E-6B45-4627-9131-FF904695B6F8}"/>
              </a:ext>
            </a:extLst>
          </p:cNvPr>
          <p:cNvSpPr/>
          <p:nvPr/>
        </p:nvSpPr>
        <p:spPr>
          <a:xfrm>
            <a:off x="6919827" y="4862978"/>
            <a:ext cx="4266559" cy="17499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전체 </a:t>
            </a:r>
            <a:r>
              <a:rPr lang="en-US" altLang="ko-KR" dirty="0">
                <a:solidFill>
                  <a:schemeClr val="tx1"/>
                </a:solidFill>
              </a:rPr>
              <a:t>55,000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en-US" altLang="ko-KR" dirty="0">
                <a:solidFill>
                  <a:schemeClr val="tx1"/>
                </a:solidFill>
              </a:rPr>
              <a:t>Data</a:t>
            </a:r>
            <a:r>
              <a:rPr lang="ko-KR" altLang="en-US" dirty="0">
                <a:solidFill>
                  <a:schemeClr val="tx1"/>
                </a:solidFill>
              </a:rPr>
              <a:t>를 한번 씩 </a:t>
            </a:r>
            <a:r>
              <a:rPr lang="ko-KR" altLang="en-US" dirty="0" err="1">
                <a:solidFill>
                  <a:schemeClr val="tx1"/>
                </a:solidFill>
              </a:rPr>
              <a:t>모두학습하면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1epoch</a:t>
            </a:r>
            <a:r>
              <a:rPr lang="ko-KR" altLang="en-US" dirty="0">
                <a:solidFill>
                  <a:schemeClr val="tx1"/>
                </a:solidFill>
              </a:rPr>
              <a:t>가 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로 설정했으므로 </a:t>
            </a:r>
            <a:r>
              <a:rPr lang="en-US" altLang="ko-KR" dirty="0">
                <a:solidFill>
                  <a:schemeClr val="tx1"/>
                </a:solidFill>
              </a:rPr>
              <a:t>55,000 * 15 = 825,000</a:t>
            </a:r>
            <a:r>
              <a:rPr lang="ko-KR" altLang="en-US" dirty="0">
                <a:solidFill>
                  <a:schemeClr val="tx1"/>
                </a:solidFill>
              </a:rPr>
              <a:t>개 데이터를 학습합니다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8C4D4F-DB5A-493F-B604-BD21CC48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27" y="1120036"/>
            <a:ext cx="2334532" cy="36413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ABDEFF-D300-4096-9239-F1BBA85A6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" y="1120036"/>
            <a:ext cx="6343650" cy="41529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0AE572-F7A2-45BC-A599-FF38C78D70C9}"/>
              </a:ext>
            </a:extLst>
          </p:cNvPr>
          <p:cNvSpPr/>
          <p:nvPr/>
        </p:nvSpPr>
        <p:spPr>
          <a:xfrm>
            <a:off x="6919827" y="4477407"/>
            <a:ext cx="2334532" cy="284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0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13511-9FCF-463A-B1BB-A3A1CB14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C3A7E4A-485D-4715-A34E-8FB8F31C7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683" y="3428999"/>
            <a:ext cx="2084326" cy="23487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EFC43D-BA1F-4F30-B53D-8B8CB2737B7A}"/>
              </a:ext>
            </a:extLst>
          </p:cNvPr>
          <p:cNvSpPr/>
          <p:nvPr/>
        </p:nvSpPr>
        <p:spPr>
          <a:xfrm>
            <a:off x="0" y="-14141"/>
            <a:ext cx="12192000" cy="999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MNIST – epoch, cost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7428FA-09E9-4E95-84FC-4ECA91B20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3" y="1120037"/>
            <a:ext cx="7555370" cy="34519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851F5C-AC75-4B87-99B0-381BE190A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858" y="1120037"/>
            <a:ext cx="2028825" cy="22805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296257-BEA0-4AE3-A1A0-30723167D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7683" y="1120036"/>
            <a:ext cx="2028825" cy="22805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C9C395-0B69-47B9-83BE-D63C9EEA6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858" y="3457443"/>
            <a:ext cx="2028825" cy="234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8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240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admin1</dc:creator>
  <cp:lastModifiedBy>admin1</cp:lastModifiedBy>
  <cp:revision>14</cp:revision>
  <dcterms:created xsi:type="dcterms:W3CDTF">2019-01-25T17:22:50Z</dcterms:created>
  <dcterms:modified xsi:type="dcterms:W3CDTF">2019-01-26T14:52:58Z</dcterms:modified>
</cp:coreProperties>
</file>