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9" r:id="rId4"/>
    <p:sldId id="27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8" r:id="rId15"/>
    <p:sldId id="267" r:id="rId16"/>
    <p:sldId id="270" r:id="rId17"/>
    <p:sldId id="269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80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12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7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7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5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3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C2EB-E334-4BAE-B08E-9D9B54D79895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CCA7-7758-40CF-9A4A-55F83AC76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7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19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Learning rate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Large:</a:t>
            </a:r>
          </a:p>
          <a:p>
            <a:pPr algn="l"/>
            <a:r>
              <a:rPr lang="en-US" altLang="ko-KR" sz="3000" dirty="0" smtClean="0"/>
              <a:t>Small:</a:t>
            </a:r>
          </a:p>
        </p:txBody>
      </p:sp>
    </p:spTree>
    <p:extLst>
      <p:ext uri="{BB962C8B-B14F-4D97-AF65-F5344CB8AC3E}">
        <p14:creationId xmlns:p14="http://schemas.microsoft.com/office/powerpoint/2010/main" val="323245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Regularization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6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Cross validation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6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7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4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Vanishing gradient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0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4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Xavier/He initialization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8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Model ensemble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2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3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Zero padding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9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Max pooling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Fully </a:t>
            </a:r>
            <a:r>
              <a:rPr lang="en-US" altLang="ko-KR" dirty="0"/>
              <a:t>C</a:t>
            </a:r>
            <a:r>
              <a:rPr lang="en-US" altLang="ko-KR" dirty="0" smtClean="0"/>
              <a:t>onnected Layer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93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89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55" y="989733"/>
            <a:ext cx="5380892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Mini batch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SGD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1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30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1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overshooting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9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와이드스크린</PresentationFormat>
  <Paragraphs>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Linear Regression</vt:lpstr>
      <vt:lpstr>Gradient Descent</vt:lpstr>
      <vt:lpstr>Mini batch</vt:lpstr>
      <vt:lpstr>SGD</vt:lpstr>
      <vt:lpstr>Logistic Regression</vt:lpstr>
      <vt:lpstr>Sigmoid</vt:lpstr>
      <vt:lpstr>Softmax</vt:lpstr>
      <vt:lpstr>overshooting</vt:lpstr>
      <vt:lpstr>overfitting</vt:lpstr>
      <vt:lpstr>Learning rate</vt:lpstr>
      <vt:lpstr>Local minimum</vt:lpstr>
      <vt:lpstr>Regularization</vt:lpstr>
      <vt:lpstr>Cross validation</vt:lpstr>
      <vt:lpstr>Forward propagation</vt:lpstr>
      <vt:lpstr>backpropagation</vt:lpstr>
      <vt:lpstr>Vanishing gradient</vt:lpstr>
      <vt:lpstr>ReLu</vt:lpstr>
      <vt:lpstr>Xavier/He initialization</vt:lpstr>
      <vt:lpstr>Model ensemble</vt:lpstr>
      <vt:lpstr>dropout</vt:lpstr>
      <vt:lpstr>CNN</vt:lpstr>
      <vt:lpstr>Zero padding</vt:lpstr>
      <vt:lpstr>Max pooling</vt:lpstr>
      <vt:lpstr>Fully Connected Layer</vt:lpstr>
      <vt:lpstr>RNN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이 제환</dc:creator>
  <cp:lastModifiedBy>이 제환</cp:lastModifiedBy>
  <cp:revision>2</cp:revision>
  <dcterms:created xsi:type="dcterms:W3CDTF">2019-02-18T09:23:03Z</dcterms:created>
  <dcterms:modified xsi:type="dcterms:W3CDTF">2019-02-18T09:36:17Z</dcterms:modified>
</cp:coreProperties>
</file>