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66" d="100"/>
          <a:sy n="66" d="100"/>
        </p:scale>
        <p:origin x="1099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UNG LEE" userId="e3d67217c9da634d" providerId="LiveId" clId="{3EDEBC86-F5B1-43DB-B2E4-EFE90B3DA6F2}"/>
    <pc:docChg chg="undo custSel addSld delSld modSld">
      <pc:chgData name="JEONGUNG LEE" userId="e3d67217c9da634d" providerId="LiveId" clId="{3EDEBC86-F5B1-43DB-B2E4-EFE90B3DA6F2}" dt="2023-09-19T13:32:11.689" v="2660" actId="47"/>
      <pc:docMkLst>
        <pc:docMk/>
      </pc:docMkLst>
      <pc:sldChg chg="modSp mod">
        <pc:chgData name="JEONGUNG LEE" userId="e3d67217c9da634d" providerId="LiveId" clId="{3EDEBC86-F5B1-43DB-B2E4-EFE90B3DA6F2}" dt="2023-09-18T14:20:09.933" v="18" actId="20577"/>
        <pc:sldMkLst>
          <pc:docMk/>
          <pc:sldMk cId="1951967427" sldId="256"/>
        </pc:sldMkLst>
        <pc:spChg chg="mod">
          <ac:chgData name="JEONGUNG LEE" userId="e3d67217c9da634d" providerId="LiveId" clId="{3EDEBC86-F5B1-43DB-B2E4-EFE90B3DA6F2}" dt="2023-09-18T14:20:09.933" v="18" actId="20577"/>
          <ac:spMkLst>
            <pc:docMk/>
            <pc:sldMk cId="1951967427" sldId="256"/>
            <ac:spMk id="4" creationId="{EF22BD75-A1D9-41D0-BC29-8AED2A359D73}"/>
          </ac:spMkLst>
        </pc:spChg>
        <pc:picChg chg="mod">
          <ac:chgData name="JEONGUNG LEE" userId="e3d67217c9da634d" providerId="LiveId" clId="{3EDEBC86-F5B1-43DB-B2E4-EFE90B3DA6F2}" dt="2023-09-18T14:19:52.314" v="13" actId="1037"/>
          <ac:picMkLst>
            <pc:docMk/>
            <pc:sldMk cId="1951967427" sldId="256"/>
            <ac:picMk id="6" creationId="{262A1267-A869-0035-0FCC-F85E34BA8384}"/>
          </ac:picMkLst>
        </pc:picChg>
      </pc:sldChg>
      <pc:sldChg chg="addSp delSp modSp new mod">
        <pc:chgData name="JEONGUNG LEE" userId="e3d67217c9da634d" providerId="LiveId" clId="{3EDEBC86-F5B1-43DB-B2E4-EFE90B3DA6F2}" dt="2023-09-18T14:37:29.797" v="683" actId="1037"/>
        <pc:sldMkLst>
          <pc:docMk/>
          <pc:sldMk cId="1469729290" sldId="257"/>
        </pc:sldMkLst>
        <pc:spChg chg="del">
          <ac:chgData name="JEONGUNG LEE" userId="e3d67217c9da634d" providerId="LiveId" clId="{3EDEBC86-F5B1-43DB-B2E4-EFE90B3DA6F2}" dt="2023-09-18T14:20:18.836" v="20" actId="478"/>
          <ac:spMkLst>
            <pc:docMk/>
            <pc:sldMk cId="1469729290" sldId="257"/>
            <ac:spMk id="2" creationId="{843D658E-66B7-0049-7F22-C8F7563F0567}"/>
          </ac:spMkLst>
        </pc:spChg>
        <pc:spChg chg="del">
          <ac:chgData name="JEONGUNG LEE" userId="e3d67217c9da634d" providerId="LiveId" clId="{3EDEBC86-F5B1-43DB-B2E4-EFE90B3DA6F2}" dt="2023-09-18T14:20:18.836" v="20" actId="478"/>
          <ac:spMkLst>
            <pc:docMk/>
            <pc:sldMk cId="1469729290" sldId="257"/>
            <ac:spMk id="3" creationId="{6B2F65EB-C3EA-7814-59EB-66C3AE171A4B}"/>
          </ac:spMkLst>
        </pc:spChg>
        <pc:spChg chg="add mod">
          <ac:chgData name="JEONGUNG LEE" userId="e3d67217c9da634d" providerId="LiveId" clId="{3EDEBC86-F5B1-43DB-B2E4-EFE90B3DA6F2}" dt="2023-09-18T14:25:23.556" v="128" actId="1076"/>
          <ac:spMkLst>
            <pc:docMk/>
            <pc:sldMk cId="1469729290" sldId="257"/>
            <ac:spMk id="10" creationId="{04135678-9303-5911-EEEE-D9898994D5BF}"/>
          </ac:spMkLst>
        </pc:spChg>
        <pc:spChg chg="add mod">
          <ac:chgData name="JEONGUNG LEE" userId="e3d67217c9da634d" providerId="LiveId" clId="{3EDEBC86-F5B1-43DB-B2E4-EFE90B3DA6F2}" dt="2023-09-18T14:25:20.159" v="127" actId="1076"/>
          <ac:spMkLst>
            <pc:docMk/>
            <pc:sldMk cId="1469729290" sldId="257"/>
            <ac:spMk id="13" creationId="{9CAE1281-90F4-9486-6F9B-1719BB99FF94}"/>
          </ac:spMkLst>
        </pc:spChg>
        <pc:spChg chg="add mod">
          <ac:chgData name="JEONGUNG LEE" userId="e3d67217c9da634d" providerId="LiveId" clId="{3EDEBC86-F5B1-43DB-B2E4-EFE90B3DA6F2}" dt="2023-09-18T14:37:29.797" v="683" actId="1037"/>
          <ac:spMkLst>
            <pc:docMk/>
            <pc:sldMk cId="1469729290" sldId="257"/>
            <ac:spMk id="14" creationId="{E436B032-EF37-E5EB-4820-711BE2F2BA80}"/>
          </ac:spMkLst>
        </pc:spChg>
        <pc:spChg chg="add mod">
          <ac:chgData name="JEONGUNG LEE" userId="e3d67217c9da634d" providerId="LiveId" clId="{3EDEBC86-F5B1-43DB-B2E4-EFE90B3DA6F2}" dt="2023-09-18T14:37:22.962" v="675" actId="1036"/>
          <ac:spMkLst>
            <pc:docMk/>
            <pc:sldMk cId="1469729290" sldId="257"/>
            <ac:spMk id="15" creationId="{AC260A40-CAFB-DE1F-33E9-C4395D307B9E}"/>
          </ac:spMkLst>
        </pc:spChg>
        <pc:graphicFrameChg chg="add del mod">
          <ac:chgData name="JEONGUNG LEE" userId="e3d67217c9da634d" providerId="LiveId" clId="{3EDEBC86-F5B1-43DB-B2E4-EFE90B3DA6F2}" dt="2023-09-18T14:21:21.324" v="22" actId="478"/>
          <ac:graphicFrameMkLst>
            <pc:docMk/>
            <pc:sldMk cId="1469729290" sldId="257"/>
            <ac:graphicFrameMk id="6" creationId="{4415DCEF-D0D9-1057-04B4-DB762E85E100}"/>
          </ac:graphicFrameMkLst>
        </pc:graphicFrameChg>
        <pc:graphicFrameChg chg="del">
          <ac:chgData name="JEONGUNG LEE" userId="e3d67217c9da634d" providerId="LiveId" clId="{3EDEBC86-F5B1-43DB-B2E4-EFE90B3DA6F2}" dt="2023-09-18T14:21:23.063" v="23" actId="478"/>
          <ac:graphicFrameMkLst>
            <pc:docMk/>
            <pc:sldMk cId="1469729290" sldId="257"/>
            <ac:graphicFrameMk id="7" creationId="{B378E80E-63AE-194B-04A9-91E784BAC563}"/>
          </ac:graphicFrameMkLst>
        </pc:graphicFrameChg>
        <pc:graphicFrameChg chg="del">
          <ac:chgData name="JEONGUNG LEE" userId="e3d67217c9da634d" providerId="LiveId" clId="{3EDEBC86-F5B1-43DB-B2E4-EFE90B3DA6F2}" dt="2023-09-18T14:21:21.324" v="22" actId="478"/>
          <ac:graphicFrameMkLst>
            <pc:docMk/>
            <pc:sldMk cId="1469729290" sldId="257"/>
            <ac:graphicFrameMk id="8" creationId="{806BA0E3-4B2E-A977-D6FC-553AF2C93796}"/>
          </ac:graphicFrameMkLst>
        </pc:graphicFrameChg>
        <pc:picChg chg="add mod modCrop">
          <ac:chgData name="JEONGUNG LEE" userId="e3d67217c9da634d" providerId="LiveId" clId="{3EDEBC86-F5B1-43DB-B2E4-EFE90B3DA6F2}" dt="2023-09-18T14:25:14.771" v="125" actId="732"/>
          <ac:picMkLst>
            <pc:docMk/>
            <pc:sldMk cId="1469729290" sldId="257"/>
            <ac:picMk id="5" creationId="{482748ED-0323-E8A9-B216-A62ED9F9A0C7}"/>
          </ac:picMkLst>
        </pc:picChg>
        <pc:picChg chg="add mod">
          <ac:chgData name="JEONGUNG LEE" userId="e3d67217c9da634d" providerId="LiveId" clId="{3EDEBC86-F5B1-43DB-B2E4-EFE90B3DA6F2}" dt="2023-09-18T14:25:10.303" v="124" actId="1038"/>
          <ac:picMkLst>
            <pc:docMk/>
            <pc:sldMk cId="1469729290" sldId="257"/>
            <ac:picMk id="12" creationId="{5606F154-9A74-7469-0168-ABF3BA71D71D}"/>
          </ac:picMkLst>
        </pc:picChg>
      </pc:sldChg>
      <pc:sldChg chg="addSp delSp modSp new mod">
        <pc:chgData name="JEONGUNG LEE" userId="e3d67217c9da634d" providerId="LiveId" clId="{3EDEBC86-F5B1-43DB-B2E4-EFE90B3DA6F2}" dt="2023-09-18T14:49:56.154" v="1132" actId="20577"/>
        <pc:sldMkLst>
          <pc:docMk/>
          <pc:sldMk cId="1119285736" sldId="258"/>
        </pc:sldMkLst>
        <pc:spChg chg="del">
          <ac:chgData name="JEONGUNG LEE" userId="e3d67217c9da634d" providerId="LiveId" clId="{3EDEBC86-F5B1-43DB-B2E4-EFE90B3DA6F2}" dt="2023-09-18T14:30:36.677" v="190" actId="478"/>
          <ac:spMkLst>
            <pc:docMk/>
            <pc:sldMk cId="1119285736" sldId="258"/>
            <ac:spMk id="2" creationId="{1449243B-3F35-BD17-E1B4-5FBD7423F719}"/>
          </ac:spMkLst>
        </pc:spChg>
        <pc:spChg chg="del">
          <ac:chgData name="JEONGUNG LEE" userId="e3d67217c9da634d" providerId="LiveId" clId="{3EDEBC86-F5B1-43DB-B2E4-EFE90B3DA6F2}" dt="2023-09-18T14:30:36.677" v="190" actId="478"/>
          <ac:spMkLst>
            <pc:docMk/>
            <pc:sldMk cId="1119285736" sldId="258"/>
            <ac:spMk id="3" creationId="{FE62BC83-921C-E3A7-F95E-372A4A969DA7}"/>
          </ac:spMkLst>
        </pc:spChg>
        <pc:spChg chg="add mod">
          <ac:chgData name="JEONGUNG LEE" userId="e3d67217c9da634d" providerId="LiveId" clId="{3EDEBC86-F5B1-43DB-B2E4-EFE90B3DA6F2}" dt="2023-09-18T14:47:40.968" v="996" actId="1038"/>
          <ac:spMkLst>
            <pc:docMk/>
            <pc:sldMk cId="1119285736" sldId="258"/>
            <ac:spMk id="4" creationId="{CF9C8487-838F-AAD2-E032-5E2CF729BC53}"/>
          </ac:spMkLst>
        </pc:spChg>
        <pc:spChg chg="add mod">
          <ac:chgData name="JEONGUNG LEE" userId="e3d67217c9da634d" providerId="LiveId" clId="{3EDEBC86-F5B1-43DB-B2E4-EFE90B3DA6F2}" dt="2023-09-18T14:47:45.245" v="997" actId="14100"/>
          <ac:spMkLst>
            <pc:docMk/>
            <pc:sldMk cId="1119285736" sldId="258"/>
            <ac:spMk id="5" creationId="{4364BB7A-8530-11DC-F2E2-1338A5A20279}"/>
          </ac:spMkLst>
        </pc:spChg>
        <pc:spChg chg="add mod">
          <ac:chgData name="JEONGUNG LEE" userId="e3d67217c9da634d" providerId="LiveId" clId="{3EDEBC86-F5B1-43DB-B2E4-EFE90B3DA6F2}" dt="2023-09-18T14:49:56.154" v="1132" actId="20577"/>
          <ac:spMkLst>
            <pc:docMk/>
            <pc:sldMk cId="1119285736" sldId="258"/>
            <ac:spMk id="8" creationId="{099147F7-7DB9-ACD2-B7F8-081E377EE785}"/>
          </ac:spMkLst>
        </pc:spChg>
        <pc:picChg chg="add mod modCrop">
          <ac:chgData name="JEONGUNG LEE" userId="e3d67217c9da634d" providerId="LiveId" clId="{3EDEBC86-F5B1-43DB-B2E4-EFE90B3DA6F2}" dt="2023-09-18T14:46:50.629" v="967" actId="14100"/>
          <ac:picMkLst>
            <pc:docMk/>
            <pc:sldMk cId="1119285736" sldId="258"/>
            <ac:picMk id="7" creationId="{A483AFCE-0EA7-7589-1ED4-30B05E9E0677}"/>
          </ac:picMkLst>
        </pc:picChg>
      </pc:sldChg>
      <pc:sldChg chg="addSp delSp modSp new mod">
        <pc:chgData name="JEONGUNG LEE" userId="e3d67217c9da634d" providerId="LiveId" clId="{3EDEBC86-F5B1-43DB-B2E4-EFE90B3DA6F2}" dt="2023-09-19T12:54:01.398" v="2399" actId="14100"/>
        <pc:sldMkLst>
          <pc:docMk/>
          <pc:sldMk cId="993322175" sldId="259"/>
        </pc:sldMkLst>
        <pc:spChg chg="del mod">
          <ac:chgData name="JEONGUNG LEE" userId="e3d67217c9da634d" providerId="LiveId" clId="{3EDEBC86-F5B1-43DB-B2E4-EFE90B3DA6F2}" dt="2023-09-18T14:52:27.361" v="1144" actId="478"/>
          <ac:spMkLst>
            <pc:docMk/>
            <pc:sldMk cId="993322175" sldId="259"/>
            <ac:spMk id="2" creationId="{FCD9B41D-752D-3EAC-4453-9D08F8031930}"/>
          </ac:spMkLst>
        </pc:spChg>
        <pc:spChg chg="del">
          <ac:chgData name="JEONGUNG LEE" userId="e3d67217c9da634d" providerId="LiveId" clId="{3EDEBC86-F5B1-43DB-B2E4-EFE90B3DA6F2}" dt="2023-09-18T14:52:32.280" v="1146" actId="478"/>
          <ac:spMkLst>
            <pc:docMk/>
            <pc:sldMk cId="993322175" sldId="259"/>
            <ac:spMk id="3" creationId="{16C61238-2823-4852-76FA-9A76C46679E7}"/>
          </ac:spMkLst>
        </pc:spChg>
        <pc:spChg chg="add del mod">
          <ac:chgData name="JEONGUNG LEE" userId="e3d67217c9da634d" providerId="LiveId" clId="{3EDEBC86-F5B1-43DB-B2E4-EFE90B3DA6F2}" dt="2023-09-18T14:52:30.116" v="1145" actId="478"/>
          <ac:spMkLst>
            <pc:docMk/>
            <pc:sldMk cId="993322175" sldId="259"/>
            <ac:spMk id="5" creationId="{786955A1-4831-C2E0-DA32-A79ADC342879}"/>
          </ac:spMkLst>
        </pc:spChg>
        <pc:spChg chg="add mod">
          <ac:chgData name="JEONGUNG LEE" userId="e3d67217c9da634d" providerId="LiveId" clId="{3EDEBC86-F5B1-43DB-B2E4-EFE90B3DA6F2}" dt="2023-09-19T12:54:01.398" v="2399" actId="14100"/>
          <ac:spMkLst>
            <pc:docMk/>
            <pc:sldMk cId="993322175" sldId="259"/>
            <ac:spMk id="6" creationId="{39B00B64-44CF-04DB-82B4-1823FC619144}"/>
          </ac:spMkLst>
        </pc:spChg>
        <pc:picChg chg="add mod">
          <ac:chgData name="JEONGUNG LEE" userId="e3d67217c9da634d" providerId="LiveId" clId="{3EDEBC86-F5B1-43DB-B2E4-EFE90B3DA6F2}" dt="2023-09-19T12:49:22.948" v="2163" actId="1035"/>
          <ac:picMkLst>
            <pc:docMk/>
            <pc:sldMk cId="993322175" sldId="259"/>
            <ac:picMk id="3" creationId="{9C23ECC6-2D58-58B2-26A5-0B8313423757}"/>
          </ac:picMkLst>
        </pc:picChg>
        <pc:picChg chg="add mod">
          <ac:chgData name="JEONGUNG LEE" userId="e3d67217c9da634d" providerId="LiveId" clId="{3EDEBC86-F5B1-43DB-B2E4-EFE90B3DA6F2}" dt="2023-09-19T12:49:36.547" v="2190" actId="1035"/>
          <ac:picMkLst>
            <pc:docMk/>
            <pc:sldMk cId="993322175" sldId="259"/>
            <ac:picMk id="5" creationId="{7273BAA1-19F6-2E4D-0075-DB0E4B6A9C6D}"/>
          </ac:picMkLst>
        </pc:picChg>
        <pc:picChg chg="add mod">
          <ac:chgData name="JEONGUNG LEE" userId="e3d67217c9da634d" providerId="LiveId" clId="{3EDEBC86-F5B1-43DB-B2E4-EFE90B3DA6F2}" dt="2023-09-19T12:52:32.121" v="2395" actId="1037"/>
          <ac:picMkLst>
            <pc:docMk/>
            <pc:sldMk cId="993322175" sldId="259"/>
            <ac:picMk id="8" creationId="{7247906F-AF7D-E264-4F2F-C15791EF6CEA}"/>
          </ac:picMkLst>
        </pc:picChg>
        <pc:picChg chg="add mod">
          <ac:chgData name="JEONGUNG LEE" userId="e3d67217c9da634d" providerId="LiveId" clId="{3EDEBC86-F5B1-43DB-B2E4-EFE90B3DA6F2}" dt="2023-09-19T12:52:35.023" v="2396" actId="1076"/>
          <ac:picMkLst>
            <pc:docMk/>
            <pc:sldMk cId="993322175" sldId="259"/>
            <ac:picMk id="10" creationId="{12F105DB-0EDA-7D45-217C-1356B820C1C5}"/>
          </ac:picMkLst>
        </pc:picChg>
      </pc:sldChg>
      <pc:sldChg chg="new del">
        <pc:chgData name="JEONGUNG LEE" userId="e3d67217c9da634d" providerId="LiveId" clId="{3EDEBC86-F5B1-43DB-B2E4-EFE90B3DA6F2}" dt="2023-09-18T14:30:33.631" v="189" actId="47"/>
        <pc:sldMkLst>
          <pc:docMk/>
          <pc:sldMk cId="2648585540" sldId="259"/>
        </pc:sldMkLst>
      </pc:sldChg>
      <pc:sldChg chg="addSp delSp modSp new mod">
        <pc:chgData name="JEONGUNG LEE" userId="e3d67217c9da634d" providerId="LiveId" clId="{3EDEBC86-F5B1-43DB-B2E4-EFE90B3DA6F2}" dt="2023-09-19T12:55:07.347" v="2558" actId="20577"/>
        <pc:sldMkLst>
          <pc:docMk/>
          <pc:sldMk cId="660955095" sldId="260"/>
        </pc:sldMkLst>
        <pc:spChg chg="del">
          <ac:chgData name="JEONGUNG LEE" userId="e3d67217c9da634d" providerId="LiveId" clId="{3EDEBC86-F5B1-43DB-B2E4-EFE90B3DA6F2}" dt="2023-09-19T12:54:44.067" v="2475" actId="478"/>
          <ac:spMkLst>
            <pc:docMk/>
            <pc:sldMk cId="660955095" sldId="260"/>
            <ac:spMk id="2" creationId="{CEAF9A7C-0CD0-DA30-85CA-70B8F657A3EB}"/>
          </ac:spMkLst>
        </pc:spChg>
        <pc:spChg chg="del">
          <ac:chgData name="JEONGUNG LEE" userId="e3d67217c9da634d" providerId="LiveId" clId="{3EDEBC86-F5B1-43DB-B2E4-EFE90B3DA6F2}" dt="2023-09-19T12:54:10.162" v="2401" actId="478"/>
          <ac:spMkLst>
            <pc:docMk/>
            <pc:sldMk cId="660955095" sldId="260"/>
            <ac:spMk id="3" creationId="{BFBC89D2-0C2D-D618-66DE-C2F2DBF6A1F1}"/>
          </ac:spMkLst>
        </pc:spChg>
        <pc:spChg chg="add del">
          <ac:chgData name="JEONGUNG LEE" userId="e3d67217c9da634d" providerId="LiveId" clId="{3EDEBC86-F5B1-43DB-B2E4-EFE90B3DA6F2}" dt="2023-09-19T12:53:52.702" v="2398" actId="22"/>
          <ac:spMkLst>
            <pc:docMk/>
            <pc:sldMk cId="660955095" sldId="260"/>
            <ac:spMk id="5" creationId="{0BEDF9AF-AFB5-4EC3-1D9B-7B6E431245BF}"/>
          </ac:spMkLst>
        </pc:spChg>
        <pc:spChg chg="add del mod">
          <ac:chgData name="JEONGUNG LEE" userId="e3d67217c9da634d" providerId="LiveId" clId="{3EDEBC86-F5B1-43DB-B2E4-EFE90B3DA6F2}" dt="2023-09-19T12:54:45.861" v="2476" actId="21"/>
          <ac:spMkLst>
            <pc:docMk/>
            <pc:sldMk cId="660955095" sldId="260"/>
            <ac:spMk id="6" creationId="{B89E261F-C755-D349-01B5-A6678ECCB7D4}"/>
          </ac:spMkLst>
        </pc:spChg>
        <pc:spChg chg="add del mod">
          <ac:chgData name="JEONGUNG LEE" userId="e3d67217c9da634d" providerId="LiveId" clId="{3EDEBC86-F5B1-43DB-B2E4-EFE90B3DA6F2}" dt="2023-09-19T12:54:34.454" v="2458"/>
          <ac:spMkLst>
            <pc:docMk/>
            <pc:sldMk cId="660955095" sldId="260"/>
            <ac:spMk id="7" creationId="{DC53846F-F296-DD8E-8208-2E30D62EF789}"/>
          </ac:spMkLst>
        </pc:spChg>
        <pc:spChg chg="add mod">
          <ac:chgData name="JEONGUNG LEE" userId="e3d67217c9da634d" providerId="LiveId" clId="{3EDEBC86-F5B1-43DB-B2E4-EFE90B3DA6F2}" dt="2023-09-19T12:55:07.347" v="2558" actId="20577"/>
          <ac:spMkLst>
            <pc:docMk/>
            <pc:sldMk cId="660955095" sldId="260"/>
            <ac:spMk id="8" creationId="{9201D6A5-DEF0-0A17-8E5C-0AB78DDBAA10}"/>
          </ac:spMkLst>
        </pc:spChg>
      </pc:sldChg>
      <pc:sldChg chg="addSp delSp modSp new mod">
        <pc:chgData name="JEONGUNG LEE" userId="e3d67217c9da634d" providerId="LiveId" clId="{3EDEBC86-F5B1-43DB-B2E4-EFE90B3DA6F2}" dt="2023-09-19T13:00:49.743" v="2654" actId="1037"/>
        <pc:sldMkLst>
          <pc:docMk/>
          <pc:sldMk cId="750969306" sldId="261"/>
        </pc:sldMkLst>
        <pc:spChg chg="del">
          <ac:chgData name="JEONGUNG LEE" userId="e3d67217c9da634d" providerId="LiveId" clId="{3EDEBC86-F5B1-43DB-B2E4-EFE90B3DA6F2}" dt="2023-09-19T12:59:23.721" v="2561" actId="478"/>
          <ac:spMkLst>
            <pc:docMk/>
            <pc:sldMk cId="750969306" sldId="261"/>
            <ac:spMk id="2" creationId="{DE9B57A6-FCB9-D377-3A83-8964D3D222CD}"/>
          </ac:spMkLst>
        </pc:spChg>
        <pc:spChg chg="del">
          <ac:chgData name="JEONGUNG LEE" userId="e3d67217c9da634d" providerId="LiveId" clId="{3EDEBC86-F5B1-43DB-B2E4-EFE90B3DA6F2}" dt="2023-09-19T12:59:13.780" v="2560" actId="22"/>
          <ac:spMkLst>
            <pc:docMk/>
            <pc:sldMk cId="750969306" sldId="261"/>
            <ac:spMk id="3" creationId="{F5E18B53-7A16-C5A1-020B-8CA172C98F2A}"/>
          </ac:spMkLst>
        </pc:spChg>
        <pc:spChg chg="add mod">
          <ac:chgData name="JEONGUNG LEE" userId="e3d67217c9da634d" providerId="LiveId" clId="{3EDEBC86-F5B1-43DB-B2E4-EFE90B3DA6F2}" dt="2023-09-19T13:00:49.743" v="2654" actId="1037"/>
          <ac:spMkLst>
            <pc:docMk/>
            <pc:sldMk cId="750969306" sldId="261"/>
            <ac:spMk id="8" creationId="{A9F16E10-2FAE-D957-883A-DE1118AB8CF2}"/>
          </ac:spMkLst>
        </pc:spChg>
        <pc:picChg chg="add mod ord">
          <ac:chgData name="JEONGUNG LEE" userId="e3d67217c9da634d" providerId="LiveId" clId="{3EDEBC86-F5B1-43DB-B2E4-EFE90B3DA6F2}" dt="2023-09-19T13:00:15.040" v="2573" actId="1076"/>
          <ac:picMkLst>
            <pc:docMk/>
            <pc:sldMk cId="750969306" sldId="261"/>
            <ac:picMk id="5" creationId="{2A945FBC-1362-E9EF-797C-DFA68332F559}"/>
          </ac:picMkLst>
        </pc:picChg>
        <pc:picChg chg="add mod">
          <ac:chgData name="JEONGUNG LEE" userId="e3d67217c9da634d" providerId="LiveId" clId="{3EDEBC86-F5B1-43DB-B2E4-EFE90B3DA6F2}" dt="2023-09-19T13:00:01.653" v="2569" actId="14100"/>
          <ac:picMkLst>
            <pc:docMk/>
            <pc:sldMk cId="750969306" sldId="261"/>
            <ac:picMk id="7" creationId="{97DD82EF-6370-66DE-2676-54EC91FB5729}"/>
          </ac:picMkLst>
        </pc:picChg>
      </pc:sldChg>
      <pc:sldChg chg="addSp delSp modSp new del mod">
        <pc:chgData name="JEONGUNG LEE" userId="e3d67217c9da634d" providerId="LiveId" clId="{3EDEBC86-F5B1-43DB-B2E4-EFE90B3DA6F2}" dt="2023-09-19T13:32:11.689" v="2660" actId="47"/>
        <pc:sldMkLst>
          <pc:docMk/>
          <pc:sldMk cId="3438829978" sldId="262"/>
        </pc:sldMkLst>
        <pc:spChg chg="del">
          <ac:chgData name="JEONGUNG LEE" userId="e3d67217c9da634d" providerId="LiveId" clId="{3EDEBC86-F5B1-43DB-B2E4-EFE90B3DA6F2}" dt="2023-09-19T13:20:17.464" v="2656" actId="478"/>
          <ac:spMkLst>
            <pc:docMk/>
            <pc:sldMk cId="3438829978" sldId="262"/>
            <ac:spMk id="2" creationId="{98C40E3B-5DD1-DAB6-4ED8-611BC0D89E25}"/>
          </ac:spMkLst>
        </pc:spChg>
        <pc:spChg chg="del">
          <ac:chgData name="JEONGUNG LEE" userId="e3d67217c9da634d" providerId="LiveId" clId="{3EDEBC86-F5B1-43DB-B2E4-EFE90B3DA6F2}" dt="2023-09-19T13:20:17.464" v="2656" actId="478"/>
          <ac:spMkLst>
            <pc:docMk/>
            <pc:sldMk cId="3438829978" sldId="262"/>
            <ac:spMk id="3" creationId="{2CF5AF04-FB7E-5AC5-1B29-861150127B9D}"/>
          </ac:spMkLst>
        </pc:spChg>
        <pc:picChg chg="add mod">
          <ac:chgData name="JEONGUNG LEE" userId="e3d67217c9da634d" providerId="LiveId" clId="{3EDEBC86-F5B1-43DB-B2E4-EFE90B3DA6F2}" dt="2023-09-19T13:21:44.870" v="2659" actId="1076"/>
          <ac:picMkLst>
            <pc:docMk/>
            <pc:sldMk cId="3438829978" sldId="262"/>
            <ac:picMk id="5" creationId="{0A989F63-CBE0-9216-683A-B50A316EF7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1658-8748-3102-09DB-27D6E8AC2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401C7-F742-EE14-DE5A-35B00289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BF097-EC7B-856D-B0FE-989FBB3A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7E97-0999-E535-4DAC-F30504F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4DCD-7358-6084-1DB9-F93E024A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1FA9-252E-BABA-7208-A49659B7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3286B-E281-FDC7-3C71-1E8975990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30E9-C6E1-0121-7C43-5EE682DF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65E6-1D8C-B683-9009-68588074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9EEE3-824A-4C60-E2F8-51183692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91AE1-F400-E549-AC26-3A3436112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8F6A5-2519-D0C4-6FD4-C1A24DC8E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9BCB-1875-2400-A682-97E0CB70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4C8D-38AD-17B3-D61A-4780FB05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CE8D-BD0D-4E9F-6658-B9A2FD17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7472-D1AE-D915-C1A7-10896A80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B7B7-AA77-4CC0-F8E2-32DAFED1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1A09-50B8-1BA2-D51D-9F2FCB35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68D3-77FB-E2C1-3E4E-5F716266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4F5F-24C2-216A-6070-C8790BB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00E8-983A-B45C-D76E-039C164E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45B7-592B-9515-AA6C-F72182BA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2E93-D52F-3237-DB7B-84D118DE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297D-B5E7-5801-2439-BCC475C6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3C0D-64D3-4309-ABD4-520016C6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F69E-E532-FAFF-76E1-5CDF73BF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B09D-1E7A-AF47-AB18-8FFFA0BA9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99BD4-CEC1-7CC5-C1E7-BAF1F6534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B3F0D-F522-C5B6-C930-FB87A7AC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C313E-0EB1-B438-9A9A-4882ABB2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B5B37-F9AE-1F0E-FC6F-3E717B0A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CE02-38B3-2577-FE40-5615171C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0A57-427E-ABF2-FF85-F2CB8173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2F1A0-98FF-2880-39EB-813077D08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39634-4C5E-E063-ABD3-07029F783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A74A4-AEAD-3651-46D2-6E8DDCACD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9DC55-74A2-E5BC-7F10-583DC6E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2D68A-4C3C-7141-4BE1-A480DEF4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09423-290B-7F26-0752-72ADC973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6C56-F78F-44E2-810B-09D85D69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0ADFC-B70B-2489-011C-EC632E1B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E37CA-2588-5B4B-34BB-A7B95739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966D4-C635-BC9C-781E-17347078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7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9E0C1-5233-B208-66EC-CD745770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88D7F-FD86-B709-A854-38E245CD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EACE-A156-D174-0A18-53BA9257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628-7A95-5E5D-CE16-1B8454B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C475-4025-255D-49C3-F6B809133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FE768-E73C-838C-4567-D483E3BE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9A6DB-DDC4-B6CE-E6C1-3818B45F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322E4-1FF7-0E4A-4744-BAFB851C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AFAE7-3D8E-5F71-9418-87EEAE49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9645-8A04-03B2-51C6-E36DE180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CC666-49EA-0084-2AC7-53F5B15A7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44794-1452-DD33-4294-74E65F927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4FF1C-E017-BC44-484A-84130E19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175D4-994B-2D17-7680-5EDDE07A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AE28-CCF6-CF88-BC83-9C1C9A23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FE400-A25B-3A3D-6F19-614E032E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3813-C7CB-F42E-EE0F-EF100B9B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440B-E5CB-F9DF-2E72-49B00EC8C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B1FC-480F-4DBA-9A4E-11E1AD29A3B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4BE9-0C4B-E431-4042-1090EDBB0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A230-1F55-E616-55E3-679994FF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43DC-0735-4726-BB1F-FC05FCE4A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wpower.github.io/56-qsort-in-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2A1267-A869-0035-0FCC-F85E34BA8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/>
          <a:stretch/>
        </p:blipFill>
        <p:spPr>
          <a:xfrm>
            <a:off x="-19050" y="0"/>
            <a:ext cx="1029652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22BD75-A1D9-41D0-BC29-8AED2A359D73}"/>
              </a:ext>
            </a:extLst>
          </p:cNvPr>
          <p:cNvSpPr txBox="1"/>
          <p:nvPr/>
        </p:nvSpPr>
        <p:spPr>
          <a:xfrm>
            <a:off x="115180" y="155287"/>
            <a:ext cx="40186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프로그래밍 </a:t>
            </a:r>
            <a:r>
              <a:rPr lang="ko-KR" altLang="en-US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수련법</a:t>
            </a:r>
            <a:endParaRPr lang="en-US" altLang="ko-K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 알고리즘과 데이터 구조</a:t>
            </a:r>
            <a:endParaRPr lang="en-US" altLang="ko-K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196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2748ED-0323-E8A9-B216-A62ED9F9A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9"/>
          <a:stretch/>
        </p:blipFill>
        <p:spPr>
          <a:xfrm>
            <a:off x="0" y="0"/>
            <a:ext cx="6075045" cy="4082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135678-9303-5911-EEEE-D9898994D5BF}"/>
              </a:ext>
            </a:extLst>
          </p:cNvPr>
          <p:cNvSpPr txBox="1"/>
          <p:nvPr/>
        </p:nvSpPr>
        <p:spPr>
          <a:xfrm>
            <a:off x="0" y="129659"/>
            <a:ext cx="146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 스타일 </a:t>
            </a:r>
            <a:endParaRPr lang="en-US" altLang="ko-K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6F154-9A74-7469-0168-ABF3BA71D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45" y="2775276"/>
            <a:ext cx="6126480" cy="40827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AE1281-90F4-9486-6F9B-1719BB99FF94}"/>
              </a:ext>
            </a:extLst>
          </p:cNvPr>
          <p:cNvSpPr txBox="1"/>
          <p:nvPr/>
        </p:nvSpPr>
        <p:spPr>
          <a:xfrm>
            <a:off x="5913015" y="2939534"/>
            <a:ext cx="3545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알고리즘과 데이터 구조</a:t>
            </a:r>
            <a:endParaRPr lang="en-US" altLang="ko-K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6B032-EF37-E5EB-4820-711BE2F2BA80}"/>
              </a:ext>
            </a:extLst>
          </p:cNvPr>
          <p:cNvSpPr txBox="1"/>
          <p:nvPr/>
        </p:nvSpPr>
        <p:spPr>
          <a:xfrm>
            <a:off x="1371600" y="5120080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코드는 간단 명료해야 한다</a:t>
            </a:r>
            <a:r>
              <a:rPr lang="en-US" altLang="ko-KR" b="1" dirty="0"/>
              <a:t>.”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60A40-CAFB-DE1F-33E9-C4395D307B9E}"/>
              </a:ext>
            </a:extLst>
          </p:cNvPr>
          <p:cNvSpPr txBox="1"/>
          <p:nvPr/>
        </p:nvSpPr>
        <p:spPr>
          <a:xfrm>
            <a:off x="6706818" y="1155347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</a:t>
            </a:r>
            <a:r>
              <a:rPr lang="ko-KR" altLang="en-US" b="1" dirty="0"/>
              <a:t>이미 </a:t>
            </a:r>
            <a:r>
              <a:rPr lang="en-US" altLang="ko-KR" b="1" dirty="0"/>
              <a:t>‘</a:t>
            </a:r>
            <a:r>
              <a:rPr lang="ko-KR" altLang="en-US" b="1" dirty="0"/>
              <a:t>잘</a:t>
            </a:r>
            <a:r>
              <a:rPr lang="en-US" altLang="ko-KR" b="1" dirty="0"/>
              <a:t>’</a:t>
            </a:r>
            <a:r>
              <a:rPr lang="ko-KR" altLang="en-US" b="1" dirty="0"/>
              <a:t>되어 있는 것을 </a:t>
            </a:r>
            <a:r>
              <a:rPr lang="en-US" altLang="ko-KR" b="1" dirty="0"/>
              <a:t>‘</a:t>
            </a:r>
            <a:r>
              <a:rPr lang="ko-KR" altLang="en-US" b="1" dirty="0"/>
              <a:t>잘</a:t>
            </a:r>
            <a:r>
              <a:rPr lang="en-US" altLang="ko-KR" b="1" dirty="0"/>
              <a:t>’ </a:t>
            </a:r>
            <a:r>
              <a:rPr lang="ko-KR" altLang="en-US" b="1" dirty="0"/>
              <a:t>찾아서 </a:t>
            </a:r>
            <a:r>
              <a:rPr lang="en-US" altLang="ko-KR" b="1" dirty="0"/>
              <a:t>‘</a:t>
            </a:r>
            <a:r>
              <a:rPr lang="ko-KR" altLang="en-US" b="1" dirty="0"/>
              <a:t>잘</a:t>
            </a:r>
            <a:r>
              <a:rPr lang="en-US" altLang="ko-KR" b="1" dirty="0"/>
              <a:t>’ </a:t>
            </a:r>
            <a:r>
              <a:rPr lang="ko-KR" altLang="en-US" b="1" dirty="0"/>
              <a:t>쓰자</a:t>
            </a:r>
            <a:r>
              <a:rPr lang="en-US" altLang="ko-KR" b="1" dirty="0"/>
              <a:t>.”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97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C8487-838F-AAD2-E032-5E2CF729BC53}"/>
              </a:ext>
            </a:extLst>
          </p:cNvPr>
          <p:cNvSpPr txBox="1"/>
          <p:nvPr/>
        </p:nvSpPr>
        <p:spPr>
          <a:xfrm>
            <a:off x="409575" y="-19050"/>
            <a:ext cx="2847975" cy="513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검색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정렬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4000" b="1" dirty="0"/>
              <a:t>라이브러리</a:t>
            </a:r>
            <a:endParaRPr lang="en-US" altLang="ko-KR" sz="40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자바의 </a:t>
            </a:r>
            <a:r>
              <a:rPr lang="ko-KR" altLang="en-US" sz="1400" dirty="0" err="1"/>
              <a:t>퀵소트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sz="1400" dirty="0"/>
              <a:t>O </a:t>
            </a:r>
            <a:r>
              <a:rPr lang="ko-KR" altLang="en-US" sz="1400" dirty="0"/>
              <a:t>표기법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크기가 커지는 배열들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리스트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트리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해시 테이블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요약 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4BB7A-8530-11DC-F2E2-1338A5A20279}"/>
              </a:ext>
            </a:extLst>
          </p:cNvPr>
          <p:cNvSpPr/>
          <p:nvPr/>
        </p:nvSpPr>
        <p:spPr>
          <a:xfrm>
            <a:off x="133350" y="0"/>
            <a:ext cx="1714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3AFCE-0EA7-7589-1ED4-30B05E9E0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8"/>
          <a:stretch/>
        </p:blipFill>
        <p:spPr>
          <a:xfrm>
            <a:off x="3162300" y="0"/>
            <a:ext cx="90297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147F7-7DB9-ACD2-B7F8-081E377EE785}"/>
              </a:ext>
            </a:extLst>
          </p:cNvPr>
          <p:cNvSpPr txBox="1"/>
          <p:nvPr/>
        </p:nvSpPr>
        <p:spPr>
          <a:xfrm>
            <a:off x="3162299" y="1234559"/>
            <a:ext cx="861060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Library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도서관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책들의 집합</a:t>
            </a:r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필요한 기능들이 </a:t>
            </a:r>
            <a:r>
              <a:rPr lang="ko-KR" altLang="en-US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모여있는</a:t>
            </a:r>
            <a:r>
              <a:rPr lang="ko-KR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코드의 묶음 </a:t>
            </a:r>
            <a:endParaRPr lang="en-US" altLang="ko-K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28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B00B64-44CF-04DB-82B4-1823FC619144}"/>
              </a:ext>
            </a:extLst>
          </p:cNvPr>
          <p:cNvSpPr txBox="1"/>
          <p:nvPr/>
        </p:nvSpPr>
        <p:spPr>
          <a:xfrm>
            <a:off x="95251" y="195655"/>
            <a:ext cx="12096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C,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C++</a:t>
            </a:r>
            <a:r>
              <a:rPr lang="ko-KR" altLang="en-US" sz="4000" b="1" dirty="0"/>
              <a:t> 라이브러리</a:t>
            </a:r>
            <a:endParaRPr lang="en-US" altLang="ko-KR" sz="4000" b="1" dirty="0"/>
          </a:p>
          <a:p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이상한 입력 값 또한 빠르게 잘 처리하여 실행하게 하는 정렬함수를 제공</a:t>
            </a:r>
            <a:endParaRPr lang="en-US" altLang="ko-KR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</a:t>
            </a:r>
            <a:r>
              <a:rPr lang="en-US" sz="1600" b="1" dirty="0" err="1">
                <a:solidFill>
                  <a:srgbClr val="FF0000"/>
                </a:solidFill>
              </a:rPr>
              <a:t>cmp</a:t>
            </a:r>
            <a:r>
              <a:rPr lang="ko-KR" altLang="en-US" sz="1600" b="1" dirty="0"/>
              <a:t>함수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문자열 배열의 정렬</a:t>
            </a:r>
            <a:r>
              <a:rPr lang="en-US" sz="1600" b="1" dirty="0"/>
              <a:t> 		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를 이용한 </a:t>
            </a:r>
            <a:r>
              <a:rPr lang="en-US" altLang="ko-KR" sz="1600" b="1" dirty="0"/>
              <a:t> lookup</a:t>
            </a:r>
            <a:r>
              <a:rPr lang="ko-KR" altLang="en-US" sz="1600" b="1" dirty="0"/>
              <a:t>함수 </a:t>
            </a:r>
            <a:r>
              <a:rPr lang="en-US" altLang="ko-KR" sz="1600" b="1" dirty="0"/>
              <a:t>– ANSI C</a:t>
            </a:r>
            <a:r>
              <a:rPr lang="ko-KR" altLang="en-US" sz="1600" b="1" dirty="0"/>
              <a:t>에서 이진 검색 루틴 </a:t>
            </a:r>
            <a:r>
              <a:rPr lang="en-US" altLang="ko-KR" sz="1600" b="1" dirty="0" err="1"/>
              <a:t>bsearch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제공 </a:t>
            </a: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i</a:t>
            </a:r>
            <a:r>
              <a:rPr lang="en-US" sz="1600" b="1" dirty="0" err="1">
                <a:solidFill>
                  <a:srgbClr val="FF0000"/>
                </a:solidFill>
              </a:rPr>
              <a:t>cmp</a:t>
            </a:r>
            <a:r>
              <a:rPr lang="ko-KR" altLang="en-US" sz="1600" b="1" dirty="0"/>
              <a:t>함수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정수 정렬하기 위해 만든 함수</a:t>
            </a:r>
            <a:r>
              <a:rPr lang="en-US" altLang="ko-KR" sz="1600" b="1" dirty="0"/>
              <a:t>		</a:t>
            </a:r>
            <a:r>
              <a:rPr lang="en-US" altLang="ko-KR" sz="1600" b="1" dirty="0" err="1"/>
              <a:t>nv</a:t>
            </a:r>
            <a:r>
              <a:rPr lang="en-US" altLang="ko-KR" sz="1600" b="1" dirty="0" err="1">
                <a:solidFill>
                  <a:srgbClr val="FF0000"/>
                </a:solidFill>
              </a:rPr>
              <a:t>cmp</a:t>
            </a:r>
            <a:r>
              <a:rPr lang="en-US" altLang="ko-KR" sz="1600" b="1" dirty="0"/>
              <a:t> -  </a:t>
            </a:r>
            <a:r>
              <a:rPr lang="ko-KR" altLang="en-US" sz="1600" b="1" dirty="0"/>
              <a:t>두 </a:t>
            </a:r>
            <a:r>
              <a:rPr lang="en-US" altLang="ko-KR" sz="1600" b="1" dirty="0" err="1"/>
              <a:t>nameval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항목을 받아 그 구조체의 문자열 필드를 </a:t>
            </a:r>
            <a:r>
              <a:rPr lang="en-US" altLang="ko-KR" sz="1600" b="1" dirty="0" err="1"/>
              <a:t>stcmp</a:t>
            </a:r>
            <a:r>
              <a:rPr lang="ko-KR" altLang="en-US" sz="1600" b="1" dirty="0"/>
              <a:t>를 호출해 비교 </a:t>
            </a:r>
            <a:r>
              <a:rPr lang="en-US" altLang="ko-KR" sz="1600" b="1" dirty="0"/>
              <a:t>			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3ECC6-2D58-58B2-26A5-0B831342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874866"/>
            <a:ext cx="2956816" cy="1219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73BAA1-19F6-2E4D-0075-DB0E4B6A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2" y="4344112"/>
            <a:ext cx="2903472" cy="1912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7906F-AF7D-E264-4F2F-C15791EF6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425" y="1829253"/>
            <a:ext cx="4023709" cy="1851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F105DB-0EDA-7D45-217C-1356B820C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425" y="4344112"/>
            <a:ext cx="2872989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01D6A5-DEF0-0A17-8E5C-0AB78DDBAA10}"/>
              </a:ext>
            </a:extLst>
          </p:cNvPr>
          <p:cNvSpPr txBox="1"/>
          <p:nvPr/>
        </p:nvSpPr>
        <p:spPr>
          <a:xfrm>
            <a:off x="25799" y="-1115"/>
            <a:ext cx="12096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</a:t>
            </a:r>
            <a:r>
              <a:rPr lang="ko-KR" altLang="en-US" sz="4000" b="1" dirty="0"/>
              <a:t>에서 </a:t>
            </a:r>
            <a:r>
              <a:rPr lang="en-US" altLang="ko-KR" sz="4000" b="1" dirty="0" err="1"/>
              <a:t>qsort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사용</a:t>
            </a:r>
            <a:endParaRPr lang="en-US" altLang="ko-KR" sz="4000" b="1" dirty="0"/>
          </a:p>
          <a:p>
            <a:endParaRPr lang="en-US" altLang="ko-KR" sz="4000" b="1" dirty="0"/>
          </a:p>
          <a:p>
            <a:r>
              <a:rPr lang="ko-KR" altLang="en-US" sz="4000" b="1" dirty="0"/>
              <a:t>참조 링크 </a:t>
            </a:r>
            <a:r>
              <a:rPr lang="en-US" altLang="ko-KR" sz="4000" b="1" dirty="0"/>
              <a:t>: </a:t>
            </a:r>
            <a:r>
              <a:rPr lang="en-US" altLang="ko-KR" sz="4000" b="1" dirty="0">
                <a:hlinkClick r:id="rId2"/>
              </a:rPr>
              <a:t>https://twpower.github.io/56-qsort-in-c</a:t>
            </a:r>
            <a:endParaRPr lang="en-US" altLang="ko-KR" sz="4000" b="1" dirty="0"/>
          </a:p>
          <a:p>
            <a:endParaRPr lang="en-US" altLang="ko-KR" sz="4000" b="1" dirty="0"/>
          </a:p>
          <a:p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6095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45FBC-1362-E9EF-797C-DFA68332F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5678" y="2002792"/>
            <a:ext cx="3190980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D82EF-6370-66DE-2676-54EC91FB5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92" y="0"/>
            <a:ext cx="6270141" cy="417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F16E10-2FAE-D957-883A-DE1118AB8CF2}"/>
              </a:ext>
            </a:extLst>
          </p:cNvPr>
          <p:cNvSpPr txBox="1"/>
          <p:nvPr/>
        </p:nvSpPr>
        <p:spPr>
          <a:xfrm>
            <a:off x="1961907" y="5282125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오늘도 수고 많으셨습니다</a:t>
            </a:r>
            <a:r>
              <a:rPr lang="en-US" altLang="ko-KR" b="1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96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JEONGUNG LEE</dc:creator>
  <cp:lastModifiedBy>JEONGUNG LEE</cp:lastModifiedBy>
  <cp:revision>1</cp:revision>
  <dcterms:created xsi:type="dcterms:W3CDTF">2023-09-18T14:18:31Z</dcterms:created>
  <dcterms:modified xsi:type="dcterms:W3CDTF">2023-09-19T13:32:25Z</dcterms:modified>
</cp:coreProperties>
</file>