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74" r:id="rId7"/>
  </p:sldIdLst>
  <p:sldSz cx="12190413" cy="6858000"/>
  <p:notesSz cx="6858000" cy="9144000"/>
  <p:embeddedFontLst>
    <p:embeddedFont>
      <p:font typeface="汉仪大圣体简" panose="02010600030101010101" charset="-12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 Light" panose="020B0502040204020203" pitchFamily="34" charset="-122"/>
      <p:regular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1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2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272848" y="2767435"/>
            <a:ext cx="313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Android</a:t>
            </a:r>
          </a:p>
          <a:p>
            <a:pPr algn="ctr"/>
            <a:r>
              <a: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大作业</a:t>
            </a: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871070" y="4711651"/>
            <a:ext cx="2016224" cy="53013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2017211389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车培帅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006974" y="2263380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175326" y="2243602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30" grpId="0" animBg="1"/>
      <p:bldP spid="44" grpId="0" animBg="1"/>
    </p:bldLst>
  </p:timing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19268" y="2492896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目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录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261668" y="3329697"/>
            <a:ext cx="2250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CONTENTS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96533" y="1124744"/>
            <a:ext cx="1756068" cy="488790"/>
            <a:chOff x="4727054" y="1768670"/>
            <a:chExt cx="1756068" cy="488790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分工情况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96533" y="2449466"/>
            <a:ext cx="2448565" cy="488790"/>
            <a:chOff x="4727054" y="3140968"/>
            <a:chExt cx="2448565" cy="488790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本作业的创新点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96533" y="3770042"/>
            <a:ext cx="3141062" cy="488790"/>
            <a:chOff x="4727054" y="4413802"/>
            <a:chExt cx="3141062" cy="488790"/>
          </a:xfrm>
        </p:grpSpPr>
        <p:sp>
          <p:nvSpPr>
            <p:cNvPr id="27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375126" y="441794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本作业最难解决的地方</a:t>
              </a:r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255446" y="2921425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CN" altLang="en-US" b="1" dirty="0"/>
              <a:t>分工情况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58902" y="2243688"/>
            <a:ext cx="4680520" cy="167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此次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Android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大作业为我独立完成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使用</a:t>
            </a:r>
            <a:r>
              <a:rPr lang="en-US" altLang="zh-CN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RecyclerView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显示视频列表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使用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Glide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加载封面图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从老师指定网址获取视频信息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实现了一个短视频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APP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的设计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26654" y="1916832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487694" y="4509120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en-US" altLang="zh-CN" b="1" dirty="0"/>
              <a:t>  </a:t>
            </a:r>
            <a:r>
              <a:rPr lang="zh-CN" altLang="en-US" b="1" dirty="0"/>
              <a:t>创新点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22699" y="1995835"/>
            <a:ext cx="2952328" cy="28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使用</a:t>
            </a:r>
            <a:r>
              <a: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Recycler View</a:t>
            </a: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显示视频列表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Recycler View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是比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list view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更好的控件，通过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item.xml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定义列表中数据的样式，适配器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adapter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动态的给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item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赋值，实现了对视频信息的管理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1050" y="1900729"/>
            <a:ext cx="2952328" cy="24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使用</a:t>
            </a:r>
            <a:r>
              <a: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Glide</a:t>
            </a: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加载封面图</a:t>
            </a: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使用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Glide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可以平滑的加载和缓存图片，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Glide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可以在图片未加载完成时显示本地的图片，让用户看到当前正在加载；在加载结束后也可以很方便的加载到指定的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view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中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889" y="2032152"/>
            <a:ext cx="2952328" cy="144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为</a:t>
            </a:r>
            <a:r>
              <a: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APP</a:t>
            </a: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添加了图标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添加了个性化的抖音图标，使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APP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更加生动形象，外观更加漂亮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643378" y="2185541"/>
            <a:ext cx="0" cy="204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75027" y="2185541"/>
            <a:ext cx="0" cy="20406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难点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2758" y="1797809"/>
            <a:ext cx="7272808" cy="328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本次作业最难解决的地方是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Recycler View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的使用，要查找资料掌握其使用方法，然后再运用到自己的项目中。首先要定义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item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的格式，然后要指定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layout manager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确定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Recycler View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中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Item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的展示方式以及决定何时复用已经不可见的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Item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，避免重复创建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,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然后要指定适配器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adapter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，继承自</a:t>
            </a:r>
            <a:r>
              <a:rPr lang="en-US" altLang="zh-CN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RecyclerView.Adapter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类，</a:t>
            </a:r>
            <a:r>
              <a:rPr lang="en-US" altLang="zh-CN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adpter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为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item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动态的赋值，最后是使用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recycler view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，实现三个方法，</a:t>
            </a:r>
            <a:r>
              <a:rPr lang="en-US" altLang="zh-CN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onCreateViewHolder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()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把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View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直接封装在</a:t>
            </a:r>
            <a:r>
              <a:rPr lang="en-US" altLang="zh-CN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ViewHolder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中，负责每个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Item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的布局，</a:t>
            </a:r>
            <a:r>
              <a:rPr lang="en-US" altLang="zh-CN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onBindViewHolder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()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用于适配渲染数据到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View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中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, </a:t>
            </a:r>
            <a:r>
              <a:rPr lang="en-US" altLang="zh-CN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getItemCount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()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定义总共有多少个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item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。这些结构的布置和方法的实现是本次作业最大的难点。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422798" y="5085184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504707"/>
            <a:chOff x="3862958" y="1655787"/>
            <a:chExt cx="3816424" cy="3504707"/>
          </a:xfrm>
        </p:grpSpPr>
        <p:sp>
          <p:nvSpPr>
            <p:cNvPr id="3" name="TextBox 2"/>
            <p:cNvSpPr txBox="1"/>
            <p:nvPr/>
          </p:nvSpPr>
          <p:spPr>
            <a:xfrm>
              <a:off x="4251451" y="2979293"/>
              <a:ext cx="31085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谢谢观看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4871070" y="4594621"/>
              <a:ext cx="1944216" cy="56587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2017211389-</a:t>
              </a: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车培帅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344</Words>
  <Application>Microsoft Office PowerPoint</Application>
  <PresentationFormat>自定义</PresentationFormat>
  <Paragraphs>37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微软雅黑 Light</vt:lpstr>
      <vt:lpstr>造字工房尚雅体演示版常规体</vt:lpstr>
      <vt:lpstr>汉仪大圣体简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红黑简约创意工作汇报动态PPT</dc:title>
  <dc:creator>段子</dc:creator>
  <cp:lastModifiedBy>asus</cp:lastModifiedBy>
  <cp:revision>74</cp:revision>
  <dcterms:modified xsi:type="dcterms:W3CDTF">2020-06-11T10:49:39Z</dcterms:modified>
</cp:coreProperties>
</file>