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 snapToObjects="1">
      <p:cViewPr varScale="1">
        <p:scale>
          <a:sx n="46" d="100"/>
          <a:sy n="46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714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18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rgbClr val="008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NN- Above Im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CNN- Above Image</a:t>
            </a:r>
          </a:p>
        </p:txBody>
      </p:sp>
      <p:sp>
        <p:nvSpPr>
          <p:cNvPr id="129" name="12/21 Bg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12/21 Bgg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rgbClr val="008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㊙️"/>
          <p:cNvSpPr txBox="1"/>
          <p:nvPr/>
        </p:nvSpPr>
        <p:spPr>
          <a:xfrm>
            <a:off x="8713913" y="2633858"/>
            <a:ext cx="2136802" cy="7838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zh-TW" altLang="en-US" smtClean="0"/>
              <a:t>秘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自訂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CNN- Above Image</vt:lpstr>
      <vt:lpstr>PowerPoint 簡報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 Above Image</dc:title>
  <cp:lastModifiedBy>b00610027@ntu.edu.tw</cp:lastModifiedBy>
  <cp:revision>1</cp:revision>
  <dcterms:modified xsi:type="dcterms:W3CDTF">2017-12-21T06:16:42Z</dcterms:modified>
</cp:coreProperties>
</file>