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8" r:id="rId3"/>
    <p:sldId id="270" r:id="rId4"/>
    <p:sldId id="273" r:id="rId5"/>
    <p:sldId id="272" r:id="rId6"/>
    <p:sldId id="274" r:id="rId7"/>
    <p:sldId id="275" r:id="rId8"/>
    <p:sldId id="271" r:id="rId9"/>
    <p:sldId id="278" r:id="rId10"/>
    <p:sldId id="277" r:id="rId11"/>
    <p:sldId id="281" r:id="rId12"/>
    <p:sldId id="280" r:id="rId13"/>
    <p:sldId id="282" r:id="rId14"/>
    <p:sldId id="284" r:id="rId15"/>
    <p:sldId id="285" r:id="rId16"/>
    <p:sldId id="287" r:id="rId17"/>
    <p:sldId id="288" r:id="rId18"/>
    <p:sldId id="292" r:id="rId19"/>
    <p:sldId id="289" r:id="rId20"/>
    <p:sldId id="293" r:id="rId21"/>
    <p:sldId id="286" r:id="rId22"/>
    <p:sldId id="290" r:id="rId23"/>
    <p:sldId id="297" r:id="rId24"/>
    <p:sldId id="298" r:id="rId25"/>
    <p:sldId id="279" r:id="rId26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B2"/>
    <a:srgbClr val="FF9900"/>
    <a:srgbClr val="6DC8E1"/>
    <a:srgbClr val="73E600"/>
    <a:srgbClr val="0083E6"/>
    <a:srgbClr val="9D723D"/>
    <a:srgbClr val="7F5C31"/>
    <a:srgbClr val="5E4424"/>
    <a:srgbClr val="E06B5A"/>
    <a:srgbClr val="179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3" autoAdjust="0"/>
    <p:restoredTop sz="84801" autoAdjust="0"/>
  </p:normalViewPr>
  <p:slideViewPr>
    <p:cSldViewPr>
      <p:cViewPr varScale="1">
        <p:scale>
          <a:sx n="54" d="100"/>
          <a:sy n="54" d="100"/>
        </p:scale>
        <p:origin x="50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3AD1FB-68A2-4481-A9D1-43B6B4D43C1C}" type="datetimeFigureOut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BF16E6-D41F-4334-9D0D-5624105BABF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A99A7E-3954-409F-BF28-EAA829A3A0B5}" type="datetimeFigureOut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CB9FB0D-62FC-433C-952E-F52C03C753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W18 </a:t>
            </a:r>
            <a:r>
              <a:rPr lang="zh-TW" altLang="en-US" dirty="0"/>
              <a:t>過年</a:t>
            </a:r>
            <a:endParaRPr lang="en-US" altLang="zh-TW" dirty="0"/>
          </a:p>
          <a:p>
            <a:r>
              <a:rPr lang="en-US" altLang="zh-TW" dirty="0"/>
              <a:t>W22 228</a:t>
            </a:r>
            <a:r>
              <a:rPr lang="zh-TW" altLang="en-US" dirty="0"/>
              <a:t> 連假</a:t>
            </a:r>
            <a:endParaRPr lang="en-US" altLang="zh-TW" dirty="0"/>
          </a:p>
          <a:p>
            <a:r>
              <a:rPr lang="en-US" altLang="zh-TW" dirty="0"/>
              <a:t>W27 </a:t>
            </a:r>
            <a:r>
              <a:rPr lang="zh-TW" altLang="en-US" dirty="0"/>
              <a:t>清明</a:t>
            </a:r>
            <a:endParaRPr lang="en-US" altLang="zh-TW" dirty="0"/>
          </a:p>
          <a:p>
            <a:r>
              <a:rPr lang="en-US" altLang="zh-TW" dirty="0"/>
              <a:t>W35 </a:t>
            </a:r>
            <a:r>
              <a:rPr lang="zh-TW" altLang="en-US" dirty="0"/>
              <a:t>端午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437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隨機項間並非相互獨立，而是存在某種相關性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061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人類 </a:t>
            </a:r>
            <a:r>
              <a:rPr lang="en-US" altLang="zh-TW" dirty="0"/>
              <a:t>/ </a:t>
            </a:r>
            <a:r>
              <a:rPr lang="zh-TW" altLang="en-US" dirty="0"/>
              <a:t>社會產生的行為多少會有些誤差 </a:t>
            </a:r>
            <a:r>
              <a:rPr lang="en-US" altLang="zh-TW" dirty="0"/>
              <a:t>(</a:t>
            </a:r>
            <a:r>
              <a:rPr lang="zh-TW" altLang="en-US" dirty="0"/>
              <a:t>變異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26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模型評估與預測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72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57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42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並不是所有的時間序列都一定包含四種因素，四種因素可能相互獨立，即時間序列是四種因素直接疊加而成的；也可能相互影響，即時間序列是四種因素相互綜合的結果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11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循環變動：增加或減少交替出現，但持續的周期不因它的波動按任何既定的趨勢變化，而是按照某種不可預測方式進行漲落起伏波動，實際的時間數列觀察值高於趨勢線，而其他期間的實際時間數列觀察值低於趨勢線的現象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72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了解未來可能的變化</a:t>
            </a:r>
            <a:endParaRPr lang="en-US" altLang="zh-TW" dirty="0"/>
          </a:p>
          <a:p>
            <a:r>
              <a:rPr lang="zh-TW" altLang="en-US" dirty="0"/>
              <a:t>政府預測未來經濟成長率</a:t>
            </a:r>
            <a:endParaRPr lang="en-US" altLang="zh-TW" dirty="0"/>
          </a:p>
          <a:p>
            <a:r>
              <a:rPr lang="zh-TW" altLang="en-US" dirty="0"/>
              <a:t>企業預測未來市場對廠品的需求量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0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如果一個時間序列的統計特徵如平均數，方差隨著時間保持不變，我們就可以認為它是穩定的。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什麼時間序列的穩定性這麼重要？大部分時間序列模型是在假設它是穩定的前提下建立的。直觀地說，我們可以這樣認為，如果一個時間序列隨著時間產生特定的行為，就有很高的可能性認為它在未來的行為是一樣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79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不會隨時間有劇烈的震盪 </a:t>
            </a:r>
            <a:r>
              <a:rPr lang="en-US" altLang="zh-TW" dirty="0"/>
              <a:t>(</a:t>
            </a:r>
            <a:r>
              <a:rPr lang="zh-TW" altLang="en-US" dirty="0"/>
              <a:t>變化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569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人類 </a:t>
            </a:r>
            <a:r>
              <a:rPr lang="en-US" altLang="zh-TW" dirty="0"/>
              <a:t>/ </a:t>
            </a:r>
            <a:r>
              <a:rPr lang="zh-TW" altLang="en-US" dirty="0"/>
              <a:t>社會產生的行為多少會有些誤差 </a:t>
            </a:r>
            <a:r>
              <a:rPr lang="en-US" altLang="zh-TW" dirty="0"/>
              <a:t>(</a:t>
            </a:r>
            <a:r>
              <a:rPr lang="zh-TW" altLang="en-US" dirty="0"/>
              <a:t>變異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305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人類 </a:t>
            </a:r>
            <a:r>
              <a:rPr lang="en-US" altLang="zh-TW" dirty="0"/>
              <a:t>/ </a:t>
            </a:r>
            <a:r>
              <a:rPr lang="zh-TW" altLang="en-US" dirty="0"/>
              <a:t>社會產生的行為多少會有些誤差 </a:t>
            </a:r>
            <a:r>
              <a:rPr lang="en-US" altLang="zh-TW" dirty="0"/>
              <a:t>(</a:t>
            </a:r>
            <a:r>
              <a:rPr lang="zh-TW" altLang="en-US" dirty="0"/>
              <a:t>變異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623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隨機項間並非相互獨立，而是存在某種相關性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44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535039"/>
            <a:ext cx="10363200" cy="1470025"/>
          </a:xfrm>
        </p:spPr>
        <p:txBody>
          <a:bodyPr/>
          <a:lstStyle>
            <a:lvl1pPr>
              <a:defRPr sz="50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5877272"/>
            <a:ext cx="8534400" cy="47890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22DA-C3F6-4614-B499-DC4EEE0EB81C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21FB6-D814-4E8B-990F-0CE9AC6D6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2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50B97-A0F6-4E3D-B55D-1F58783F02BD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6D0B5-DA9C-4F91-99EC-7EB87B415C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07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456A-D5CC-4E98-B9CE-42E9D5A66837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542E0-30CF-42F5-A1AE-89775982DEA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476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79E2-147F-4F9A-B3B1-E8AEB3F7614A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8527B-6548-4D16-9A2C-0D2796FE6A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30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680" y="252335"/>
            <a:ext cx="11256640" cy="706090"/>
          </a:xfrm>
        </p:spPr>
        <p:txBody>
          <a:bodyPr>
            <a:noAutofit/>
          </a:bodyPr>
          <a:lstStyle>
            <a:lvl1pPr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680" y="1268760"/>
            <a:ext cx="11460968" cy="5040560"/>
          </a:xfrm>
        </p:spPr>
        <p:txBody>
          <a:bodyPr/>
          <a:lstStyle>
            <a:lvl1pPr>
              <a:spcBef>
                <a:spcPts val="1200"/>
              </a:spcBef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  <a:lvl2pPr>
              <a:spcBef>
                <a:spcPts val="1200"/>
              </a:spcBef>
              <a:buFont typeface="Arial" pitchFamily="34" charset="0"/>
              <a:buChar char="•"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2pPr>
            <a:lvl3pPr>
              <a:spcBef>
                <a:spcPts val="1200"/>
              </a:spcBef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3pPr>
            <a:lvl4pPr>
              <a:defRPr>
                <a:latin typeface="Calibri" pitchFamily="34" charset="0"/>
                <a:ea typeface="微軟正黑體" pitchFamily="34" charset="-120"/>
              </a:defRPr>
            </a:lvl4pPr>
            <a:lvl5pPr>
              <a:defRPr>
                <a:latin typeface="Calibri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6812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ctrTitle"/>
          </p:nvPr>
        </p:nvSpPr>
        <p:spPr>
          <a:xfrm>
            <a:off x="0" y="2564904"/>
            <a:ext cx="12192000" cy="1470025"/>
          </a:xfrm>
        </p:spPr>
        <p:txBody>
          <a:bodyPr/>
          <a:lstStyle>
            <a:lvl1pPr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3586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07A5-F1CA-4B2A-8C16-AC8C93E023B3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9FF3E-5E32-4A54-827D-BFB60A91BF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77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7BEFE-76E2-438F-8F4A-6A3B1DCD27F8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04AEC-3ED8-4CAB-995A-DCACCF35901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31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6CD91-FB04-42CE-ACED-12191AE9728D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AC070-4D6D-4CDD-9997-F6AA9F460B3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5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724FA-19A7-48C4-BAD1-6D94E4CE6482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0A018-A15D-44C3-A5EA-34F1C684AB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84966-6143-4959-8ADA-8393998F4199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297E7-07DF-469D-8ECD-CC1964CF10B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95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F3F42-BD24-4C7C-889A-4CD0B77BC1C4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2D5E7-BC93-4168-9FF6-4395BCA850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29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0BDA20-9623-436F-9440-34F5A75EDC6E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E031A0B-4CD9-4889-A926-FEFCE1B5A8C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5876925"/>
            <a:ext cx="8534400" cy="4794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2017/10/30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0" y="2583366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zh-TW" altLang="en-US" b="1" dirty="0"/>
              <a:t>時間序列分析 </a:t>
            </a:r>
            <a:r>
              <a:rPr kumimoji="0" lang="en-US" altLang="zh-TW" b="1" dirty="0"/>
              <a:t>2.0</a:t>
            </a:r>
            <a:endParaRPr kumimoji="0" lang="zh-TW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 descr="D:\My Documents\Talks\@Arts\Handdrawn\line-horiz-black1.png">
            <a:extLst>
              <a:ext uri="{FF2B5EF4-FFF2-40B4-BE49-F238E27FC236}">
                <a16:creationId xmlns:a16="http://schemas.microsoft.com/office/drawing/2014/main" id="{7DCFDF23-06F3-45F4-91F2-4B2406F4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695" y="3304343"/>
            <a:ext cx="12159305" cy="21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群組 40">
            <a:extLst>
              <a:ext uri="{FF2B5EF4-FFF2-40B4-BE49-F238E27FC236}">
                <a16:creationId xmlns:a16="http://schemas.microsoft.com/office/drawing/2014/main" id="{835FBB1A-F245-45E5-B256-92271460667A}"/>
              </a:ext>
            </a:extLst>
          </p:cNvPr>
          <p:cNvGrpSpPr/>
          <p:nvPr/>
        </p:nvGrpSpPr>
        <p:grpSpPr>
          <a:xfrm>
            <a:off x="861575" y="417021"/>
            <a:ext cx="2985376" cy="2581536"/>
            <a:chOff x="808460" y="462048"/>
            <a:chExt cx="2985376" cy="258153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4DB0535-7E3D-4DF4-BEB7-D243631C1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2242" y="610422"/>
              <a:ext cx="2168254" cy="1266278"/>
            </a:xfrm>
            <a:prstGeom prst="rect">
              <a:avLst/>
            </a:prstGeom>
          </p:spPr>
        </p:pic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D0A13681-6122-45C1-B2BB-7EFDC9EDFCC7}"/>
                </a:ext>
              </a:extLst>
            </p:cNvPr>
            <p:cNvGrpSpPr/>
            <p:nvPr/>
          </p:nvGrpSpPr>
          <p:grpSpPr>
            <a:xfrm>
              <a:off x="808460" y="462048"/>
              <a:ext cx="2985376" cy="2581536"/>
              <a:chOff x="808460" y="462048"/>
              <a:chExt cx="2985376" cy="2581536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D9D2BDE4-484E-42BD-A5E3-F4A539D268D3}"/>
                  </a:ext>
                </a:extLst>
              </p:cNvPr>
              <p:cNvGrpSpPr/>
              <p:nvPr/>
            </p:nvGrpSpPr>
            <p:grpSpPr>
              <a:xfrm>
                <a:off x="808460" y="2035584"/>
                <a:ext cx="2985376" cy="1008000"/>
                <a:chOff x="808460" y="2035584"/>
                <a:chExt cx="2985376" cy="1008000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FF491C3-3D0C-470C-825A-BDD68752A605}"/>
                    </a:ext>
                  </a:extLst>
                </p:cNvPr>
                <p:cNvSpPr/>
                <p:nvPr/>
              </p:nvSpPr>
              <p:spPr>
                <a:xfrm>
                  <a:off x="897148" y="2035584"/>
                  <a:ext cx="2808000" cy="1008000"/>
                </a:xfrm>
                <a:prstGeom prst="rect">
                  <a:avLst/>
                </a:prstGeom>
                <a:solidFill>
                  <a:srgbClr val="6DC8E1"/>
                </a:solidFill>
                <a:ln w="57150">
                  <a:solidFill>
                    <a:srgbClr val="6DC8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3200" dirty="0"/>
                </a:p>
              </p:txBody>
            </p:sp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36FDD80A-5BDF-46C0-A531-78DEEBD5EC2C}"/>
                    </a:ext>
                  </a:extLst>
                </p:cNvPr>
                <p:cNvSpPr txBox="1"/>
                <p:nvPr/>
              </p:nvSpPr>
              <p:spPr>
                <a:xfrm>
                  <a:off x="808460" y="2062531"/>
                  <a:ext cx="298537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800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繪製時間序列圖觀察趨勢</a:t>
                  </a:r>
                </a:p>
              </p:txBody>
            </p:sp>
          </p:grp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31466A-C45C-496C-8B96-442A010A3029}"/>
                  </a:ext>
                </a:extLst>
              </p:cNvPr>
              <p:cNvSpPr/>
              <p:nvPr/>
            </p:nvSpPr>
            <p:spPr>
              <a:xfrm>
                <a:off x="897148" y="462048"/>
                <a:ext cx="2808000" cy="1584000"/>
              </a:xfrm>
              <a:prstGeom prst="rect">
                <a:avLst/>
              </a:prstGeom>
              <a:noFill/>
              <a:ln w="57150">
                <a:solidFill>
                  <a:srgbClr val="6DC8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3200" dirty="0"/>
              </a:p>
            </p:txBody>
          </p: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AB4B06D-E68E-4CFA-9D20-5E8FB4B7C701}"/>
              </a:ext>
            </a:extLst>
          </p:cNvPr>
          <p:cNvGrpSpPr/>
          <p:nvPr/>
        </p:nvGrpSpPr>
        <p:grpSpPr>
          <a:xfrm>
            <a:off x="3345029" y="3755708"/>
            <a:ext cx="2985376" cy="2581536"/>
            <a:chOff x="5486888" y="378391"/>
            <a:chExt cx="2985376" cy="2581536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3F846AB9-22FE-425D-A466-B044ABBEC1A3}"/>
                </a:ext>
              </a:extLst>
            </p:cNvPr>
            <p:cNvGrpSpPr/>
            <p:nvPr/>
          </p:nvGrpSpPr>
          <p:grpSpPr>
            <a:xfrm>
              <a:off x="5486888" y="378391"/>
              <a:ext cx="2985376" cy="2581536"/>
              <a:chOff x="808460" y="462048"/>
              <a:chExt cx="2985376" cy="258153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4AF691E3-FC27-4061-906D-905F86468DC8}"/>
                  </a:ext>
                </a:extLst>
              </p:cNvPr>
              <p:cNvGrpSpPr/>
              <p:nvPr/>
            </p:nvGrpSpPr>
            <p:grpSpPr>
              <a:xfrm>
                <a:off x="808460" y="2035584"/>
                <a:ext cx="2985376" cy="1008000"/>
                <a:chOff x="808460" y="2035584"/>
                <a:chExt cx="2985376" cy="1008000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C8ED16B9-A40B-4B6F-8E57-DE6D9C1BA40F}"/>
                    </a:ext>
                  </a:extLst>
                </p:cNvPr>
                <p:cNvSpPr/>
                <p:nvPr/>
              </p:nvSpPr>
              <p:spPr>
                <a:xfrm>
                  <a:off x="897148" y="2035584"/>
                  <a:ext cx="2808000" cy="1008000"/>
                </a:xfrm>
                <a:prstGeom prst="rect">
                  <a:avLst/>
                </a:prstGeom>
                <a:solidFill>
                  <a:srgbClr val="FF9900"/>
                </a:solidFill>
                <a:ln w="57150"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3200" dirty="0"/>
                </a:p>
              </p:txBody>
            </p:sp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8A60C4AD-C2D7-4B3E-A265-067A2BBDB7D3}"/>
                    </a:ext>
                  </a:extLst>
                </p:cNvPr>
                <p:cNvSpPr txBox="1"/>
                <p:nvPr/>
              </p:nvSpPr>
              <p:spPr>
                <a:xfrm>
                  <a:off x="808460" y="2062531"/>
                  <a:ext cx="298537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800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分析序列平穩性並進行平穩化</a:t>
                  </a:r>
                </a:p>
              </p:txBody>
            </p:sp>
          </p:grp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3938A3F-980D-4337-A6FD-4E18E17DCC98}"/>
                  </a:ext>
                </a:extLst>
              </p:cNvPr>
              <p:cNvSpPr/>
              <p:nvPr/>
            </p:nvSpPr>
            <p:spPr>
              <a:xfrm>
                <a:off x="897148" y="462048"/>
                <a:ext cx="2808000" cy="1584000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3200" dirty="0"/>
              </a:p>
            </p:txBody>
          </p:sp>
        </p:grpSp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CD142889-CB83-4D1A-8C81-56112ADE5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2380" y="552165"/>
              <a:ext cx="2156544" cy="1226630"/>
            </a:xfrm>
            <a:prstGeom prst="rect">
              <a:avLst/>
            </a:prstGeom>
          </p:spPr>
        </p:pic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7BC87A17-75CF-442D-BBED-E83CA03BFA2B}"/>
              </a:ext>
            </a:extLst>
          </p:cNvPr>
          <p:cNvGrpSpPr/>
          <p:nvPr/>
        </p:nvGrpSpPr>
        <p:grpSpPr>
          <a:xfrm>
            <a:off x="5818015" y="417021"/>
            <a:ext cx="2985376" cy="2581536"/>
            <a:chOff x="1166758" y="3970080"/>
            <a:chExt cx="2985376" cy="2581536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BCED95F2-EEA6-450F-9E7E-DE7716479309}"/>
                </a:ext>
              </a:extLst>
            </p:cNvPr>
            <p:cNvGrpSpPr/>
            <p:nvPr/>
          </p:nvGrpSpPr>
          <p:grpSpPr>
            <a:xfrm>
              <a:off x="1166758" y="3970080"/>
              <a:ext cx="2985376" cy="2581536"/>
              <a:chOff x="808460" y="462048"/>
              <a:chExt cx="2985376" cy="2581536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C8209EA0-F7CB-464B-A5C4-A8BBB8626DE2}"/>
                  </a:ext>
                </a:extLst>
              </p:cNvPr>
              <p:cNvGrpSpPr/>
              <p:nvPr/>
            </p:nvGrpSpPr>
            <p:grpSpPr>
              <a:xfrm>
                <a:off x="808460" y="2035584"/>
                <a:ext cx="2985376" cy="1008000"/>
                <a:chOff x="808460" y="2035584"/>
                <a:chExt cx="2985376" cy="1008000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FB28737F-647D-441F-8A04-CB3F3624FD4A}"/>
                    </a:ext>
                  </a:extLst>
                </p:cNvPr>
                <p:cNvSpPr/>
                <p:nvPr/>
              </p:nvSpPr>
              <p:spPr>
                <a:xfrm>
                  <a:off x="897148" y="2035584"/>
                  <a:ext cx="2808000" cy="1008000"/>
                </a:xfrm>
                <a:prstGeom prst="rect">
                  <a:avLst/>
                </a:prstGeom>
                <a:solidFill>
                  <a:srgbClr val="FF65B2"/>
                </a:solidFill>
                <a:ln w="57150">
                  <a:solidFill>
                    <a:srgbClr val="FF65B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3200" dirty="0"/>
                </a:p>
              </p:txBody>
            </p: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9AAFC2C-A4CA-4E01-9CD5-B2A5F279A475}"/>
                    </a:ext>
                  </a:extLst>
                </p:cNvPr>
                <p:cNvSpPr txBox="1"/>
                <p:nvPr/>
              </p:nvSpPr>
              <p:spPr>
                <a:xfrm>
                  <a:off x="808460" y="2062531"/>
                  <a:ext cx="298537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800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時間序列</a:t>
                  </a:r>
                  <a:endParaRPr lang="en-US" altLang="zh-TW" sz="28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sz="2800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建模分析</a:t>
                  </a:r>
                </a:p>
              </p:txBody>
            </p:sp>
          </p:grp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FE34205-8515-4346-8426-F77B25F3BF05}"/>
                  </a:ext>
                </a:extLst>
              </p:cNvPr>
              <p:cNvSpPr/>
              <p:nvPr/>
            </p:nvSpPr>
            <p:spPr>
              <a:xfrm>
                <a:off x="897148" y="462048"/>
                <a:ext cx="2808000" cy="1584000"/>
              </a:xfrm>
              <a:prstGeom prst="rect">
                <a:avLst/>
              </a:prstGeom>
              <a:noFill/>
              <a:ln w="57150">
                <a:solidFill>
                  <a:srgbClr val="FF6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3200" dirty="0"/>
              </a:p>
            </p:txBody>
          </p:sp>
        </p:grpSp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45386F3E-20E6-4059-8604-7B0E31715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86848" y="4146586"/>
              <a:ext cx="2181946" cy="1239330"/>
            </a:xfrm>
            <a:prstGeom prst="rect">
              <a:avLst/>
            </a:prstGeom>
          </p:spPr>
        </p:pic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1B08C3EC-46A9-472A-85DE-5103198899D9}"/>
              </a:ext>
            </a:extLst>
          </p:cNvPr>
          <p:cNvGrpSpPr/>
          <p:nvPr/>
        </p:nvGrpSpPr>
        <p:grpSpPr>
          <a:xfrm>
            <a:off x="8301224" y="3755708"/>
            <a:ext cx="2985376" cy="2581536"/>
            <a:chOff x="6890888" y="3943134"/>
            <a:chExt cx="2985376" cy="2581536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654C4B7-25DE-4283-A2A1-34D9432E06F3}"/>
                </a:ext>
              </a:extLst>
            </p:cNvPr>
            <p:cNvGrpSpPr/>
            <p:nvPr/>
          </p:nvGrpSpPr>
          <p:grpSpPr>
            <a:xfrm>
              <a:off x="6890888" y="3943134"/>
              <a:ext cx="2985376" cy="2581536"/>
              <a:chOff x="808460" y="462048"/>
              <a:chExt cx="2985376" cy="2581536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56BF66E1-F6BB-4619-90C8-DEE75F5E4B0E}"/>
                  </a:ext>
                </a:extLst>
              </p:cNvPr>
              <p:cNvGrpSpPr/>
              <p:nvPr/>
            </p:nvGrpSpPr>
            <p:grpSpPr>
              <a:xfrm>
                <a:off x="808460" y="2035584"/>
                <a:ext cx="2985376" cy="1008000"/>
                <a:chOff x="808460" y="2035584"/>
                <a:chExt cx="2985376" cy="1008000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8035AE47-9F8C-4BC4-A77D-419F71658476}"/>
                    </a:ext>
                  </a:extLst>
                </p:cNvPr>
                <p:cNvSpPr/>
                <p:nvPr/>
              </p:nvSpPr>
              <p:spPr>
                <a:xfrm>
                  <a:off x="897148" y="2035584"/>
                  <a:ext cx="2808000" cy="1008000"/>
                </a:xfrm>
                <a:prstGeom prst="rect">
                  <a:avLst/>
                </a:prstGeom>
                <a:solidFill>
                  <a:srgbClr val="73E600"/>
                </a:solidFill>
                <a:ln w="57150">
                  <a:solidFill>
                    <a:srgbClr val="73E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3200" dirty="0"/>
                </a:p>
              </p:txBody>
            </p:sp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1CBA64A1-0876-4CA1-BEDA-1A4B9C610F31}"/>
                    </a:ext>
                  </a:extLst>
                </p:cNvPr>
                <p:cNvSpPr txBox="1"/>
                <p:nvPr/>
              </p:nvSpPr>
              <p:spPr>
                <a:xfrm>
                  <a:off x="808460" y="2062531"/>
                  <a:ext cx="298537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800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模型評估</a:t>
                  </a:r>
                  <a:endParaRPr lang="en-US" altLang="zh-TW" sz="28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sz="2800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與預測</a:t>
                  </a:r>
                </a:p>
              </p:txBody>
            </p:sp>
          </p:grp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2BB10C4-43ED-41DF-977D-6563BFA34DD1}"/>
                  </a:ext>
                </a:extLst>
              </p:cNvPr>
              <p:cNvSpPr/>
              <p:nvPr/>
            </p:nvSpPr>
            <p:spPr>
              <a:xfrm>
                <a:off x="897148" y="462048"/>
                <a:ext cx="2808000" cy="1584000"/>
              </a:xfrm>
              <a:prstGeom prst="rect">
                <a:avLst/>
              </a:prstGeom>
              <a:noFill/>
              <a:ln w="57150">
                <a:solidFill>
                  <a:srgbClr val="73E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3200" dirty="0"/>
              </a:p>
            </p:txBody>
          </p:sp>
        </p:grpSp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BED5D175-39C5-449D-AE34-35FFA13B2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19233" y="4055392"/>
              <a:ext cx="1802827" cy="1359484"/>
            </a:xfrm>
            <a:prstGeom prst="rect">
              <a:avLst/>
            </a:prstGeom>
          </p:spPr>
        </p:pic>
      </p:grp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8367FE88-83AA-48E2-86B0-4FD920DEC78F}"/>
              </a:ext>
            </a:extLst>
          </p:cNvPr>
          <p:cNvSpPr/>
          <p:nvPr/>
        </p:nvSpPr>
        <p:spPr>
          <a:xfrm>
            <a:off x="2186620" y="3175944"/>
            <a:ext cx="360000" cy="360000"/>
          </a:xfrm>
          <a:prstGeom prst="triangle">
            <a:avLst/>
          </a:prstGeom>
          <a:solidFill>
            <a:srgbClr val="6DC8E1"/>
          </a:solidFill>
          <a:ln>
            <a:solidFill>
              <a:srgbClr val="6D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等腰三角形 75">
            <a:extLst>
              <a:ext uri="{FF2B5EF4-FFF2-40B4-BE49-F238E27FC236}">
                <a16:creationId xmlns:a16="http://schemas.microsoft.com/office/drawing/2014/main" id="{CE29EFD5-B006-4CEA-B947-37A882DC57ED}"/>
              </a:ext>
            </a:extLst>
          </p:cNvPr>
          <p:cNvSpPr/>
          <p:nvPr/>
        </p:nvSpPr>
        <p:spPr>
          <a:xfrm rot="10800000">
            <a:off x="4666503" y="3200658"/>
            <a:ext cx="360000" cy="36000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6924069B-134C-4D8B-9F65-43CA8680B2BD}"/>
              </a:ext>
            </a:extLst>
          </p:cNvPr>
          <p:cNvSpPr/>
          <p:nvPr/>
        </p:nvSpPr>
        <p:spPr>
          <a:xfrm>
            <a:off x="7146386" y="3175944"/>
            <a:ext cx="360000" cy="360000"/>
          </a:xfrm>
          <a:prstGeom prst="triangle">
            <a:avLst/>
          </a:prstGeom>
          <a:solidFill>
            <a:srgbClr val="FF65B2"/>
          </a:solidFill>
          <a:ln>
            <a:solidFill>
              <a:srgbClr val="FF6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等腰三角形 77">
            <a:extLst>
              <a:ext uri="{FF2B5EF4-FFF2-40B4-BE49-F238E27FC236}">
                <a16:creationId xmlns:a16="http://schemas.microsoft.com/office/drawing/2014/main" id="{84810E49-10C1-41DE-AACB-A4112085D48A}"/>
              </a:ext>
            </a:extLst>
          </p:cNvPr>
          <p:cNvSpPr/>
          <p:nvPr/>
        </p:nvSpPr>
        <p:spPr>
          <a:xfrm rot="10800000">
            <a:off x="9626269" y="3200659"/>
            <a:ext cx="360000" cy="360000"/>
          </a:xfrm>
          <a:prstGeom prst="triangle">
            <a:avLst/>
          </a:prstGeom>
          <a:solidFill>
            <a:srgbClr val="73E600"/>
          </a:solidFill>
          <a:ln>
            <a:solidFill>
              <a:srgbClr val="73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62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97CCD20-C921-4D5B-A001-CDB36346092F}"/>
              </a:ext>
            </a:extLst>
          </p:cNvPr>
          <p:cNvGrpSpPr/>
          <p:nvPr/>
        </p:nvGrpSpPr>
        <p:grpSpPr>
          <a:xfrm>
            <a:off x="158036" y="151569"/>
            <a:ext cx="7920000" cy="1008000"/>
            <a:chOff x="158036" y="151569"/>
            <a:chExt cx="7920000" cy="100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F491C3-3D0C-470C-825A-BDD68752A605}"/>
                </a:ext>
              </a:extLst>
            </p:cNvPr>
            <p:cNvSpPr/>
            <p:nvPr/>
          </p:nvSpPr>
          <p:spPr>
            <a:xfrm>
              <a:off x="158036" y="151569"/>
              <a:ext cx="7920000" cy="1008000"/>
            </a:xfrm>
            <a:prstGeom prst="rect">
              <a:avLst/>
            </a:prstGeom>
            <a:solidFill>
              <a:srgbClr val="6DC8E1"/>
            </a:solidFill>
            <a:ln w="57150">
              <a:solidFill>
                <a:srgbClr val="6DC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6FDD80A-5BDF-46C0-A531-78DEEBD5EC2C}"/>
                </a:ext>
              </a:extLst>
            </p:cNvPr>
            <p:cNvSpPr txBox="1"/>
            <p:nvPr/>
          </p:nvSpPr>
          <p:spPr>
            <a:xfrm>
              <a:off x="229604" y="193904"/>
              <a:ext cx="77768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5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繪製時間序列圖觀察趨勢</a:t>
              </a: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7E28CCA7-A936-42C1-90AC-8EF00CC6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3287"/>
            <a:ext cx="12192000" cy="136394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32E4D75D-1A3C-4D24-8EF7-50E05F895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5" y="3160383"/>
            <a:ext cx="3492000" cy="156159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4E0911C-CCC8-4122-91AC-A709F80A528E}"/>
              </a:ext>
            </a:extLst>
          </p:cNvPr>
          <p:cNvSpPr/>
          <p:nvPr/>
        </p:nvSpPr>
        <p:spPr>
          <a:xfrm>
            <a:off x="120272" y="2708241"/>
            <a:ext cx="3492000" cy="2304000"/>
          </a:xfrm>
          <a:prstGeom prst="rect">
            <a:avLst/>
          </a:prstGeom>
          <a:noFill/>
          <a:ln w="38100">
            <a:solidFill>
              <a:srgbClr val="6D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F984703-81F2-4C39-B291-AEE99C5D3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862" y="2878362"/>
            <a:ext cx="3636000" cy="1986903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0B9809BA-6DE5-49E7-B456-340022325172}"/>
              </a:ext>
            </a:extLst>
          </p:cNvPr>
          <p:cNvSpPr/>
          <p:nvPr/>
        </p:nvSpPr>
        <p:spPr>
          <a:xfrm>
            <a:off x="3756208" y="2708241"/>
            <a:ext cx="3492000" cy="2304000"/>
          </a:xfrm>
          <a:prstGeom prst="rect">
            <a:avLst/>
          </a:prstGeom>
          <a:noFill/>
          <a:ln w="38100">
            <a:solidFill>
              <a:srgbClr val="6D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E27F38F7-20CF-4A64-B267-68353BB6C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398" y="3136520"/>
            <a:ext cx="3636000" cy="1510474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CBAC5DCD-0D6F-4ABF-90BE-353AFB562FD9}"/>
              </a:ext>
            </a:extLst>
          </p:cNvPr>
          <p:cNvSpPr/>
          <p:nvPr/>
        </p:nvSpPr>
        <p:spPr>
          <a:xfrm>
            <a:off x="7392144" y="2708241"/>
            <a:ext cx="3492000" cy="2304000"/>
          </a:xfrm>
          <a:prstGeom prst="rect">
            <a:avLst/>
          </a:prstGeom>
          <a:noFill/>
          <a:ln w="38100">
            <a:solidFill>
              <a:srgbClr val="6D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56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597A6AB-1A73-4515-922B-FD98404D936A}"/>
              </a:ext>
            </a:extLst>
          </p:cNvPr>
          <p:cNvGrpSpPr/>
          <p:nvPr/>
        </p:nvGrpSpPr>
        <p:grpSpPr>
          <a:xfrm>
            <a:off x="158036" y="151569"/>
            <a:ext cx="9324000" cy="1008000"/>
            <a:chOff x="158036" y="151569"/>
            <a:chExt cx="9324000" cy="100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F491C3-3D0C-470C-825A-BDD68752A605}"/>
                </a:ext>
              </a:extLst>
            </p:cNvPr>
            <p:cNvSpPr/>
            <p:nvPr/>
          </p:nvSpPr>
          <p:spPr>
            <a:xfrm>
              <a:off x="158036" y="151569"/>
              <a:ext cx="9324000" cy="1008000"/>
            </a:xfrm>
            <a:prstGeom prst="rect">
              <a:avLst/>
            </a:prstGeom>
            <a:solidFill>
              <a:srgbClr val="FF9900"/>
            </a:solidFill>
            <a:ln w="5715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6FDD80A-5BDF-46C0-A531-78DEEBD5EC2C}"/>
                </a:ext>
              </a:extLst>
            </p:cNvPr>
            <p:cNvSpPr txBox="1"/>
            <p:nvPr/>
          </p:nvSpPr>
          <p:spPr>
            <a:xfrm>
              <a:off x="194650" y="193904"/>
              <a:ext cx="92507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5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分析序列平穩性並進行平穩化</a:t>
              </a:r>
            </a:p>
          </p:txBody>
        </p:sp>
      </p:grp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EC7D79DE-DBA3-44D6-8D69-13D7C35F7208}"/>
              </a:ext>
            </a:extLst>
          </p:cNvPr>
          <p:cNvSpPr/>
          <p:nvPr/>
        </p:nvSpPr>
        <p:spPr>
          <a:xfrm rot="5400000">
            <a:off x="3097672" y="3807193"/>
            <a:ext cx="1800000" cy="396000"/>
          </a:xfrm>
          <a:prstGeom prst="triangle">
            <a:avLst/>
          </a:prstGeom>
          <a:solidFill>
            <a:srgbClr val="FF99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BB995486-C4EC-440F-A736-34F5E7AE3770}"/>
              </a:ext>
            </a:extLst>
          </p:cNvPr>
          <p:cNvSpPr/>
          <p:nvPr/>
        </p:nvSpPr>
        <p:spPr>
          <a:xfrm rot="5400000">
            <a:off x="7309672" y="3807192"/>
            <a:ext cx="1800000" cy="396000"/>
          </a:xfrm>
          <a:prstGeom prst="triangle">
            <a:avLst/>
          </a:prstGeom>
          <a:solidFill>
            <a:srgbClr val="FF99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F98AC09-1FD5-434F-8E59-A59619A2E692}"/>
              </a:ext>
            </a:extLst>
          </p:cNvPr>
          <p:cNvGrpSpPr/>
          <p:nvPr/>
        </p:nvGrpSpPr>
        <p:grpSpPr>
          <a:xfrm>
            <a:off x="106636" y="2235335"/>
            <a:ext cx="3600000" cy="2921857"/>
            <a:chOff x="106636" y="2235335"/>
            <a:chExt cx="3600000" cy="292185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7F3BDB7-7128-406F-A26A-61453C1B7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36" y="3006292"/>
              <a:ext cx="3600000" cy="2075179"/>
            </a:xfrm>
            <a:prstGeom prst="rect">
              <a:avLst/>
            </a:prstGeom>
          </p:spPr>
        </p:pic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25F166E-7559-40AB-85B0-C8920402BFCC}"/>
                </a:ext>
              </a:extLst>
            </p:cNvPr>
            <p:cNvSpPr/>
            <p:nvPr/>
          </p:nvSpPr>
          <p:spPr>
            <a:xfrm>
              <a:off x="120272" y="2853192"/>
              <a:ext cx="3492000" cy="2304000"/>
            </a:xfrm>
            <a:prstGeom prst="rect">
              <a:avLst/>
            </a:prstGeom>
            <a:noFill/>
            <a:ln w="381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FBF6B9A-2045-41FE-9345-8EE4B0DFBDF0}"/>
                </a:ext>
              </a:extLst>
            </p:cNvPr>
            <p:cNvSpPr txBox="1"/>
            <p:nvPr/>
          </p:nvSpPr>
          <p:spPr>
            <a:xfrm>
              <a:off x="767408" y="2235335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原始資料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BD36FD9-EC90-40BA-8110-7234D3FB27E8}"/>
              </a:ext>
            </a:extLst>
          </p:cNvPr>
          <p:cNvGrpSpPr/>
          <p:nvPr/>
        </p:nvGrpSpPr>
        <p:grpSpPr>
          <a:xfrm>
            <a:off x="8458473" y="2235335"/>
            <a:ext cx="3636000" cy="2921857"/>
            <a:chOff x="8458473" y="2235335"/>
            <a:chExt cx="3636000" cy="2921857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0C4E54B-BCC3-4C96-88D2-5C2BA70AF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8473" y="3192526"/>
              <a:ext cx="3636000" cy="1667417"/>
            </a:xfrm>
            <a:prstGeom prst="rect">
              <a:avLst/>
            </a:prstGeom>
          </p:spPr>
        </p:pic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E9D2CCC-E912-49D3-B8A1-52FDD24C21D4}"/>
                </a:ext>
              </a:extLst>
            </p:cNvPr>
            <p:cNvSpPr/>
            <p:nvPr/>
          </p:nvSpPr>
          <p:spPr>
            <a:xfrm>
              <a:off x="8544272" y="2853192"/>
              <a:ext cx="3492000" cy="2304000"/>
            </a:xfrm>
            <a:prstGeom prst="rect">
              <a:avLst/>
            </a:prstGeom>
            <a:noFill/>
            <a:ln w="381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9C83725-51B2-4B17-A058-FF3A90F8C95E}"/>
                </a:ext>
              </a:extLst>
            </p:cNvPr>
            <p:cNvSpPr txBox="1"/>
            <p:nvPr/>
          </p:nvSpPr>
          <p:spPr>
            <a:xfrm>
              <a:off x="8590880" y="2235335"/>
              <a:ext cx="34309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+mn-lt"/>
                  <a:ea typeface="微軟正黑體" panose="020B0604030504040204" pitchFamily="34" charset="-120"/>
                </a:rPr>
                <a:t>一階差分 </a:t>
              </a:r>
              <a:r>
                <a:rPr lang="en-US" altLang="zh-TW" sz="3200" dirty="0">
                  <a:latin typeface="+mn-lt"/>
                  <a:ea typeface="微軟正黑體" panose="020B0604030504040204" pitchFamily="34" charset="-120"/>
                </a:rPr>
                <a:t>(</a:t>
              </a:r>
              <a:r>
                <a:rPr lang="en-US" altLang="zh-TW" sz="3200" dirty="0" err="1">
                  <a:latin typeface="+mn-lt"/>
                  <a:ea typeface="微軟正黑體" panose="020B0604030504040204" pitchFamily="34" charset="-120"/>
                </a:rPr>
                <a:t>Y</a:t>
              </a:r>
              <a:r>
                <a:rPr lang="en-US" altLang="zh-TW" sz="2000" dirty="0" err="1">
                  <a:latin typeface="+mn-lt"/>
                  <a:ea typeface="微軟正黑體" panose="020B0604030504040204" pitchFamily="34" charset="-120"/>
                </a:rPr>
                <a:t>t</a:t>
              </a:r>
              <a:r>
                <a:rPr lang="en-US" altLang="zh-TW" sz="3200" dirty="0">
                  <a:latin typeface="+mn-lt"/>
                  <a:ea typeface="微軟正黑體" panose="020B0604030504040204" pitchFamily="34" charset="-120"/>
                </a:rPr>
                <a:t> - Y</a:t>
              </a:r>
              <a:r>
                <a:rPr lang="en-US" altLang="zh-TW" sz="2000" dirty="0">
                  <a:latin typeface="+mn-lt"/>
                  <a:ea typeface="微軟正黑體" panose="020B0604030504040204" pitchFamily="34" charset="-120"/>
                </a:rPr>
                <a:t>t-1</a:t>
              </a:r>
              <a:r>
                <a:rPr lang="en-US" altLang="zh-TW" sz="3200" dirty="0">
                  <a:latin typeface="+mn-lt"/>
                  <a:ea typeface="微軟正黑體" panose="020B0604030504040204" pitchFamily="34" charset="-120"/>
                </a:rPr>
                <a:t>)</a:t>
              </a:r>
              <a:endParaRPr lang="zh-TW" altLang="en-US" sz="3200" dirty="0">
                <a:latin typeface="+mn-lt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D35C65C-A410-4AE1-BCC9-6C44140A2AB7}"/>
              </a:ext>
            </a:extLst>
          </p:cNvPr>
          <p:cNvGrpSpPr/>
          <p:nvPr/>
        </p:nvGrpSpPr>
        <p:grpSpPr>
          <a:xfrm>
            <a:off x="4299232" y="2234910"/>
            <a:ext cx="3564000" cy="2922282"/>
            <a:chOff x="4299232" y="2234910"/>
            <a:chExt cx="3564000" cy="292228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27D71023-9237-4E56-9471-F53BC74DB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9232" y="3056770"/>
              <a:ext cx="3564000" cy="1981025"/>
            </a:xfrm>
            <a:prstGeom prst="rect">
              <a:avLst/>
            </a:prstGeom>
          </p:spPr>
        </p:pic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173135B-F7C1-4B6B-9B9B-C4308C68243A}"/>
                </a:ext>
              </a:extLst>
            </p:cNvPr>
            <p:cNvSpPr/>
            <p:nvPr/>
          </p:nvSpPr>
          <p:spPr>
            <a:xfrm>
              <a:off x="4332272" y="2853192"/>
              <a:ext cx="3492000" cy="2304000"/>
            </a:xfrm>
            <a:prstGeom prst="rect">
              <a:avLst/>
            </a:prstGeom>
            <a:noFill/>
            <a:ln w="381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CF2CC28-FA52-44DB-9763-17090D5C4752}"/>
                </a:ext>
              </a:extLst>
            </p:cNvPr>
            <p:cNvSpPr txBox="1"/>
            <p:nvPr/>
          </p:nvSpPr>
          <p:spPr>
            <a:xfrm>
              <a:off x="4990480" y="2234910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+mn-lt"/>
                  <a:ea typeface="微軟正黑體" panose="020B0604030504040204" pitchFamily="34" charset="-120"/>
                </a:rPr>
                <a:t>取 </a:t>
              </a:r>
              <a:r>
                <a:rPr lang="en-US" altLang="zh-TW" sz="3200" dirty="0">
                  <a:latin typeface="+mn-lt"/>
                  <a:ea typeface="微軟正黑體" panose="020B0604030504040204" pitchFamily="34" charset="-120"/>
                </a:rPr>
                <a:t>log</a:t>
              </a:r>
              <a:endParaRPr lang="zh-TW" altLang="en-US" sz="3200" dirty="0">
                <a:latin typeface="+mn-lt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80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48593E9-BD62-4C46-B02E-A7C9CAA99B39}"/>
              </a:ext>
            </a:extLst>
          </p:cNvPr>
          <p:cNvGrpSpPr/>
          <p:nvPr/>
        </p:nvGrpSpPr>
        <p:grpSpPr>
          <a:xfrm>
            <a:off x="158036" y="151569"/>
            <a:ext cx="5904000" cy="1008000"/>
            <a:chOff x="158036" y="151569"/>
            <a:chExt cx="5904000" cy="100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F491C3-3D0C-470C-825A-BDD68752A605}"/>
                </a:ext>
              </a:extLst>
            </p:cNvPr>
            <p:cNvSpPr/>
            <p:nvPr/>
          </p:nvSpPr>
          <p:spPr>
            <a:xfrm>
              <a:off x="158036" y="151569"/>
              <a:ext cx="5904000" cy="1008000"/>
            </a:xfrm>
            <a:prstGeom prst="rect">
              <a:avLst/>
            </a:prstGeom>
            <a:solidFill>
              <a:srgbClr val="FF65B2"/>
            </a:solidFill>
            <a:ln w="5715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6FDD80A-5BDF-46C0-A531-78DEEBD5EC2C}"/>
                </a:ext>
              </a:extLst>
            </p:cNvPr>
            <p:cNvSpPr txBox="1"/>
            <p:nvPr/>
          </p:nvSpPr>
          <p:spPr>
            <a:xfrm>
              <a:off x="263010" y="193904"/>
              <a:ext cx="56940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5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時間序列建模分析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C1D3F98-7691-4804-8755-7D7AA6F55412}"/>
              </a:ext>
            </a:extLst>
          </p:cNvPr>
          <p:cNvGrpSpPr/>
          <p:nvPr/>
        </p:nvGrpSpPr>
        <p:grpSpPr>
          <a:xfrm>
            <a:off x="2182473" y="2241935"/>
            <a:ext cx="7749243" cy="3384376"/>
            <a:chOff x="1559496" y="1916832"/>
            <a:chExt cx="7749243" cy="3384376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B151E6AA-9715-461D-9A19-A142CE134219}"/>
                </a:ext>
              </a:extLst>
            </p:cNvPr>
            <p:cNvSpPr/>
            <p:nvPr/>
          </p:nvSpPr>
          <p:spPr>
            <a:xfrm>
              <a:off x="1559496" y="5085184"/>
              <a:ext cx="216024" cy="216024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63292CD6-B9F7-4435-90D5-7754DAB39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6404" y="4261460"/>
              <a:ext cx="1100264" cy="883782"/>
            </a:xfrm>
            <a:prstGeom prst="line">
              <a:avLst/>
            </a:prstGeom>
            <a:ln w="50800">
              <a:solidFill>
                <a:srgbClr val="FF6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9617ECE-E092-42BA-84A0-C79F803A28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797" y="4219086"/>
              <a:ext cx="1132224" cy="292036"/>
            </a:xfrm>
            <a:prstGeom prst="line">
              <a:avLst/>
            </a:prstGeom>
            <a:ln w="50800">
              <a:solidFill>
                <a:srgbClr val="FF6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67BB03E-F315-4BE6-A80B-9FD1E96FD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2654" y="3422078"/>
              <a:ext cx="1125086" cy="1053238"/>
            </a:xfrm>
            <a:prstGeom prst="line">
              <a:avLst/>
            </a:prstGeom>
            <a:ln w="50800">
              <a:solidFill>
                <a:srgbClr val="FF6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6396012D-0F12-4D1B-8871-97345151AD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5544" y="3372536"/>
              <a:ext cx="1096096" cy="524516"/>
            </a:xfrm>
            <a:prstGeom prst="line">
              <a:avLst/>
            </a:prstGeom>
            <a:ln w="50800">
              <a:solidFill>
                <a:srgbClr val="FF6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B14EE1E-87BB-4078-9225-FB1F8CF02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270" y="3397364"/>
              <a:ext cx="1134542" cy="528164"/>
            </a:xfrm>
            <a:prstGeom prst="line">
              <a:avLst/>
            </a:prstGeom>
            <a:ln w="50800">
              <a:solidFill>
                <a:srgbClr val="FF6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4D0D92F8-4383-44EF-A5EE-FA2D68101438}"/>
                </a:ext>
              </a:extLst>
            </p:cNvPr>
            <p:cNvSpPr/>
            <p:nvPr/>
          </p:nvSpPr>
          <p:spPr>
            <a:xfrm>
              <a:off x="9092715" y="1916832"/>
              <a:ext cx="216024" cy="216024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BA4F3D34-2383-4686-A71C-348AC17CDB2E}"/>
                </a:ext>
              </a:extLst>
            </p:cNvPr>
            <p:cNvSpPr/>
            <p:nvPr/>
          </p:nvSpPr>
          <p:spPr>
            <a:xfrm>
              <a:off x="2815032" y="4101786"/>
              <a:ext cx="216024" cy="216024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0193D238-7A78-4C00-BB7E-6AD6AEE4EEAC}"/>
                </a:ext>
              </a:extLst>
            </p:cNvPr>
            <p:cNvSpPr/>
            <p:nvPr/>
          </p:nvSpPr>
          <p:spPr>
            <a:xfrm>
              <a:off x="4070568" y="4402175"/>
              <a:ext cx="216024" cy="216024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CDBC6943-C5F1-4ACC-83B6-C68DCCDC43AA}"/>
                </a:ext>
              </a:extLst>
            </p:cNvPr>
            <p:cNvSpPr/>
            <p:nvPr/>
          </p:nvSpPr>
          <p:spPr>
            <a:xfrm>
              <a:off x="5326104" y="3250047"/>
              <a:ext cx="216024" cy="216024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C0B339E4-E954-4A36-B6D0-418DA2564497}"/>
                </a:ext>
              </a:extLst>
            </p:cNvPr>
            <p:cNvSpPr/>
            <p:nvPr/>
          </p:nvSpPr>
          <p:spPr>
            <a:xfrm>
              <a:off x="6581640" y="3826111"/>
              <a:ext cx="216024" cy="216024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FB1D891C-4DF4-482B-8881-3AF880E75612}"/>
                </a:ext>
              </a:extLst>
            </p:cNvPr>
            <p:cNvCxnSpPr>
              <a:cxnSpLocks/>
              <a:stCxn id="26" idx="7"/>
              <a:endCxn id="19" idx="3"/>
            </p:cNvCxnSpPr>
            <p:nvPr/>
          </p:nvCxnSpPr>
          <p:spPr>
            <a:xfrm flipV="1">
              <a:off x="8021564" y="2101220"/>
              <a:ext cx="1102787" cy="1192820"/>
            </a:xfrm>
            <a:prstGeom prst="line">
              <a:avLst/>
            </a:prstGeom>
            <a:ln w="50800">
              <a:solidFill>
                <a:srgbClr val="FF6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9E64517-EE35-4D9E-A8D7-8F269B6CEE75}"/>
                </a:ext>
              </a:extLst>
            </p:cNvPr>
            <p:cNvSpPr/>
            <p:nvPr/>
          </p:nvSpPr>
          <p:spPr>
            <a:xfrm>
              <a:off x="7837176" y="3262404"/>
              <a:ext cx="216024" cy="216024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A9F7770-AEFA-4884-9A47-43A3F2BC7757}"/>
              </a:ext>
            </a:extLst>
          </p:cNvPr>
          <p:cNvSpPr txBox="1"/>
          <p:nvPr/>
        </p:nvSpPr>
        <p:spPr>
          <a:xfrm>
            <a:off x="620877" y="1816132"/>
            <a:ext cx="65481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+mn-lt"/>
                <a:ea typeface="微軟正黑體" panose="020B0604030504040204" pitchFamily="34" charset="-120"/>
              </a:rPr>
              <a:t>自我迴歸模型</a:t>
            </a:r>
            <a:endParaRPr lang="en-US" altLang="zh-TW" sz="4400" dirty="0">
              <a:latin typeface="+mn-lt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(Auto-Regressive Model)</a:t>
            </a:r>
            <a:endParaRPr lang="zh-TW" altLang="en-US" sz="4400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2DDC230-330D-476E-90B9-C6FDA9F1E7E2}"/>
              </a:ext>
            </a:extLst>
          </p:cNvPr>
          <p:cNvSpPr txBox="1"/>
          <p:nvPr/>
        </p:nvSpPr>
        <p:spPr>
          <a:xfrm>
            <a:off x="4948477" y="4862770"/>
            <a:ext cx="65481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+mn-lt"/>
                <a:ea typeface="微軟正黑體" panose="020B0604030504040204" pitchFamily="34" charset="-120"/>
              </a:rPr>
              <a:t>移動平均模型</a:t>
            </a:r>
            <a:endParaRPr lang="en-US" altLang="zh-TW" sz="4400" dirty="0">
              <a:latin typeface="+mn-lt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(Moving Average Model)</a:t>
            </a:r>
            <a:endParaRPr lang="zh-TW" altLang="en-US" sz="4400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B93581-AC87-4588-A12F-C5C4A473719A}"/>
              </a:ext>
            </a:extLst>
          </p:cNvPr>
          <p:cNvSpPr txBox="1"/>
          <p:nvPr/>
        </p:nvSpPr>
        <p:spPr>
          <a:xfrm>
            <a:off x="6395606" y="283295"/>
            <a:ext cx="5461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常用的時間序列模型</a:t>
            </a:r>
          </a:p>
        </p:txBody>
      </p:sp>
    </p:spTree>
    <p:extLst>
      <p:ext uri="{BB962C8B-B14F-4D97-AF65-F5344CB8AC3E}">
        <p14:creationId xmlns:p14="http://schemas.microsoft.com/office/powerpoint/2010/main" val="166610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48593E9-BD62-4C46-B02E-A7C9CAA99B39}"/>
              </a:ext>
            </a:extLst>
          </p:cNvPr>
          <p:cNvGrpSpPr/>
          <p:nvPr/>
        </p:nvGrpSpPr>
        <p:grpSpPr>
          <a:xfrm>
            <a:off x="158036" y="151569"/>
            <a:ext cx="5904000" cy="1008000"/>
            <a:chOff x="158036" y="151569"/>
            <a:chExt cx="5904000" cy="100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F491C3-3D0C-470C-825A-BDD68752A605}"/>
                </a:ext>
              </a:extLst>
            </p:cNvPr>
            <p:cNvSpPr/>
            <p:nvPr/>
          </p:nvSpPr>
          <p:spPr>
            <a:xfrm>
              <a:off x="158036" y="151569"/>
              <a:ext cx="5904000" cy="1008000"/>
            </a:xfrm>
            <a:prstGeom prst="rect">
              <a:avLst/>
            </a:prstGeom>
            <a:solidFill>
              <a:srgbClr val="FF65B2"/>
            </a:solidFill>
            <a:ln w="5715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6FDD80A-5BDF-46C0-A531-78DEEBD5EC2C}"/>
                </a:ext>
              </a:extLst>
            </p:cNvPr>
            <p:cNvSpPr txBox="1"/>
            <p:nvPr/>
          </p:nvSpPr>
          <p:spPr>
            <a:xfrm>
              <a:off x="263010" y="193904"/>
              <a:ext cx="56940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5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時間序列建模分析</a:t>
              </a: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B93581-AC87-4588-A12F-C5C4A473719A}"/>
              </a:ext>
            </a:extLst>
          </p:cNvPr>
          <p:cNvSpPr txBox="1"/>
          <p:nvPr/>
        </p:nvSpPr>
        <p:spPr>
          <a:xfrm>
            <a:off x="6395606" y="283295"/>
            <a:ext cx="5461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+mn-lt"/>
                <a:ea typeface="微軟正黑體" panose="020B0604030504040204" pitchFamily="34" charset="-120"/>
              </a:rPr>
              <a:t>自我迴歸模型 </a:t>
            </a:r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AR(</a:t>
            </a:r>
            <a:r>
              <a:rPr lang="en-US" altLang="zh-TW" sz="4400" i="1" dirty="0">
                <a:latin typeface="+mn-lt"/>
                <a:ea typeface="微軟正黑體" panose="020B0604030504040204" pitchFamily="34" charset="-120"/>
              </a:rPr>
              <a:t>p</a:t>
            </a:r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)</a:t>
            </a:r>
            <a:endParaRPr lang="zh-TW" altLang="en-US" sz="4400" dirty="0">
              <a:latin typeface="+mn-lt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F6DAF8D-60E3-4CCE-A4E5-944DBBF4277A}"/>
                  </a:ext>
                </a:extLst>
              </p:cNvPr>
              <p:cNvSpPr txBox="1"/>
              <p:nvPr/>
            </p:nvSpPr>
            <p:spPr>
              <a:xfrm>
                <a:off x="785796" y="4509120"/>
                <a:ext cx="11078534" cy="603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3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3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6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sz="3600" dirty="0">
                  <a:latin typeface="+mn-lt"/>
                </a:endParaRP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F6DAF8D-60E3-4CCE-A4E5-944DBBF42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6" y="4509120"/>
                <a:ext cx="11078534" cy="603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618BB017-5CF8-4099-A8C7-E5D073724EBB}"/>
              </a:ext>
            </a:extLst>
          </p:cNvPr>
          <p:cNvSpPr txBox="1"/>
          <p:nvPr/>
        </p:nvSpPr>
        <p:spPr>
          <a:xfrm>
            <a:off x="623392" y="2269321"/>
            <a:ext cx="921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當期結果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4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</a:t>
            </a:r>
            <a:r>
              <a:rPr lang="zh-TW" altLang="en-US" sz="6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 </a:t>
            </a:r>
            <a:r>
              <a:rPr lang="en-US" altLang="zh-TW" sz="6000" i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6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6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期結果</a:t>
            </a:r>
            <a:r>
              <a:rPr lang="zh-TW" altLang="en-US" sz="4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</a:t>
            </a: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7F5112D5-25AC-4749-9D4E-233B89EF017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2727771"/>
            <a:ext cx="5048250" cy="1114425"/>
          </a:xfrm>
          <a:prstGeom prst="rect">
            <a:avLst/>
          </a:prstGeom>
        </p:spPr>
      </p:pic>
      <p:sp>
        <p:nvSpPr>
          <p:cNvPr id="46" name="Freeform 505">
            <a:extLst>
              <a:ext uri="{FF2B5EF4-FFF2-40B4-BE49-F238E27FC236}">
                <a16:creationId xmlns:a16="http://schemas.microsoft.com/office/drawing/2014/main" id="{E7F91032-174C-4851-B977-96D8D8654E75}"/>
              </a:ext>
            </a:extLst>
          </p:cNvPr>
          <p:cNvSpPr>
            <a:spLocks noEditPoints="1"/>
          </p:cNvSpPr>
          <p:nvPr/>
        </p:nvSpPr>
        <p:spPr bwMode="auto">
          <a:xfrm>
            <a:off x="10933950" y="4462512"/>
            <a:ext cx="671041" cy="720080"/>
          </a:xfrm>
          <a:custGeom>
            <a:avLst/>
            <a:gdLst>
              <a:gd name="T0" fmla="*/ 123 w 452"/>
              <a:gd name="T1" fmla="*/ 17 h 285"/>
              <a:gd name="T2" fmla="*/ 335 w 452"/>
              <a:gd name="T3" fmla="*/ 260 h 285"/>
              <a:gd name="T4" fmla="*/ 115 w 452"/>
              <a:gd name="T5" fmla="*/ 281 h 285"/>
              <a:gd name="T6" fmla="*/ 2 w 452"/>
              <a:gd name="T7" fmla="*/ 219 h 285"/>
              <a:gd name="T8" fmla="*/ 82 w 452"/>
              <a:gd name="T9" fmla="*/ 78 h 285"/>
              <a:gd name="T10" fmla="*/ 215 w 452"/>
              <a:gd name="T11" fmla="*/ 18 h 285"/>
              <a:gd name="T12" fmla="*/ 192 w 452"/>
              <a:gd name="T13" fmla="*/ 18 h 285"/>
              <a:gd name="T14" fmla="*/ 146 w 452"/>
              <a:gd name="T15" fmla="*/ 20 h 285"/>
              <a:gd name="T16" fmla="*/ 127 w 452"/>
              <a:gd name="T17" fmla="*/ 24 h 285"/>
              <a:gd name="T18" fmla="*/ 133 w 452"/>
              <a:gd name="T19" fmla="*/ 22 h 285"/>
              <a:gd name="T20" fmla="*/ 216 w 452"/>
              <a:gd name="T21" fmla="*/ 13 h 285"/>
              <a:gd name="T22" fmla="*/ 131 w 452"/>
              <a:gd name="T23" fmla="*/ 18 h 285"/>
              <a:gd name="T24" fmla="*/ 130 w 452"/>
              <a:gd name="T25" fmla="*/ 17 h 285"/>
              <a:gd name="T26" fmla="*/ 174 w 452"/>
              <a:gd name="T27" fmla="*/ 11 h 285"/>
              <a:gd name="T28" fmla="*/ 158 w 452"/>
              <a:gd name="T29" fmla="*/ 12 h 285"/>
              <a:gd name="T30" fmla="*/ 130 w 452"/>
              <a:gd name="T31" fmla="*/ 16 h 285"/>
              <a:gd name="T32" fmla="*/ 130 w 452"/>
              <a:gd name="T33" fmla="*/ 16 h 285"/>
              <a:gd name="T34" fmla="*/ 160 w 452"/>
              <a:gd name="T35" fmla="*/ 10 h 285"/>
              <a:gd name="T36" fmla="*/ 129 w 452"/>
              <a:gd name="T37" fmla="*/ 15 h 285"/>
              <a:gd name="T38" fmla="*/ 125 w 452"/>
              <a:gd name="T39" fmla="*/ 16 h 285"/>
              <a:gd name="T40" fmla="*/ 135 w 452"/>
              <a:gd name="T41" fmla="*/ 13 h 285"/>
              <a:gd name="T42" fmla="*/ 182 w 452"/>
              <a:gd name="T43" fmla="*/ 7 h 285"/>
              <a:gd name="T44" fmla="*/ 254 w 452"/>
              <a:gd name="T45" fmla="*/ 7 h 285"/>
              <a:gd name="T46" fmla="*/ 271 w 452"/>
              <a:gd name="T47" fmla="*/ 8 h 285"/>
              <a:gd name="T48" fmla="*/ 354 w 452"/>
              <a:gd name="T49" fmla="*/ 2 h 285"/>
              <a:gd name="T50" fmla="*/ 360 w 452"/>
              <a:gd name="T51" fmla="*/ 0 h 285"/>
              <a:gd name="T52" fmla="*/ 367 w 452"/>
              <a:gd name="T53" fmla="*/ 1 h 285"/>
              <a:gd name="T54" fmla="*/ 376 w 452"/>
              <a:gd name="T55" fmla="*/ 6 h 285"/>
              <a:gd name="T56" fmla="*/ 377 w 452"/>
              <a:gd name="T57" fmla="*/ 17 h 285"/>
              <a:gd name="T58" fmla="*/ 368 w 452"/>
              <a:gd name="T59" fmla="*/ 23 h 285"/>
              <a:gd name="T60" fmla="*/ 361 w 452"/>
              <a:gd name="T61" fmla="*/ 23 h 285"/>
              <a:gd name="T62" fmla="*/ 354 w 452"/>
              <a:gd name="T63" fmla="*/ 21 h 285"/>
              <a:gd name="T64" fmla="*/ 342 w 452"/>
              <a:gd name="T65" fmla="*/ 29 h 285"/>
              <a:gd name="T66" fmla="*/ 422 w 452"/>
              <a:gd name="T67" fmla="*/ 87 h 285"/>
              <a:gd name="T68" fmla="*/ 156 w 452"/>
              <a:gd name="T69" fmla="*/ 10 h 285"/>
              <a:gd name="T70" fmla="*/ 180 w 452"/>
              <a:gd name="T71" fmla="*/ 8 h 285"/>
              <a:gd name="T72" fmla="*/ 218 w 452"/>
              <a:gd name="T73" fmla="*/ 17 h 285"/>
              <a:gd name="T74" fmla="*/ 335 w 452"/>
              <a:gd name="T75" fmla="*/ 43 h 285"/>
              <a:gd name="T76" fmla="*/ 282 w 452"/>
              <a:gd name="T77" fmla="*/ 25 h 285"/>
              <a:gd name="T78" fmla="*/ 137 w 452"/>
              <a:gd name="T79" fmla="*/ 65 h 285"/>
              <a:gd name="T80" fmla="*/ 17 w 452"/>
              <a:gd name="T81" fmla="*/ 205 h 285"/>
              <a:gd name="T82" fmla="*/ 136 w 452"/>
              <a:gd name="T83" fmla="*/ 266 h 285"/>
              <a:gd name="T84" fmla="*/ 341 w 452"/>
              <a:gd name="T85" fmla="*/ 240 h 285"/>
              <a:gd name="T86" fmla="*/ 123 w 452"/>
              <a:gd name="T87" fmla="*/ 16 h 285"/>
              <a:gd name="T88" fmla="*/ 123 w 452"/>
              <a:gd name="T89" fmla="*/ 19 h 285"/>
              <a:gd name="T90" fmla="*/ 124 w 452"/>
              <a:gd name="T91" fmla="*/ 19 h 285"/>
              <a:gd name="T92" fmla="*/ 124 w 452"/>
              <a:gd name="T93" fmla="*/ 17 h 285"/>
              <a:gd name="T94" fmla="*/ 248 w 452"/>
              <a:gd name="T95" fmla="*/ 5 h 285"/>
              <a:gd name="T96" fmla="*/ 124 w 452"/>
              <a:gd name="T97" fmla="*/ 22 h 285"/>
              <a:gd name="T98" fmla="*/ 123 w 452"/>
              <a:gd name="T99" fmla="*/ 22 h 285"/>
              <a:gd name="T100" fmla="*/ 124 w 452"/>
              <a:gd name="T101" fmla="*/ 16 h 285"/>
              <a:gd name="T102" fmla="*/ 125 w 452"/>
              <a:gd name="T103" fmla="*/ 19 h 285"/>
              <a:gd name="T104" fmla="*/ 161 w 452"/>
              <a:gd name="T105" fmla="*/ 18 h 285"/>
              <a:gd name="T106" fmla="*/ 187 w 452"/>
              <a:gd name="T107" fmla="*/ 18 h 285"/>
              <a:gd name="T108" fmla="*/ 125 w 452"/>
              <a:gd name="T109" fmla="*/ 25 h 285"/>
              <a:gd name="T110" fmla="*/ 123 w 452"/>
              <a:gd name="T111" fmla="*/ 17 h 285"/>
              <a:gd name="T112" fmla="*/ 312 w 452"/>
              <a:gd name="T113" fmla="*/ 35 h 285"/>
              <a:gd name="T114" fmla="*/ 131 w 452"/>
              <a:gd name="T115" fmla="*/ 26 h 285"/>
              <a:gd name="T116" fmla="*/ 121 w 452"/>
              <a:gd name="T117" fmla="*/ 25 h 285"/>
              <a:gd name="T118" fmla="*/ 121 w 452"/>
              <a:gd name="T119" fmla="*/ 23 h 285"/>
              <a:gd name="T120" fmla="*/ 121 w 452"/>
              <a:gd name="T121" fmla="*/ 18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2" h="285">
                <a:moveTo>
                  <a:pt x="126" y="23"/>
                </a:moveTo>
                <a:cubicBezTo>
                  <a:pt x="126" y="24"/>
                  <a:pt x="125" y="23"/>
                  <a:pt x="125" y="24"/>
                </a:cubicBezTo>
                <a:cubicBezTo>
                  <a:pt x="125" y="23"/>
                  <a:pt x="125" y="23"/>
                  <a:pt x="126" y="23"/>
                </a:cubicBezTo>
                <a:close/>
                <a:moveTo>
                  <a:pt x="123" y="17"/>
                </a:moveTo>
                <a:cubicBezTo>
                  <a:pt x="123" y="17"/>
                  <a:pt x="123" y="17"/>
                  <a:pt x="123" y="17"/>
                </a:cubicBezTo>
                <a:cubicBezTo>
                  <a:pt x="123" y="17"/>
                  <a:pt x="123" y="17"/>
                  <a:pt x="123" y="17"/>
                </a:cubicBezTo>
                <a:cubicBezTo>
                  <a:pt x="124" y="17"/>
                  <a:pt x="123" y="17"/>
                  <a:pt x="123" y="17"/>
                </a:cubicBezTo>
                <a:close/>
                <a:moveTo>
                  <a:pt x="449" y="171"/>
                </a:moveTo>
                <a:cubicBezTo>
                  <a:pt x="446" y="182"/>
                  <a:pt x="441" y="191"/>
                  <a:pt x="435" y="199"/>
                </a:cubicBezTo>
                <a:cubicBezTo>
                  <a:pt x="423" y="216"/>
                  <a:pt x="407" y="229"/>
                  <a:pt x="389" y="238"/>
                </a:cubicBezTo>
                <a:cubicBezTo>
                  <a:pt x="380" y="243"/>
                  <a:pt x="370" y="246"/>
                  <a:pt x="361" y="250"/>
                </a:cubicBezTo>
                <a:cubicBezTo>
                  <a:pt x="353" y="253"/>
                  <a:pt x="344" y="257"/>
                  <a:pt x="335" y="260"/>
                </a:cubicBezTo>
                <a:cubicBezTo>
                  <a:pt x="317" y="266"/>
                  <a:pt x="296" y="272"/>
                  <a:pt x="278" y="276"/>
                </a:cubicBezTo>
                <a:cubicBezTo>
                  <a:pt x="273" y="277"/>
                  <a:pt x="268" y="278"/>
                  <a:pt x="262" y="279"/>
                </a:cubicBezTo>
                <a:cubicBezTo>
                  <a:pt x="250" y="281"/>
                  <a:pt x="236" y="283"/>
                  <a:pt x="223" y="284"/>
                </a:cubicBezTo>
                <a:cubicBezTo>
                  <a:pt x="210" y="285"/>
                  <a:pt x="197" y="285"/>
                  <a:pt x="186" y="285"/>
                </a:cubicBezTo>
                <a:cubicBezTo>
                  <a:pt x="170" y="285"/>
                  <a:pt x="152" y="285"/>
                  <a:pt x="135" y="283"/>
                </a:cubicBezTo>
                <a:cubicBezTo>
                  <a:pt x="128" y="283"/>
                  <a:pt x="121" y="282"/>
                  <a:pt x="115" y="281"/>
                </a:cubicBezTo>
                <a:cubicBezTo>
                  <a:pt x="112" y="281"/>
                  <a:pt x="109" y="281"/>
                  <a:pt x="106" y="281"/>
                </a:cubicBezTo>
                <a:cubicBezTo>
                  <a:pt x="95" y="279"/>
                  <a:pt x="83" y="277"/>
                  <a:pt x="72" y="274"/>
                </a:cubicBezTo>
                <a:cubicBezTo>
                  <a:pt x="65" y="272"/>
                  <a:pt x="60" y="271"/>
                  <a:pt x="54" y="269"/>
                </a:cubicBezTo>
                <a:cubicBezTo>
                  <a:pt x="45" y="265"/>
                  <a:pt x="34" y="260"/>
                  <a:pt x="23" y="252"/>
                </a:cubicBezTo>
                <a:cubicBezTo>
                  <a:pt x="18" y="248"/>
                  <a:pt x="14" y="243"/>
                  <a:pt x="10" y="238"/>
                </a:cubicBezTo>
                <a:cubicBezTo>
                  <a:pt x="6" y="232"/>
                  <a:pt x="3" y="226"/>
                  <a:pt x="2" y="219"/>
                </a:cubicBezTo>
                <a:cubicBezTo>
                  <a:pt x="0" y="213"/>
                  <a:pt x="0" y="206"/>
                  <a:pt x="0" y="200"/>
                </a:cubicBezTo>
                <a:cubicBezTo>
                  <a:pt x="0" y="197"/>
                  <a:pt x="0" y="194"/>
                  <a:pt x="1" y="190"/>
                </a:cubicBezTo>
                <a:cubicBezTo>
                  <a:pt x="2" y="179"/>
                  <a:pt x="7" y="165"/>
                  <a:pt x="13" y="155"/>
                </a:cubicBezTo>
                <a:cubicBezTo>
                  <a:pt x="15" y="150"/>
                  <a:pt x="18" y="145"/>
                  <a:pt x="22" y="140"/>
                </a:cubicBezTo>
                <a:cubicBezTo>
                  <a:pt x="29" y="129"/>
                  <a:pt x="37" y="119"/>
                  <a:pt x="44" y="112"/>
                </a:cubicBezTo>
                <a:cubicBezTo>
                  <a:pt x="53" y="102"/>
                  <a:pt x="69" y="88"/>
                  <a:pt x="82" y="78"/>
                </a:cubicBezTo>
                <a:cubicBezTo>
                  <a:pt x="83" y="77"/>
                  <a:pt x="83" y="77"/>
                  <a:pt x="84" y="77"/>
                </a:cubicBezTo>
                <a:cubicBezTo>
                  <a:pt x="94" y="70"/>
                  <a:pt x="104" y="62"/>
                  <a:pt x="114" y="57"/>
                </a:cubicBezTo>
                <a:cubicBezTo>
                  <a:pt x="116" y="56"/>
                  <a:pt x="116" y="56"/>
                  <a:pt x="117" y="55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52" y="38"/>
                  <a:pt x="167" y="32"/>
                  <a:pt x="186" y="26"/>
                </a:cubicBezTo>
                <a:cubicBezTo>
                  <a:pt x="195" y="23"/>
                  <a:pt x="205" y="20"/>
                  <a:pt x="215" y="18"/>
                </a:cubicBezTo>
                <a:cubicBezTo>
                  <a:pt x="215" y="18"/>
                  <a:pt x="215" y="18"/>
                  <a:pt x="215" y="18"/>
                </a:cubicBezTo>
                <a:cubicBezTo>
                  <a:pt x="215" y="18"/>
                  <a:pt x="215" y="18"/>
                  <a:pt x="215" y="18"/>
                </a:cubicBezTo>
                <a:cubicBezTo>
                  <a:pt x="215" y="18"/>
                  <a:pt x="215" y="18"/>
                  <a:pt x="215" y="18"/>
                </a:cubicBezTo>
                <a:cubicBezTo>
                  <a:pt x="212" y="18"/>
                  <a:pt x="210" y="18"/>
                  <a:pt x="207" y="18"/>
                </a:cubicBezTo>
                <a:cubicBezTo>
                  <a:pt x="204" y="18"/>
                  <a:pt x="204" y="18"/>
                  <a:pt x="199" y="18"/>
                </a:cubicBezTo>
                <a:cubicBezTo>
                  <a:pt x="195" y="18"/>
                  <a:pt x="196" y="18"/>
                  <a:pt x="192" y="18"/>
                </a:cubicBezTo>
                <a:cubicBezTo>
                  <a:pt x="192" y="18"/>
                  <a:pt x="188" y="18"/>
                  <a:pt x="187" y="18"/>
                </a:cubicBezTo>
                <a:cubicBezTo>
                  <a:pt x="187" y="18"/>
                  <a:pt x="188" y="18"/>
                  <a:pt x="187" y="18"/>
                </a:cubicBezTo>
                <a:cubicBezTo>
                  <a:pt x="184" y="18"/>
                  <a:pt x="174" y="19"/>
                  <a:pt x="168" y="19"/>
                </a:cubicBezTo>
                <a:cubicBezTo>
                  <a:pt x="161" y="20"/>
                  <a:pt x="153" y="21"/>
                  <a:pt x="145" y="22"/>
                </a:cubicBezTo>
                <a:cubicBezTo>
                  <a:pt x="153" y="20"/>
                  <a:pt x="159" y="19"/>
                  <a:pt x="161" y="19"/>
                </a:cubicBezTo>
                <a:cubicBezTo>
                  <a:pt x="157" y="19"/>
                  <a:pt x="151" y="20"/>
                  <a:pt x="146" y="20"/>
                </a:cubicBezTo>
                <a:cubicBezTo>
                  <a:pt x="137" y="22"/>
                  <a:pt x="137" y="22"/>
                  <a:pt x="137" y="22"/>
                </a:cubicBezTo>
                <a:cubicBezTo>
                  <a:pt x="133" y="22"/>
                  <a:pt x="133" y="22"/>
                  <a:pt x="133" y="22"/>
                </a:cubicBezTo>
                <a:cubicBezTo>
                  <a:pt x="132" y="23"/>
                  <a:pt x="132" y="23"/>
                  <a:pt x="132" y="23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0" y="23"/>
                  <a:pt x="128" y="23"/>
                  <a:pt x="127" y="24"/>
                </a:cubicBezTo>
                <a:cubicBezTo>
                  <a:pt x="127" y="24"/>
                  <a:pt x="127" y="24"/>
                  <a:pt x="127" y="24"/>
                </a:cubicBezTo>
                <a:cubicBezTo>
                  <a:pt x="125" y="24"/>
                  <a:pt x="123" y="25"/>
                  <a:pt x="122" y="25"/>
                </a:cubicBezTo>
                <a:cubicBezTo>
                  <a:pt x="125" y="24"/>
                  <a:pt x="128" y="23"/>
                  <a:pt x="131" y="22"/>
                </a:cubicBezTo>
                <a:cubicBezTo>
                  <a:pt x="131" y="22"/>
                  <a:pt x="131" y="22"/>
                  <a:pt x="131" y="22"/>
                </a:cubicBezTo>
                <a:cubicBezTo>
                  <a:pt x="131" y="22"/>
                  <a:pt x="131" y="22"/>
                  <a:pt x="131" y="22"/>
                </a:cubicBezTo>
                <a:cubicBezTo>
                  <a:pt x="133" y="22"/>
                  <a:pt x="133" y="22"/>
                  <a:pt x="133" y="22"/>
                </a:cubicBezTo>
                <a:cubicBezTo>
                  <a:pt x="137" y="21"/>
                  <a:pt x="142" y="21"/>
                  <a:pt x="147" y="20"/>
                </a:cubicBezTo>
                <a:cubicBezTo>
                  <a:pt x="156" y="19"/>
                  <a:pt x="166" y="18"/>
                  <a:pt x="173" y="17"/>
                </a:cubicBezTo>
                <a:cubicBezTo>
                  <a:pt x="182" y="16"/>
                  <a:pt x="187" y="16"/>
                  <a:pt x="182" y="15"/>
                </a:cubicBezTo>
                <a:cubicBezTo>
                  <a:pt x="171" y="16"/>
                  <a:pt x="161" y="17"/>
                  <a:pt x="150" y="18"/>
                </a:cubicBezTo>
                <a:cubicBezTo>
                  <a:pt x="148" y="18"/>
                  <a:pt x="146" y="18"/>
                  <a:pt x="149" y="18"/>
                </a:cubicBezTo>
                <a:cubicBezTo>
                  <a:pt x="171" y="14"/>
                  <a:pt x="197" y="13"/>
                  <a:pt x="216" y="13"/>
                </a:cubicBezTo>
                <a:cubicBezTo>
                  <a:pt x="226" y="14"/>
                  <a:pt x="226" y="14"/>
                  <a:pt x="226" y="14"/>
                </a:cubicBezTo>
                <a:cubicBezTo>
                  <a:pt x="231" y="13"/>
                  <a:pt x="231" y="13"/>
                  <a:pt x="231" y="13"/>
                </a:cubicBezTo>
                <a:cubicBezTo>
                  <a:pt x="230" y="13"/>
                  <a:pt x="229" y="13"/>
                  <a:pt x="229" y="13"/>
                </a:cubicBezTo>
                <a:cubicBezTo>
                  <a:pt x="207" y="12"/>
                  <a:pt x="190" y="11"/>
                  <a:pt x="167" y="13"/>
                </a:cubicBezTo>
                <a:cubicBezTo>
                  <a:pt x="164" y="13"/>
                  <a:pt x="161" y="13"/>
                  <a:pt x="158" y="14"/>
                </a:cubicBezTo>
                <a:cubicBezTo>
                  <a:pt x="151" y="14"/>
                  <a:pt x="140" y="16"/>
                  <a:pt x="131" y="18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29" y="18"/>
                  <a:pt x="127" y="19"/>
                  <a:pt x="126" y="19"/>
                </a:cubicBezTo>
                <a:cubicBezTo>
                  <a:pt x="127" y="18"/>
                  <a:pt x="128" y="18"/>
                  <a:pt x="129" y="18"/>
                </a:cubicBezTo>
                <a:cubicBezTo>
                  <a:pt x="130" y="18"/>
                  <a:pt x="130" y="17"/>
                  <a:pt x="130" y="17"/>
                </a:cubicBezTo>
                <a:cubicBezTo>
                  <a:pt x="130" y="17"/>
                  <a:pt x="130" y="17"/>
                  <a:pt x="130" y="17"/>
                </a:cubicBezTo>
                <a:cubicBezTo>
                  <a:pt x="134" y="17"/>
                  <a:pt x="134" y="17"/>
                  <a:pt x="134" y="17"/>
                </a:cubicBezTo>
                <a:cubicBezTo>
                  <a:pt x="138" y="16"/>
                  <a:pt x="142" y="15"/>
                  <a:pt x="146" y="15"/>
                </a:cubicBezTo>
                <a:cubicBezTo>
                  <a:pt x="155" y="13"/>
                  <a:pt x="164" y="12"/>
                  <a:pt x="172" y="12"/>
                </a:cubicBezTo>
                <a:cubicBezTo>
                  <a:pt x="175" y="11"/>
                  <a:pt x="175" y="11"/>
                  <a:pt x="169" y="11"/>
                </a:cubicBezTo>
                <a:cubicBezTo>
                  <a:pt x="171" y="11"/>
                  <a:pt x="172" y="11"/>
                  <a:pt x="174" y="11"/>
                </a:cubicBezTo>
                <a:cubicBezTo>
                  <a:pt x="174" y="11"/>
                  <a:pt x="174" y="11"/>
                  <a:pt x="173" y="11"/>
                </a:cubicBezTo>
                <a:cubicBezTo>
                  <a:pt x="182" y="10"/>
                  <a:pt x="183" y="10"/>
                  <a:pt x="192" y="10"/>
                </a:cubicBezTo>
                <a:cubicBezTo>
                  <a:pt x="194" y="10"/>
                  <a:pt x="194" y="9"/>
                  <a:pt x="193" y="9"/>
                </a:cubicBezTo>
                <a:cubicBezTo>
                  <a:pt x="186" y="10"/>
                  <a:pt x="179" y="10"/>
                  <a:pt x="172" y="10"/>
                </a:cubicBezTo>
                <a:cubicBezTo>
                  <a:pt x="168" y="11"/>
                  <a:pt x="165" y="11"/>
                  <a:pt x="162" y="12"/>
                </a:cubicBezTo>
                <a:cubicBezTo>
                  <a:pt x="160" y="12"/>
                  <a:pt x="160" y="12"/>
                  <a:pt x="158" y="12"/>
                </a:cubicBezTo>
                <a:cubicBezTo>
                  <a:pt x="156" y="12"/>
                  <a:pt x="153" y="13"/>
                  <a:pt x="151" y="13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41" y="14"/>
                  <a:pt x="137" y="15"/>
                  <a:pt x="133" y="16"/>
                </a:cubicBezTo>
                <a:cubicBezTo>
                  <a:pt x="131" y="16"/>
                  <a:pt x="131" y="16"/>
                  <a:pt x="131" y="16"/>
                </a:cubicBezTo>
                <a:cubicBezTo>
                  <a:pt x="130" y="16"/>
                  <a:pt x="130" y="16"/>
                  <a:pt x="130" y="16"/>
                </a:cubicBezTo>
                <a:cubicBezTo>
                  <a:pt x="130" y="16"/>
                  <a:pt x="130" y="16"/>
                  <a:pt x="130" y="16"/>
                </a:cubicBezTo>
                <a:cubicBezTo>
                  <a:pt x="130" y="16"/>
                  <a:pt x="130" y="16"/>
                  <a:pt x="130" y="16"/>
                </a:cubicBezTo>
                <a:cubicBezTo>
                  <a:pt x="130" y="16"/>
                  <a:pt x="129" y="16"/>
                  <a:pt x="129" y="16"/>
                </a:cubicBezTo>
                <a:cubicBezTo>
                  <a:pt x="129" y="16"/>
                  <a:pt x="128" y="16"/>
                  <a:pt x="128" y="16"/>
                </a:cubicBezTo>
                <a:cubicBezTo>
                  <a:pt x="128" y="16"/>
                  <a:pt x="128" y="16"/>
                  <a:pt x="129" y="16"/>
                </a:cubicBezTo>
                <a:cubicBezTo>
                  <a:pt x="129" y="16"/>
                  <a:pt x="129" y="16"/>
                  <a:pt x="130" y="16"/>
                </a:cubicBezTo>
                <a:cubicBezTo>
                  <a:pt x="130" y="16"/>
                  <a:pt x="130" y="16"/>
                  <a:pt x="130" y="16"/>
                </a:cubicBezTo>
                <a:cubicBezTo>
                  <a:pt x="130" y="16"/>
                  <a:pt x="130" y="16"/>
                  <a:pt x="130" y="16"/>
                </a:cubicBezTo>
                <a:cubicBezTo>
                  <a:pt x="130" y="16"/>
                  <a:pt x="130" y="16"/>
                  <a:pt x="130" y="16"/>
                </a:cubicBezTo>
                <a:cubicBezTo>
                  <a:pt x="132" y="15"/>
                  <a:pt x="132" y="15"/>
                  <a:pt x="132" y="15"/>
                </a:cubicBezTo>
                <a:cubicBezTo>
                  <a:pt x="139" y="14"/>
                  <a:pt x="139" y="14"/>
                  <a:pt x="139" y="14"/>
                </a:cubicBezTo>
                <a:cubicBezTo>
                  <a:pt x="148" y="12"/>
                  <a:pt x="156" y="11"/>
                  <a:pt x="163" y="11"/>
                </a:cubicBezTo>
                <a:cubicBezTo>
                  <a:pt x="165" y="10"/>
                  <a:pt x="162" y="10"/>
                  <a:pt x="160" y="10"/>
                </a:cubicBezTo>
                <a:cubicBezTo>
                  <a:pt x="156" y="11"/>
                  <a:pt x="152" y="11"/>
                  <a:pt x="148" y="12"/>
                </a:cubicBezTo>
                <a:cubicBezTo>
                  <a:pt x="146" y="12"/>
                  <a:pt x="149" y="12"/>
                  <a:pt x="147" y="12"/>
                </a:cubicBezTo>
                <a:cubicBezTo>
                  <a:pt x="142" y="13"/>
                  <a:pt x="137" y="14"/>
                  <a:pt x="132" y="15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29" y="15"/>
                  <a:pt x="129" y="15"/>
                  <a:pt x="129" y="15"/>
                </a:cubicBezTo>
                <a:cubicBezTo>
                  <a:pt x="129" y="15"/>
                  <a:pt x="129" y="15"/>
                  <a:pt x="129" y="15"/>
                </a:cubicBezTo>
                <a:cubicBezTo>
                  <a:pt x="129" y="15"/>
                  <a:pt x="128" y="15"/>
                  <a:pt x="129" y="15"/>
                </a:cubicBezTo>
                <a:cubicBezTo>
                  <a:pt x="128" y="15"/>
                  <a:pt x="128" y="15"/>
                  <a:pt x="128" y="15"/>
                </a:cubicBezTo>
                <a:cubicBezTo>
                  <a:pt x="128" y="15"/>
                  <a:pt x="128" y="15"/>
                  <a:pt x="128" y="15"/>
                </a:cubicBezTo>
                <a:cubicBezTo>
                  <a:pt x="128" y="15"/>
                  <a:pt x="128" y="15"/>
                  <a:pt x="128" y="15"/>
                </a:cubicBezTo>
                <a:cubicBezTo>
                  <a:pt x="127" y="16"/>
                  <a:pt x="126" y="15"/>
                  <a:pt x="125" y="16"/>
                </a:cubicBezTo>
                <a:cubicBezTo>
                  <a:pt x="125" y="15"/>
                  <a:pt x="126" y="15"/>
                  <a:pt x="127" y="15"/>
                </a:cubicBezTo>
                <a:cubicBezTo>
                  <a:pt x="128" y="15"/>
                  <a:pt x="127" y="15"/>
                  <a:pt x="127" y="15"/>
                </a:cubicBezTo>
                <a:cubicBezTo>
                  <a:pt x="128" y="15"/>
                  <a:pt x="128" y="15"/>
                  <a:pt x="128" y="15"/>
                </a:cubicBezTo>
                <a:cubicBezTo>
                  <a:pt x="129" y="15"/>
                  <a:pt x="129" y="14"/>
                  <a:pt x="129" y="14"/>
                </a:cubicBezTo>
                <a:cubicBezTo>
                  <a:pt x="129" y="14"/>
                  <a:pt x="129" y="14"/>
                  <a:pt x="130" y="14"/>
                </a:cubicBezTo>
                <a:cubicBezTo>
                  <a:pt x="135" y="13"/>
                  <a:pt x="135" y="13"/>
                  <a:pt x="135" y="13"/>
                </a:cubicBezTo>
                <a:cubicBezTo>
                  <a:pt x="140" y="12"/>
                  <a:pt x="143" y="11"/>
                  <a:pt x="149" y="11"/>
                </a:cubicBezTo>
                <a:cubicBezTo>
                  <a:pt x="150" y="10"/>
                  <a:pt x="150" y="10"/>
                  <a:pt x="153" y="10"/>
                </a:cubicBezTo>
                <a:cubicBezTo>
                  <a:pt x="154" y="9"/>
                  <a:pt x="149" y="10"/>
                  <a:pt x="152" y="9"/>
                </a:cubicBezTo>
                <a:cubicBezTo>
                  <a:pt x="155" y="9"/>
                  <a:pt x="152" y="10"/>
                  <a:pt x="154" y="9"/>
                </a:cubicBezTo>
                <a:cubicBezTo>
                  <a:pt x="157" y="9"/>
                  <a:pt x="158" y="9"/>
                  <a:pt x="160" y="8"/>
                </a:cubicBezTo>
                <a:cubicBezTo>
                  <a:pt x="167" y="8"/>
                  <a:pt x="174" y="7"/>
                  <a:pt x="182" y="7"/>
                </a:cubicBezTo>
                <a:cubicBezTo>
                  <a:pt x="184" y="6"/>
                  <a:pt x="178" y="7"/>
                  <a:pt x="181" y="6"/>
                </a:cubicBezTo>
                <a:cubicBezTo>
                  <a:pt x="184" y="6"/>
                  <a:pt x="194" y="6"/>
                  <a:pt x="197" y="5"/>
                </a:cubicBezTo>
                <a:cubicBezTo>
                  <a:pt x="205" y="5"/>
                  <a:pt x="210" y="5"/>
                  <a:pt x="219" y="6"/>
                </a:cubicBezTo>
                <a:cubicBezTo>
                  <a:pt x="223" y="6"/>
                  <a:pt x="220" y="5"/>
                  <a:pt x="221" y="5"/>
                </a:cubicBezTo>
                <a:cubicBezTo>
                  <a:pt x="227" y="5"/>
                  <a:pt x="231" y="6"/>
                  <a:pt x="237" y="6"/>
                </a:cubicBezTo>
                <a:cubicBezTo>
                  <a:pt x="241" y="6"/>
                  <a:pt x="248" y="7"/>
                  <a:pt x="254" y="7"/>
                </a:cubicBezTo>
                <a:cubicBezTo>
                  <a:pt x="254" y="7"/>
                  <a:pt x="250" y="7"/>
                  <a:pt x="247" y="6"/>
                </a:cubicBezTo>
                <a:cubicBezTo>
                  <a:pt x="249" y="6"/>
                  <a:pt x="255" y="7"/>
                  <a:pt x="257" y="8"/>
                </a:cubicBezTo>
                <a:cubicBezTo>
                  <a:pt x="259" y="8"/>
                  <a:pt x="262" y="8"/>
                  <a:pt x="264" y="9"/>
                </a:cubicBezTo>
                <a:cubicBezTo>
                  <a:pt x="264" y="9"/>
                  <a:pt x="264" y="9"/>
                  <a:pt x="264" y="9"/>
                </a:cubicBezTo>
                <a:cubicBezTo>
                  <a:pt x="264" y="9"/>
                  <a:pt x="264" y="9"/>
                  <a:pt x="264" y="9"/>
                </a:cubicBezTo>
                <a:cubicBezTo>
                  <a:pt x="266" y="8"/>
                  <a:pt x="269" y="8"/>
                  <a:pt x="271" y="8"/>
                </a:cubicBezTo>
                <a:cubicBezTo>
                  <a:pt x="280" y="6"/>
                  <a:pt x="288" y="5"/>
                  <a:pt x="299" y="5"/>
                </a:cubicBezTo>
                <a:cubicBezTo>
                  <a:pt x="306" y="4"/>
                  <a:pt x="313" y="3"/>
                  <a:pt x="322" y="3"/>
                </a:cubicBezTo>
                <a:cubicBezTo>
                  <a:pt x="327" y="2"/>
                  <a:pt x="332" y="2"/>
                  <a:pt x="336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52" y="2"/>
                  <a:pt x="352" y="2"/>
                  <a:pt x="352" y="2"/>
                </a:cubicBezTo>
                <a:cubicBezTo>
                  <a:pt x="354" y="2"/>
                  <a:pt x="354" y="2"/>
                  <a:pt x="354" y="2"/>
                </a:cubicBezTo>
                <a:cubicBezTo>
                  <a:pt x="354" y="2"/>
                  <a:pt x="354" y="2"/>
                  <a:pt x="354" y="2"/>
                </a:cubicBezTo>
                <a:cubicBezTo>
                  <a:pt x="354" y="2"/>
                  <a:pt x="354" y="2"/>
                  <a:pt x="354" y="2"/>
                </a:cubicBezTo>
                <a:cubicBezTo>
                  <a:pt x="355" y="1"/>
                  <a:pt x="355" y="1"/>
                  <a:pt x="355" y="2"/>
                </a:cubicBezTo>
                <a:cubicBezTo>
                  <a:pt x="356" y="1"/>
                  <a:pt x="358" y="2"/>
                  <a:pt x="359" y="1"/>
                </a:cubicBezTo>
                <a:cubicBezTo>
                  <a:pt x="359" y="1"/>
                  <a:pt x="359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1" y="1"/>
                  <a:pt x="362" y="1"/>
                  <a:pt x="363" y="1"/>
                </a:cubicBezTo>
                <a:cubicBezTo>
                  <a:pt x="363" y="0"/>
                  <a:pt x="363" y="0"/>
                  <a:pt x="363" y="0"/>
                </a:cubicBezTo>
                <a:cubicBezTo>
                  <a:pt x="364" y="0"/>
                  <a:pt x="364" y="1"/>
                  <a:pt x="365" y="0"/>
                </a:cubicBezTo>
                <a:cubicBezTo>
                  <a:pt x="365" y="0"/>
                  <a:pt x="365" y="0"/>
                  <a:pt x="366" y="0"/>
                </a:cubicBezTo>
                <a:cubicBezTo>
                  <a:pt x="366" y="0"/>
                  <a:pt x="367" y="1"/>
                  <a:pt x="367" y="1"/>
                </a:cubicBezTo>
                <a:cubicBezTo>
                  <a:pt x="367" y="1"/>
                  <a:pt x="367" y="1"/>
                  <a:pt x="367" y="1"/>
                </a:cubicBezTo>
                <a:cubicBezTo>
                  <a:pt x="367" y="1"/>
                  <a:pt x="369" y="2"/>
                  <a:pt x="370" y="2"/>
                </a:cubicBezTo>
                <a:cubicBezTo>
                  <a:pt x="370" y="2"/>
                  <a:pt x="370" y="2"/>
                  <a:pt x="371" y="2"/>
                </a:cubicBezTo>
                <a:cubicBezTo>
                  <a:pt x="372" y="2"/>
                  <a:pt x="373" y="3"/>
                  <a:pt x="374" y="4"/>
                </a:cubicBezTo>
                <a:cubicBezTo>
                  <a:pt x="374" y="4"/>
                  <a:pt x="374" y="4"/>
                  <a:pt x="374" y="4"/>
                </a:cubicBezTo>
                <a:cubicBezTo>
                  <a:pt x="374" y="4"/>
                  <a:pt x="375" y="5"/>
                  <a:pt x="375" y="5"/>
                </a:cubicBezTo>
                <a:cubicBezTo>
                  <a:pt x="375" y="5"/>
                  <a:pt x="376" y="5"/>
                  <a:pt x="376" y="6"/>
                </a:cubicBezTo>
                <a:cubicBezTo>
                  <a:pt x="376" y="6"/>
                  <a:pt x="376" y="7"/>
                  <a:pt x="376" y="7"/>
                </a:cubicBezTo>
                <a:cubicBezTo>
                  <a:pt x="377" y="7"/>
                  <a:pt x="377" y="8"/>
                  <a:pt x="377" y="8"/>
                </a:cubicBezTo>
                <a:cubicBezTo>
                  <a:pt x="377" y="9"/>
                  <a:pt x="377" y="10"/>
                  <a:pt x="378" y="10"/>
                </a:cubicBezTo>
                <a:cubicBezTo>
                  <a:pt x="378" y="11"/>
                  <a:pt x="378" y="13"/>
                  <a:pt x="378" y="14"/>
                </a:cubicBezTo>
                <a:cubicBezTo>
                  <a:pt x="378" y="14"/>
                  <a:pt x="378" y="14"/>
                  <a:pt x="378" y="14"/>
                </a:cubicBezTo>
                <a:cubicBezTo>
                  <a:pt x="377" y="15"/>
                  <a:pt x="377" y="16"/>
                  <a:pt x="377" y="17"/>
                </a:cubicBezTo>
                <a:cubicBezTo>
                  <a:pt x="377" y="17"/>
                  <a:pt x="377" y="17"/>
                  <a:pt x="377" y="17"/>
                </a:cubicBezTo>
                <a:cubicBezTo>
                  <a:pt x="376" y="17"/>
                  <a:pt x="376" y="18"/>
                  <a:pt x="376" y="18"/>
                </a:cubicBezTo>
                <a:cubicBezTo>
                  <a:pt x="374" y="19"/>
                  <a:pt x="374" y="20"/>
                  <a:pt x="372" y="21"/>
                </a:cubicBezTo>
                <a:cubicBezTo>
                  <a:pt x="372" y="21"/>
                  <a:pt x="372" y="21"/>
                  <a:pt x="372" y="21"/>
                </a:cubicBezTo>
                <a:cubicBezTo>
                  <a:pt x="371" y="22"/>
                  <a:pt x="371" y="22"/>
                  <a:pt x="370" y="22"/>
                </a:cubicBezTo>
                <a:cubicBezTo>
                  <a:pt x="370" y="23"/>
                  <a:pt x="369" y="23"/>
                  <a:pt x="368" y="23"/>
                </a:cubicBezTo>
                <a:cubicBezTo>
                  <a:pt x="368" y="23"/>
                  <a:pt x="368" y="23"/>
                  <a:pt x="367" y="23"/>
                </a:cubicBezTo>
                <a:cubicBezTo>
                  <a:pt x="367" y="23"/>
                  <a:pt x="366" y="23"/>
                  <a:pt x="366" y="24"/>
                </a:cubicBezTo>
                <a:cubicBezTo>
                  <a:pt x="365" y="24"/>
                  <a:pt x="365" y="23"/>
                  <a:pt x="364" y="23"/>
                </a:cubicBezTo>
                <a:cubicBezTo>
                  <a:pt x="364" y="23"/>
                  <a:pt x="363" y="24"/>
                  <a:pt x="363" y="24"/>
                </a:cubicBezTo>
                <a:cubicBezTo>
                  <a:pt x="363" y="24"/>
                  <a:pt x="362" y="23"/>
                  <a:pt x="362" y="23"/>
                </a:cubicBezTo>
                <a:cubicBezTo>
                  <a:pt x="361" y="23"/>
                  <a:pt x="361" y="23"/>
                  <a:pt x="361" y="23"/>
                </a:cubicBezTo>
                <a:cubicBezTo>
                  <a:pt x="361" y="22"/>
                  <a:pt x="361" y="22"/>
                  <a:pt x="360" y="22"/>
                </a:cubicBezTo>
                <a:cubicBezTo>
                  <a:pt x="359" y="21"/>
                  <a:pt x="359" y="23"/>
                  <a:pt x="358" y="22"/>
                </a:cubicBezTo>
                <a:cubicBezTo>
                  <a:pt x="358" y="21"/>
                  <a:pt x="356" y="22"/>
                  <a:pt x="356" y="22"/>
                </a:cubicBezTo>
                <a:cubicBezTo>
                  <a:pt x="354" y="21"/>
                  <a:pt x="354" y="21"/>
                  <a:pt x="354" y="21"/>
                </a:cubicBezTo>
                <a:cubicBezTo>
                  <a:pt x="354" y="21"/>
                  <a:pt x="354" y="21"/>
                  <a:pt x="354" y="21"/>
                </a:cubicBezTo>
                <a:cubicBezTo>
                  <a:pt x="354" y="21"/>
                  <a:pt x="354" y="21"/>
                  <a:pt x="354" y="21"/>
                </a:cubicBezTo>
                <a:cubicBezTo>
                  <a:pt x="351" y="21"/>
                  <a:pt x="351" y="21"/>
                  <a:pt x="351" y="21"/>
                </a:cubicBezTo>
                <a:cubicBezTo>
                  <a:pt x="341" y="21"/>
                  <a:pt x="332" y="22"/>
                  <a:pt x="325" y="22"/>
                </a:cubicBezTo>
                <a:cubicBezTo>
                  <a:pt x="324" y="22"/>
                  <a:pt x="324" y="22"/>
                  <a:pt x="324" y="22"/>
                </a:cubicBezTo>
                <a:cubicBezTo>
                  <a:pt x="324" y="22"/>
                  <a:pt x="324" y="22"/>
                  <a:pt x="324" y="22"/>
                </a:cubicBezTo>
                <a:cubicBezTo>
                  <a:pt x="324" y="22"/>
                  <a:pt x="324" y="22"/>
                  <a:pt x="324" y="22"/>
                </a:cubicBezTo>
                <a:cubicBezTo>
                  <a:pt x="329" y="24"/>
                  <a:pt x="335" y="26"/>
                  <a:pt x="342" y="29"/>
                </a:cubicBezTo>
                <a:cubicBezTo>
                  <a:pt x="350" y="33"/>
                  <a:pt x="358" y="37"/>
                  <a:pt x="361" y="38"/>
                </a:cubicBezTo>
                <a:cubicBezTo>
                  <a:pt x="364" y="40"/>
                  <a:pt x="360" y="38"/>
                  <a:pt x="362" y="39"/>
                </a:cubicBezTo>
                <a:cubicBezTo>
                  <a:pt x="366" y="41"/>
                  <a:pt x="372" y="45"/>
                  <a:pt x="375" y="46"/>
                </a:cubicBezTo>
                <a:cubicBezTo>
                  <a:pt x="385" y="53"/>
                  <a:pt x="395" y="61"/>
                  <a:pt x="402" y="67"/>
                </a:cubicBezTo>
                <a:cubicBezTo>
                  <a:pt x="404" y="69"/>
                  <a:pt x="407" y="71"/>
                  <a:pt x="408" y="72"/>
                </a:cubicBezTo>
                <a:cubicBezTo>
                  <a:pt x="412" y="75"/>
                  <a:pt x="418" y="82"/>
                  <a:pt x="422" y="87"/>
                </a:cubicBezTo>
                <a:cubicBezTo>
                  <a:pt x="428" y="94"/>
                  <a:pt x="434" y="102"/>
                  <a:pt x="439" y="111"/>
                </a:cubicBezTo>
                <a:cubicBezTo>
                  <a:pt x="444" y="120"/>
                  <a:pt x="448" y="129"/>
                  <a:pt x="450" y="140"/>
                </a:cubicBezTo>
                <a:cubicBezTo>
                  <a:pt x="452" y="150"/>
                  <a:pt x="452" y="161"/>
                  <a:pt x="449" y="171"/>
                </a:cubicBezTo>
                <a:close/>
                <a:moveTo>
                  <a:pt x="178" y="8"/>
                </a:moveTo>
                <a:cubicBezTo>
                  <a:pt x="173" y="8"/>
                  <a:pt x="171" y="8"/>
                  <a:pt x="163" y="9"/>
                </a:cubicBezTo>
                <a:cubicBezTo>
                  <a:pt x="161" y="9"/>
                  <a:pt x="160" y="9"/>
                  <a:pt x="156" y="10"/>
                </a:cubicBezTo>
                <a:cubicBezTo>
                  <a:pt x="155" y="10"/>
                  <a:pt x="146" y="11"/>
                  <a:pt x="146" y="12"/>
                </a:cubicBezTo>
                <a:cubicBezTo>
                  <a:pt x="151" y="11"/>
                  <a:pt x="154" y="11"/>
                  <a:pt x="157" y="10"/>
                </a:cubicBezTo>
                <a:cubicBezTo>
                  <a:pt x="159" y="10"/>
                  <a:pt x="157" y="10"/>
                  <a:pt x="158" y="10"/>
                </a:cubicBezTo>
                <a:cubicBezTo>
                  <a:pt x="163" y="10"/>
                  <a:pt x="172" y="8"/>
                  <a:pt x="179" y="8"/>
                </a:cubicBezTo>
                <a:cubicBezTo>
                  <a:pt x="180" y="8"/>
                  <a:pt x="177" y="8"/>
                  <a:pt x="178" y="8"/>
                </a:cubicBezTo>
                <a:close/>
                <a:moveTo>
                  <a:pt x="180" y="8"/>
                </a:moveTo>
                <a:cubicBezTo>
                  <a:pt x="181" y="8"/>
                  <a:pt x="181" y="8"/>
                  <a:pt x="181" y="8"/>
                </a:cubicBezTo>
                <a:cubicBezTo>
                  <a:pt x="186" y="8"/>
                  <a:pt x="182" y="7"/>
                  <a:pt x="180" y="8"/>
                </a:cubicBezTo>
                <a:close/>
                <a:moveTo>
                  <a:pt x="218" y="17"/>
                </a:moveTo>
                <a:cubicBezTo>
                  <a:pt x="221" y="16"/>
                  <a:pt x="226" y="15"/>
                  <a:pt x="232" y="14"/>
                </a:cubicBezTo>
                <a:cubicBezTo>
                  <a:pt x="230" y="14"/>
                  <a:pt x="229" y="14"/>
                  <a:pt x="227" y="15"/>
                </a:cubicBezTo>
                <a:cubicBezTo>
                  <a:pt x="224" y="16"/>
                  <a:pt x="221" y="16"/>
                  <a:pt x="218" y="17"/>
                </a:cubicBezTo>
                <a:close/>
                <a:moveTo>
                  <a:pt x="427" y="122"/>
                </a:moveTo>
                <a:cubicBezTo>
                  <a:pt x="421" y="111"/>
                  <a:pt x="412" y="100"/>
                  <a:pt x="403" y="90"/>
                </a:cubicBezTo>
                <a:cubicBezTo>
                  <a:pt x="402" y="89"/>
                  <a:pt x="401" y="88"/>
                  <a:pt x="400" y="86"/>
                </a:cubicBezTo>
                <a:cubicBezTo>
                  <a:pt x="398" y="84"/>
                  <a:pt x="398" y="85"/>
                  <a:pt x="396" y="83"/>
                </a:cubicBezTo>
                <a:cubicBezTo>
                  <a:pt x="394" y="81"/>
                  <a:pt x="395" y="82"/>
                  <a:pt x="394" y="81"/>
                </a:cubicBezTo>
                <a:cubicBezTo>
                  <a:pt x="376" y="64"/>
                  <a:pt x="355" y="52"/>
                  <a:pt x="335" y="43"/>
                </a:cubicBezTo>
                <a:cubicBezTo>
                  <a:pt x="331" y="41"/>
                  <a:pt x="335" y="42"/>
                  <a:pt x="332" y="41"/>
                </a:cubicBezTo>
                <a:cubicBezTo>
                  <a:pt x="320" y="36"/>
                  <a:pt x="302" y="30"/>
                  <a:pt x="286" y="26"/>
                </a:cubicBezTo>
                <a:cubicBezTo>
                  <a:pt x="285" y="26"/>
                  <a:pt x="283" y="26"/>
                  <a:pt x="282" y="25"/>
                </a:cubicBezTo>
                <a:cubicBezTo>
                  <a:pt x="282" y="25"/>
                  <a:pt x="283" y="25"/>
                  <a:pt x="283" y="25"/>
                </a:cubicBezTo>
                <a:cubicBezTo>
                  <a:pt x="282" y="25"/>
                  <a:pt x="282" y="25"/>
                  <a:pt x="282" y="25"/>
                </a:cubicBezTo>
                <a:cubicBezTo>
                  <a:pt x="282" y="25"/>
                  <a:pt x="282" y="25"/>
                  <a:pt x="282" y="25"/>
                </a:cubicBezTo>
                <a:cubicBezTo>
                  <a:pt x="282" y="25"/>
                  <a:pt x="282" y="25"/>
                  <a:pt x="282" y="25"/>
                </a:cubicBezTo>
                <a:cubicBezTo>
                  <a:pt x="268" y="27"/>
                  <a:pt x="253" y="29"/>
                  <a:pt x="240" y="32"/>
                </a:cubicBezTo>
                <a:cubicBezTo>
                  <a:pt x="227" y="34"/>
                  <a:pt x="212" y="38"/>
                  <a:pt x="201" y="41"/>
                </a:cubicBezTo>
                <a:cubicBezTo>
                  <a:pt x="188" y="45"/>
                  <a:pt x="175" y="48"/>
                  <a:pt x="164" y="53"/>
                </a:cubicBezTo>
                <a:cubicBezTo>
                  <a:pt x="156" y="56"/>
                  <a:pt x="150" y="59"/>
                  <a:pt x="143" y="62"/>
                </a:cubicBezTo>
                <a:cubicBezTo>
                  <a:pt x="141" y="63"/>
                  <a:pt x="139" y="64"/>
                  <a:pt x="137" y="65"/>
                </a:cubicBezTo>
                <a:cubicBezTo>
                  <a:pt x="130" y="68"/>
                  <a:pt x="124" y="72"/>
                  <a:pt x="117" y="76"/>
                </a:cubicBezTo>
                <a:cubicBezTo>
                  <a:pt x="111" y="79"/>
                  <a:pt x="106" y="83"/>
                  <a:pt x="100" y="87"/>
                </a:cubicBezTo>
                <a:cubicBezTo>
                  <a:pt x="83" y="99"/>
                  <a:pt x="62" y="117"/>
                  <a:pt x="47" y="136"/>
                </a:cubicBezTo>
                <a:cubicBezTo>
                  <a:pt x="45" y="137"/>
                  <a:pt x="45" y="138"/>
                  <a:pt x="44" y="140"/>
                </a:cubicBezTo>
                <a:cubicBezTo>
                  <a:pt x="34" y="152"/>
                  <a:pt x="26" y="165"/>
                  <a:pt x="22" y="178"/>
                </a:cubicBezTo>
                <a:cubicBezTo>
                  <a:pt x="19" y="186"/>
                  <a:pt x="17" y="195"/>
                  <a:pt x="17" y="205"/>
                </a:cubicBezTo>
                <a:cubicBezTo>
                  <a:pt x="18" y="209"/>
                  <a:pt x="18" y="214"/>
                  <a:pt x="19" y="218"/>
                </a:cubicBezTo>
                <a:cubicBezTo>
                  <a:pt x="21" y="222"/>
                  <a:pt x="22" y="226"/>
                  <a:pt x="25" y="229"/>
                </a:cubicBezTo>
                <a:cubicBezTo>
                  <a:pt x="33" y="241"/>
                  <a:pt x="48" y="249"/>
                  <a:pt x="64" y="254"/>
                </a:cubicBezTo>
                <a:cubicBezTo>
                  <a:pt x="75" y="258"/>
                  <a:pt x="88" y="261"/>
                  <a:pt x="102" y="263"/>
                </a:cubicBezTo>
                <a:cubicBezTo>
                  <a:pt x="106" y="263"/>
                  <a:pt x="111" y="264"/>
                  <a:pt x="116" y="265"/>
                </a:cubicBezTo>
                <a:cubicBezTo>
                  <a:pt x="122" y="265"/>
                  <a:pt x="129" y="266"/>
                  <a:pt x="136" y="266"/>
                </a:cubicBezTo>
                <a:cubicBezTo>
                  <a:pt x="149" y="267"/>
                  <a:pt x="161" y="268"/>
                  <a:pt x="173" y="268"/>
                </a:cubicBezTo>
                <a:cubicBezTo>
                  <a:pt x="185" y="268"/>
                  <a:pt x="196" y="268"/>
                  <a:pt x="208" y="268"/>
                </a:cubicBezTo>
                <a:cubicBezTo>
                  <a:pt x="212" y="267"/>
                  <a:pt x="216" y="267"/>
                  <a:pt x="220" y="267"/>
                </a:cubicBezTo>
                <a:cubicBezTo>
                  <a:pt x="223" y="267"/>
                  <a:pt x="226" y="266"/>
                  <a:pt x="228" y="266"/>
                </a:cubicBezTo>
                <a:cubicBezTo>
                  <a:pt x="242" y="265"/>
                  <a:pt x="260" y="262"/>
                  <a:pt x="276" y="259"/>
                </a:cubicBezTo>
                <a:cubicBezTo>
                  <a:pt x="298" y="254"/>
                  <a:pt x="318" y="249"/>
                  <a:pt x="341" y="240"/>
                </a:cubicBezTo>
                <a:cubicBezTo>
                  <a:pt x="358" y="233"/>
                  <a:pt x="377" y="227"/>
                  <a:pt x="393" y="217"/>
                </a:cubicBezTo>
                <a:cubicBezTo>
                  <a:pt x="403" y="210"/>
                  <a:pt x="412" y="202"/>
                  <a:pt x="420" y="192"/>
                </a:cubicBezTo>
                <a:cubicBezTo>
                  <a:pt x="428" y="182"/>
                  <a:pt x="433" y="171"/>
                  <a:pt x="435" y="160"/>
                </a:cubicBezTo>
                <a:cubicBezTo>
                  <a:pt x="436" y="147"/>
                  <a:pt x="433" y="134"/>
                  <a:pt x="427" y="122"/>
                </a:cubicBezTo>
                <a:close/>
                <a:moveTo>
                  <a:pt x="122" y="17"/>
                </a:moveTo>
                <a:cubicBezTo>
                  <a:pt x="122" y="17"/>
                  <a:pt x="123" y="17"/>
                  <a:pt x="123" y="16"/>
                </a:cubicBezTo>
                <a:cubicBezTo>
                  <a:pt x="123" y="17"/>
                  <a:pt x="122" y="16"/>
                  <a:pt x="122" y="17"/>
                </a:cubicBezTo>
                <a:close/>
                <a:moveTo>
                  <a:pt x="123" y="16"/>
                </a:moveTo>
                <a:cubicBezTo>
                  <a:pt x="124" y="16"/>
                  <a:pt x="124" y="16"/>
                  <a:pt x="124" y="16"/>
                </a:cubicBezTo>
                <a:cubicBezTo>
                  <a:pt x="124" y="16"/>
                  <a:pt x="123" y="16"/>
                  <a:pt x="123" y="16"/>
                </a:cubicBezTo>
                <a:close/>
                <a:moveTo>
                  <a:pt x="123" y="20"/>
                </a:moveTo>
                <a:cubicBezTo>
                  <a:pt x="123" y="19"/>
                  <a:pt x="123" y="19"/>
                  <a:pt x="123" y="19"/>
                </a:cubicBezTo>
                <a:cubicBezTo>
                  <a:pt x="123" y="19"/>
                  <a:pt x="122" y="19"/>
                  <a:pt x="123" y="20"/>
                </a:cubicBezTo>
                <a:close/>
                <a:moveTo>
                  <a:pt x="124" y="19"/>
                </a:moveTo>
                <a:cubicBezTo>
                  <a:pt x="124" y="19"/>
                  <a:pt x="124" y="19"/>
                  <a:pt x="124" y="19"/>
                </a:cubicBezTo>
                <a:cubicBezTo>
                  <a:pt x="124" y="19"/>
                  <a:pt x="124" y="19"/>
                  <a:pt x="123" y="19"/>
                </a:cubicBezTo>
                <a:cubicBezTo>
                  <a:pt x="123" y="19"/>
                  <a:pt x="123" y="19"/>
                  <a:pt x="124" y="19"/>
                </a:cubicBezTo>
                <a:close/>
                <a:moveTo>
                  <a:pt x="124" y="19"/>
                </a:moveTo>
                <a:cubicBezTo>
                  <a:pt x="124" y="19"/>
                  <a:pt x="124" y="19"/>
                  <a:pt x="124" y="19"/>
                </a:cubicBezTo>
                <a:cubicBezTo>
                  <a:pt x="124" y="19"/>
                  <a:pt x="124" y="19"/>
                  <a:pt x="124" y="19"/>
                </a:cubicBezTo>
                <a:cubicBezTo>
                  <a:pt x="124" y="19"/>
                  <a:pt x="124" y="19"/>
                  <a:pt x="124" y="19"/>
                </a:cubicBezTo>
                <a:close/>
                <a:moveTo>
                  <a:pt x="124" y="17"/>
                </a:moveTo>
                <a:cubicBezTo>
                  <a:pt x="124" y="17"/>
                  <a:pt x="124" y="17"/>
                  <a:pt x="124" y="17"/>
                </a:cubicBezTo>
                <a:cubicBezTo>
                  <a:pt x="124" y="17"/>
                  <a:pt x="124" y="17"/>
                  <a:pt x="124" y="17"/>
                </a:cubicBezTo>
                <a:close/>
                <a:moveTo>
                  <a:pt x="240" y="4"/>
                </a:moveTo>
                <a:cubicBezTo>
                  <a:pt x="239" y="4"/>
                  <a:pt x="235" y="3"/>
                  <a:pt x="234" y="4"/>
                </a:cubicBezTo>
                <a:cubicBezTo>
                  <a:pt x="236" y="4"/>
                  <a:pt x="240" y="4"/>
                  <a:pt x="240" y="4"/>
                </a:cubicBezTo>
                <a:close/>
                <a:moveTo>
                  <a:pt x="248" y="5"/>
                </a:moveTo>
                <a:cubicBezTo>
                  <a:pt x="246" y="5"/>
                  <a:pt x="245" y="5"/>
                  <a:pt x="242" y="5"/>
                </a:cubicBezTo>
                <a:cubicBezTo>
                  <a:pt x="242" y="5"/>
                  <a:pt x="247" y="5"/>
                  <a:pt x="248" y="5"/>
                </a:cubicBezTo>
                <a:close/>
                <a:moveTo>
                  <a:pt x="217" y="5"/>
                </a:moveTo>
                <a:cubicBezTo>
                  <a:pt x="215" y="5"/>
                  <a:pt x="212" y="5"/>
                  <a:pt x="211" y="5"/>
                </a:cubicBezTo>
                <a:cubicBezTo>
                  <a:pt x="213" y="5"/>
                  <a:pt x="216" y="5"/>
                  <a:pt x="217" y="5"/>
                </a:cubicBezTo>
                <a:close/>
                <a:moveTo>
                  <a:pt x="123" y="22"/>
                </a:moveTo>
                <a:cubicBezTo>
                  <a:pt x="123" y="22"/>
                  <a:pt x="124" y="23"/>
                  <a:pt x="124" y="22"/>
                </a:cubicBezTo>
                <a:cubicBezTo>
                  <a:pt x="124" y="22"/>
                  <a:pt x="124" y="22"/>
                  <a:pt x="124" y="22"/>
                </a:cubicBezTo>
                <a:cubicBezTo>
                  <a:pt x="124" y="22"/>
                  <a:pt x="124" y="22"/>
                  <a:pt x="125" y="22"/>
                </a:cubicBezTo>
                <a:cubicBezTo>
                  <a:pt x="125" y="22"/>
                  <a:pt x="125" y="22"/>
                  <a:pt x="125" y="22"/>
                </a:cubicBezTo>
                <a:cubicBezTo>
                  <a:pt x="125" y="22"/>
                  <a:pt x="125" y="22"/>
                  <a:pt x="125" y="22"/>
                </a:cubicBezTo>
                <a:cubicBezTo>
                  <a:pt x="125" y="22"/>
                  <a:pt x="125" y="22"/>
                  <a:pt x="125" y="22"/>
                </a:cubicBezTo>
                <a:cubicBezTo>
                  <a:pt x="125" y="22"/>
                  <a:pt x="125" y="22"/>
                  <a:pt x="125" y="22"/>
                </a:cubicBezTo>
                <a:cubicBezTo>
                  <a:pt x="125" y="22"/>
                  <a:pt x="123" y="22"/>
                  <a:pt x="123" y="22"/>
                </a:cubicBezTo>
                <a:close/>
                <a:moveTo>
                  <a:pt x="125" y="24"/>
                </a:moveTo>
                <a:cubicBezTo>
                  <a:pt x="124" y="24"/>
                  <a:pt x="124" y="24"/>
                  <a:pt x="124" y="24"/>
                </a:cubicBezTo>
                <a:cubicBezTo>
                  <a:pt x="124" y="24"/>
                  <a:pt x="125" y="24"/>
                  <a:pt x="125" y="24"/>
                </a:cubicBezTo>
                <a:close/>
                <a:moveTo>
                  <a:pt x="124" y="16"/>
                </a:moveTo>
                <a:cubicBezTo>
                  <a:pt x="124" y="16"/>
                  <a:pt x="125" y="16"/>
                  <a:pt x="125" y="16"/>
                </a:cubicBezTo>
                <a:cubicBezTo>
                  <a:pt x="125" y="16"/>
                  <a:pt x="124" y="16"/>
                  <a:pt x="124" y="16"/>
                </a:cubicBezTo>
                <a:close/>
                <a:moveTo>
                  <a:pt x="197" y="3"/>
                </a:moveTo>
                <a:cubicBezTo>
                  <a:pt x="201" y="3"/>
                  <a:pt x="205" y="3"/>
                  <a:pt x="207" y="3"/>
                </a:cubicBezTo>
                <a:cubicBezTo>
                  <a:pt x="203" y="3"/>
                  <a:pt x="198" y="3"/>
                  <a:pt x="197" y="3"/>
                </a:cubicBezTo>
                <a:close/>
                <a:moveTo>
                  <a:pt x="125" y="19"/>
                </a:moveTo>
                <a:cubicBezTo>
                  <a:pt x="125" y="19"/>
                  <a:pt x="124" y="19"/>
                  <a:pt x="124" y="19"/>
                </a:cubicBezTo>
                <a:cubicBezTo>
                  <a:pt x="124" y="19"/>
                  <a:pt x="125" y="19"/>
                  <a:pt x="125" y="19"/>
                </a:cubicBezTo>
                <a:close/>
                <a:moveTo>
                  <a:pt x="159" y="12"/>
                </a:moveTo>
                <a:cubicBezTo>
                  <a:pt x="158" y="12"/>
                  <a:pt x="156" y="13"/>
                  <a:pt x="154" y="13"/>
                </a:cubicBezTo>
                <a:cubicBezTo>
                  <a:pt x="152" y="13"/>
                  <a:pt x="140" y="15"/>
                  <a:pt x="141" y="15"/>
                </a:cubicBezTo>
                <a:cubicBezTo>
                  <a:pt x="148" y="13"/>
                  <a:pt x="159" y="13"/>
                  <a:pt x="165" y="12"/>
                </a:cubicBezTo>
                <a:cubicBezTo>
                  <a:pt x="163" y="12"/>
                  <a:pt x="161" y="12"/>
                  <a:pt x="159" y="12"/>
                </a:cubicBezTo>
                <a:close/>
                <a:moveTo>
                  <a:pt x="161" y="18"/>
                </a:moveTo>
                <a:cubicBezTo>
                  <a:pt x="164" y="17"/>
                  <a:pt x="174" y="16"/>
                  <a:pt x="179" y="16"/>
                </a:cubicBezTo>
                <a:cubicBezTo>
                  <a:pt x="173" y="16"/>
                  <a:pt x="167" y="17"/>
                  <a:pt x="161" y="18"/>
                </a:cubicBezTo>
                <a:close/>
                <a:moveTo>
                  <a:pt x="120" y="28"/>
                </a:moveTo>
                <a:cubicBezTo>
                  <a:pt x="119" y="29"/>
                  <a:pt x="119" y="29"/>
                  <a:pt x="120" y="28"/>
                </a:cubicBezTo>
                <a:close/>
                <a:moveTo>
                  <a:pt x="188" y="18"/>
                </a:moveTo>
                <a:cubicBezTo>
                  <a:pt x="188" y="18"/>
                  <a:pt x="187" y="18"/>
                  <a:pt x="187" y="18"/>
                </a:cubicBezTo>
                <a:cubicBezTo>
                  <a:pt x="187" y="18"/>
                  <a:pt x="187" y="18"/>
                  <a:pt x="188" y="18"/>
                </a:cubicBezTo>
                <a:close/>
                <a:moveTo>
                  <a:pt x="127" y="16"/>
                </a:moveTo>
                <a:cubicBezTo>
                  <a:pt x="127" y="16"/>
                  <a:pt x="127" y="17"/>
                  <a:pt x="127" y="17"/>
                </a:cubicBezTo>
                <a:cubicBezTo>
                  <a:pt x="127" y="17"/>
                  <a:pt x="127" y="16"/>
                  <a:pt x="127" y="16"/>
                </a:cubicBezTo>
                <a:close/>
                <a:moveTo>
                  <a:pt x="125" y="25"/>
                </a:moveTo>
                <a:cubicBezTo>
                  <a:pt x="125" y="25"/>
                  <a:pt x="125" y="25"/>
                  <a:pt x="125" y="25"/>
                </a:cubicBezTo>
                <a:cubicBezTo>
                  <a:pt x="125" y="25"/>
                  <a:pt x="125" y="25"/>
                  <a:pt x="125" y="25"/>
                </a:cubicBezTo>
                <a:close/>
                <a:moveTo>
                  <a:pt x="119" y="19"/>
                </a:moveTo>
                <a:cubicBezTo>
                  <a:pt x="119" y="19"/>
                  <a:pt x="119" y="19"/>
                  <a:pt x="119" y="19"/>
                </a:cubicBezTo>
                <a:cubicBezTo>
                  <a:pt x="120" y="18"/>
                  <a:pt x="121" y="18"/>
                  <a:pt x="121" y="18"/>
                </a:cubicBezTo>
                <a:cubicBezTo>
                  <a:pt x="121" y="18"/>
                  <a:pt x="121" y="18"/>
                  <a:pt x="121" y="18"/>
                </a:cubicBezTo>
                <a:cubicBezTo>
                  <a:pt x="121" y="17"/>
                  <a:pt x="123" y="18"/>
                  <a:pt x="123" y="17"/>
                </a:cubicBezTo>
                <a:cubicBezTo>
                  <a:pt x="122" y="18"/>
                  <a:pt x="121" y="18"/>
                  <a:pt x="120" y="18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19" y="19"/>
                  <a:pt x="118" y="18"/>
                  <a:pt x="118" y="19"/>
                </a:cubicBezTo>
                <a:cubicBezTo>
                  <a:pt x="118" y="19"/>
                  <a:pt x="119" y="19"/>
                  <a:pt x="119" y="19"/>
                </a:cubicBezTo>
                <a:close/>
                <a:moveTo>
                  <a:pt x="316" y="36"/>
                </a:moveTo>
                <a:cubicBezTo>
                  <a:pt x="315" y="35"/>
                  <a:pt x="312" y="35"/>
                  <a:pt x="312" y="35"/>
                </a:cubicBezTo>
                <a:cubicBezTo>
                  <a:pt x="314" y="35"/>
                  <a:pt x="315" y="36"/>
                  <a:pt x="316" y="36"/>
                </a:cubicBezTo>
                <a:close/>
                <a:moveTo>
                  <a:pt x="132" y="26"/>
                </a:moveTo>
                <a:cubicBezTo>
                  <a:pt x="134" y="26"/>
                  <a:pt x="134" y="26"/>
                  <a:pt x="134" y="26"/>
                </a:cubicBezTo>
                <a:cubicBezTo>
                  <a:pt x="132" y="26"/>
                  <a:pt x="132" y="26"/>
                  <a:pt x="132" y="26"/>
                </a:cubicBezTo>
                <a:cubicBezTo>
                  <a:pt x="132" y="26"/>
                  <a:pt x="132" y="26"/>
                  <a:pt x="132" y="26"/>
                </a:cubicBezTo>
                <a:cubicBezTo>
                  <a:pt x="131" y="26"/>
                  <a:pt x="131" y="26"/>
                  <a:pt x="131" y="26"/>
                </a:cubicBezTo>
                <a:cubicBezTo>
                  <a:pt x="131" y="26"/>
                  <a:pt x="132" y="26"/>
                  <a:pt x="132" y="26"/>
                </a:cubicBezTo>
                <a:cubicBezTo>
                  <a:pt x="132" y="26"/>
                  <a:pt x="132" y="26"/>
                  <a:pt x="132" y="26"/>
                </a:cubicBezTo>
                <a:close/>
                <a:moveTo>
                  <a:pt x="121" y="25"/>
                </a:moveTo>
                <a:cubicBezTo>
                  <a:pt x="121" y="25"/>
                  <a:pt x="121" y="25"/>
                  <a:pt x="121" y="25"/>
                </a:cubicBezTo>
                <a:cubicBezTo>
                  <a:pt x="121" y="26"/>
                  <a:pt x="121" y="25"/>
                  <a:pt x="121" y="25"/>
                </a:cubicBezTo>
                <a:close/>
                <a:moveTo>
                  <a:pt x="121" y="25"/>
                </a:moveTo>
                <a:cubicBezTo>
                  <a:pt x="121" y="25"/>
                  <a:pt x="121" y="25"/>
                  <a:pt x="121" y="25"/>
                </a:cubicBezTo>
                <a:cubicBezTo>
                  <a:pt x="121" y="25"/>
                  <a:pt x="121" y="25"/>
                  <a:pt x="121" y="25"/>
                </a:cubicBezTo>
                <a:close/>
                <a:moveTo>
                  <a:pt x="122" y="19"/>
                </a:moveTo>
                <a:cubicBezTo>
                  <a:pt x="122" y="19"/>
                  <a:pt x="122" y="19"/>
                  <a:pt x="122" y="19"/>
                </a:cubicBezTo>
                <a:cubicBezTo>
                  <a:pt x="122" y="19"/>
                  <a:pt x="122" y="19"/>
                  <a:pt x="122" y="19"/>
                </a:cubicBezTo>
                <a:close/>
                <a:moveTo>
                  <a:pt x="121" y="23"/>
                </a:moveTo>
                <a:cubicBezTo>
                  <a:pt x="122" y="23"/>
                  <a:pt x="122" y="22"/>
                  <a:pt x="121" y="23"/>
                </a:cubicBezTo>
                <a:close/>
                <a:moveTo>
                  <a:pt x="121" y="26"/>
                </a:moveTo>
                <a:cubicBezTo>
                  <a:pt x="121" y="26"/>
                  <a:pt x="121" y="26"/>
                  <a:pt x="121" y="26"/>
                </a:cubicBezTo>
                <a:cubicBezTo>
                  <a:pt x="121" y="26"/>
                  <a:pt x="121" y="26"/>
                  <a:pt x="121" y="26"/>
                </a:cubicBezTo>
                <a:close/>
                <a:moveTo>
                  <a:pt x="122" y="18"/>
                </a:moveTo>
                <a:cubicBezTo>
                  <a:pt x="122" y="18"/>
                  <a:pt x="122" y="18"/>
                  <a:pt x="121" y="18"/>
                </a:cubicBezTo>
                <a:cubicBezTo>
                  <a:pt x="121" y="18"/>
                  <a:pt x="121" y="18"/>
                  <a:pt x="121" y="18"/>
                </a:cubicBezTo>
                <a:cubicBezTo>
                  <a:pt x="121" y="18"/>
                  <a:pt x="122" y="18"/>
                  <a:pt x="122" y="18"/>
                </a:cubicBezTo>
                <a:close/>
                <a:moveTo>
                  <a:pt x="121" y="29"/>
                </a:moveTo>
                <a:cubicBezTo>
                  <a:pt x="121" y="29"/>
                  <a:pt x="121" y="29"/>
                  <a:pt x="121" y="28"/>
                </a:cubicBezTo>
                <a:cubicBezTo>
                  <a:pt x="121" y="28"/>
                  <a:pt x="121" y="28"/>
                  <a:pt x="121" y="29"/>
                </a:cubicBezTo>
                <a:close/>
              </a:path>
            </a:pathLst>
          </a:custGeom>
          <a:solidFill>
            <a:srgbClr val="FF65B2"/>
          </a:solidFill>
          <a:ln>
            <a:solidFill>
              <a:srgbClr val="FF65B2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C6FEA29-EEAA-4514-9983-2776D4722739}"/>
              </a:ext>
            </a:extLst>
          </p:cNvPr>
          <p:cNvSpPr txBox="1"/>
          <p:nvPr/>
        </p:nvSpPr>
        <p:spPr>
          <a:xfrm>
            <a:off x="10429626" y="5326296"/>
            <a:ext cx="173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65B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隨機項</a:t>
            </a:r>
          </a:p>
        </p:txBody>
      </p:sp>
    </p:spTree>
    <p:extLst>
      <p:ext uri="{BB962C8B-B14F-4D97-AF65-F5344CB8AC3E}">
        <p14:creationId xmlns:p14="http://schemas.microsoft.com/office/powerpoint/2010/main" val="418598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6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48593E9-BD62-4C46-B02E-A7C9CAA99B39}"/>
              </a:ext>
            </a:extLst>
          </p:cNvPr>
          <p:cNvGrpSpPr/>
          <p:nvPr/>
        </p:nvGrpSpPr>
        <p:grpSpPr>
          <a:xfrm>
            <a:off x="158036" y="151569"/>
            <a:ext cx="5904000" cy="1008000"/>
            <a:chOff x="158036" y="151569"/>
            <a:chExt cx="5904000" cy="100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F491C3-3D0C-470C-825A-BDD68752A605}"/>
                </a:ext>
              </a:extLst>
            </p:cNvPr>
            <p:cNvSpPr/>
            <p:nvPr/>
          </p:nvSpPr>
          <p:spPr>
            <a:xfrm>
              <a:off x="158036" y="151569"/>
              <a:ext cx="5904000" cy="1008000"/>
            </a:xfrm>
            <a:prstGeom prst="rect">
              <a:avLst/>
            </a:prstGeom>
            <a:solidFill>
              <a:srgbClr val="FF65B2"/>
            </a:solidFill>
            <a:ln w="5715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6FDD80A-5BDF-46C0-A531-78DEEBD5EC2C}"/>
                </a:ext>
              </a:extLst>
            </p:cNvPr>
            <p:cNvSpPr txBox="1"/>
            <p:nvPr/>
          </p:nvSpPr>
          <p:spPr>
            <a:xfrm>
              <a:off x="263010" y="193904"/>
              <a:ext cx="56940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5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時間序列建模分析</a:t>
              </a: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B93581-AC87-4588-A12F-C5C4A473719A}"/>
              </a:ext>
            </a:extLst>
          </p:cNvPr>
          <p:cNvSpPr txBox="1"/>
          <p:nvPr/>
        </p:nvSpPr>
        <p:spPr>
          <a:xfrm>
            <a:off x="6395606" y="283295"/>
            <a:ext cx="5461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+mn-lt"/>
                <a:ea typeface="微軟正黑體" panose="020B0604030504040204" pitchFamily="34" charset="-120"/>
              </a:rPr>
              <a:t>移動平均模型 </a:t>
            </a:r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MA(</a:t>
            </a:r>
            <a:r>
              <a:rPr lang="en-US" altLang="zh-TW" sz="4400" i="1" dirty="0">
                <a:latin typeface="+mn-lt"/>
                <a:ea typeface="微軟正黑體" panose="020B0604030504040204" pitchFamily="34" charset="-120"/>
              </a:rPr>
              <a:t>q</a:t>
            </a:r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)</a:t>
            </a:r>
            <a:endParaRPr lang="zh-TW" altLang="en-US" sz="4400" dirty="0">
              <a:latin typeface="+mn-lt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F6DAF8D-60E3-4CCE-A4E5-944DBBF4277A}"/>
                  </a:ext>
                </a:extLst>
              </p:cNvPr>
              <p:cNvSpPr txBox="1"/>
              <p:nvPr/>
            </p:nvSpPr>
            <p:spPr>
              <a:xfrm>
                <a:off x="1097869" y="4509120"/>
                <a:ext cx="9996263" cy="603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3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6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3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6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6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zh-TW" altLang="en-US" sz="36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F6DAF8D-60E3-4CCE-A4E5-944DBBF42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69" y="4509120"/>
                <a:ext cx="9996263" cy="603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圖片 44">
            <a:extLst>
              <a:ext uri="{FF2B5EF4-FFF2-40B4-BE49-F238E27FC236}">
                <a16:creationId xmlns:a16="http://schemas.microsoft.com/office/drawing/2014/main" id="{7F5112D5-25AC-4749-9D4E-233B89EF017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2727771"/>
            <a:ext cx="5048250" cy="111442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22AA32E-723D-41EA-A80A-222FA857757C}"/>
              </a:ext>
            </a:extLst>
          </p:cNvPr>
          <p:cNvSpPr txBox="1"/>
          <p:nvPr/>
        </p:nvSpPr>
        <p:spPr>
          <a:xfrm>
            <a:off x="24284" y="2269321"/>
            <a:ext cx="10248180" cy="1019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當期結果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4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</a:t>
            </a:r>
            <a:r>
              <a:rPr lang="zh-TW" altLang="en-US" sz="6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 </a:t>
            </a:r>
            <a:r>
              <a:rPr lang="en-US" altLang="zh-TW" sz="6000" i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sz="6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6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期隨機項</a:t>
            </a:r>
            <a:r>
              <a:rPr lang="zh-TW" altLang="en-US" sz="4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</a:t>
            </a:r>
          </a:p>
        </p:txBody>
      </p:sp>
    </p:spTree>
    <p:extLst>
      <p:ext uri="{BB962C8B-B14F-4D97-AF65-F5344CB8AC3E}">
        <p14:creationId xmlns:p14="http://schemas.microsoft.com/office/powerpoint/2010/main" val="288793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48593E9-BD62-4C46-B02E-A7C9CAA99B39}"/>
              </a:ext>
            </a:extLst>
          </p:cNvPr>
          <p:cNvGrpSpPr/>
          <p:nvPr/>
        </p:nvGrpSpPr>
        <p:grpSpPr>
          <a:xfrm>
            <a:off x="158036" y="151569"/>
            <a:ext cx="5904000" cy="1008000"/>
            <a:chOff x="158036" y="151569"/>
            <a:chExt cx="5904000" cy="100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F491C3-3D0C-470C-825A-BDD68752A605}"/>
                </a:ext>
              </a:extLst>
            </p:cNvPr>
            <p:cNvSpPr/>
            <p:nvPr/>
          </p:nvSpPr>
          <p:spPr>
            <a:xfrm>
              <a:off x="158036" y="151569"/>
              <a:ext cx="5904000" cy="1008000"/>
            </a:xfrm>
            <a:prstGeom prst="rect">
              <a:avLst/>
            </a:prstGeom>
            <a:solidFill>
              <a:srgbClr val="FF65B2"/>
            </a:solidFill>
            <a:ln w="5715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6FDD80A-5BDF-46C0-A531-78DEEBD5EC2C}"/>
                </a:ext>
              </a:extLst>
            </p:cNvPr>
            <p:cNvSpPr txBox="1"/>
            <p:nvPr/>
          </p:nvSpPr>
          <p:spPr>
            <a:xfrm>
              <a:off x="263010" y="193904"/>
              <a:ext cx="56940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5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時間序列建模分析</a:t>
              </a: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B93581-AC87-4588-A12F-C5C4A473719A}"/>
              </a:ext>
            </a:extLst>
          </p:cNvPr>
          <p:cNvSpPr txBox="1"/>
          <p:nvPr/>
        </p:nvSpPr>
        <p:spPr>
          <a:xfrm>
            <a:off x="6395606" y="283295"/>
            <a:ext cx="5461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+mn-lt"/>
                <a:ea typeface="微軟正黑體" panose="020B0604030504040204" pitchFamily="34" charset="-120"/>
              </a:rPr>
              <a:t>怎麼決定 </a:t>
            </a:r>
            <a:r>
              <a:rPr lang="en-US" altLang="zh-TW" sz="4400" i="1" dirty="0">
                <a:latin typeface="+mn-lt"/>
                <a:ea typeface="微軟正黑體" panose="020B0604030504040204" pitchFamily="34" charset="-120"/>
              </a:rPr>
              <a:t>p</a:t>
            </a:r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 </a:t>
            </a:r>
            <a:r>
              <a:rPr lang="zh-TW" altLang="en-US" sz="4400" dirty="0">
                <a:latin typeface="+mn-lt"/>
                <a:ea typeface="微軟正黑體" panose="020B0604030504040204" pitchFamily="34" charset="-120"/>
              </a:rPr>
              <a:t>和 </a:t>
            </a:r>
            <a:r>
              <a:rPr lang="en-US" altLang="zh-TW" sz="4400" i="1" dirty="0">
                <a:latin typeface="+mn-lt"/>
                <a:ea typeface="微軟正黑體" panose="020B0604030504040204" pitchFamily="34" charset="-120"/>
              </a:rPr>
              <a:t>q</a:t>
            </a:r>
            <a:r>
              <a:rPr lang="zh-TW" altLang="en-US" sz="4400" dirty="0">
                <a:latin typeface="+mn-lt"/>
                <a:ea typeface="微軟正黑體" panose="020B0604030504040204" pitchFamily="34" charset="-120"/>
              </a:rPr>
              <a:t>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A965D7-7B79-4B3D-A9EF-C501426A2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94" y="2420888"/>
            <a:ext cx="2262846" cy="273630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E53F48D-2C9A-4FD8-8C81-BF594E00A68E}"/>
              </a:ext>
            </a:extLst>
          </p:cNvPr>
          <p:cNvSpPr txBox="1"/>
          <p:nvPr/>
        </p:nvSpPr>
        <p:spPr>
          <a:xfrm>
            <a:off x="-96688" y="2996952"/>
            <a:ext cx="432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Auto-Correlation</a:t>
            </a:r>
          </a:p>
          <a:p>
            <a:pPr algn="ctr"/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Function (ACF)</a:t>
            </a:r>
            <a:endParaRPr lang="zh-TW" altLang="en-US" sz="4400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D941708-1516-42AA-A5DB-F2FF88390D72}"/>
              </a:ext>
            </a:extLst>
          </p:cNvPr>
          <p:cNvSpPr txBox="1"/>
          <p:nvPr/>
        </p:nvSpPr>
        <p:spPr>
          <a:xfrm>
            <a:off x="6312024" y="2996952"/>
            <a:ext cx="5904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Partial Auto-Correlation</a:t>
            </a:r>
          </a:p>
          <a:p>
            <a:pPr algn="ctr"/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Function (PACF)</a:t>
            </a:r>
            <a:endParaRPr lang="zh-TW" altLang="en-US" sz="4400" dirty="0">
              <a:latin typeface="+mn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606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48593E9-BD62-4C46-B02E-A7C9CAA99B39}"/>
              </a:ext>
            </a:extLst>
          </p:cNvPr>
          <p:cNvGrpSpPr/>
          <p:nvPr/>
        </p:nvGrpSpPr>
        <p:grpSpPr>
          <a:xfrm>
            <a:off x="158036" y="151569"/>
            <a:ext cx="5904000" cy="1008000"/>
            <a:chOff x="158036" y="151569"/>
            <a:chExt cx="5904000" cy="100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F491C3-3D0C-470C-825A-BDD68752A605}"/>
                </a:ext>
              </a:extLst>
            </p:cNvPr>
            <p:cNvSpPr/>
            <p:nvPr/>
          </p:nvSpPr>
          <p:spPr>
            <a:xfrm>
              <a:off x="158036" y="151569"/>
              <a:ext cx="5904000" cy="1008000"/>
            </a:xfrm>
            <a:prstGeom prst="rect">
              <a:avLst/>
            </a:prstGeom>
            <a:solidFill>
              <a:srgbClr val="FF65B2"/>
            </a:solidFill>
            <a:ln w="5715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6FDD80A-5BDF-46C0-A531-78DEEBD5EC2C}"/>
                </a:ext>
              </a:extLst>
            </p:cNvPr>
            <p:cNvSpPr txBox="1"/>
            <p:nvPr/>
          </p:nvSpPr>
          <p:spPr>
            <a:xfrm>
              <a:off x="263010" y="193904"/>
              <a:ext cx="56940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5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時間序列建模分析</a:t>
              </a: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B93581-AC87-4588-A12F-C5C4A473719A}"/>
              </a:ext>
            </a:extLst>
          </p:cNvPr>
          <p:cNvSpPr txBox="1"/>
          <p:nvPr/>
        </p:nvSpPr>
        <p:spPr>
          <a:xfrm>
            <a:off x="6395606" y="283295"/>
            <a:ext cx="5461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+mn-lt"/>
                <a:ea typeface="微軟正黑體" panose="020B0604030504040204" pitchFamily="34" charset="-120"/>
              </a:rPr>
              <a:t>自我相關函數 </a:t>
            </a:r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(ACF)</a:t>
            </a:r>
            <a:endParaRPr lang="zh-TW" altLang="en-US" sz="4400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60D230-790F-451C-B2E6-4351778878B1}"/>
              </a:ext>
            </a:extLst>
          </p:cNvPr>
          <p:cNvSpPr/>
          <p:nvPr/>
        </p:nvSpPr>
        <p:spPr>
          <a:xfrm>
            <a:off x="1267150" y="1430363"/>
            <a:ext cx="9657700" cy="1134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檢測隨機項之間的相關性</a:t>
            </a:r>
            <a:endParaRPr lang="en-US" altLang="zh-TW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FA49E96D-B766-402D-9410-2EF579DDA695}"/>
              </a:ext>
            </a:extLst>
          </p:cNvPr>
          <p:cNvGrpSpPr/>
          <p:nvPr/>
        </p:nvGrpSpPr>
        <p:grpSpPr>
          <a:xfrm>
            <a:off x="2639616" y="2982779"/>
            <a:ext cx="6060330" cy="3470557"/>
            <a:chOff x="2639616" y="2982779"/>
            <a:chExt cx="6060330" cy="3470557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468127C-F621-4A85-8581-13996E71D2A1}"/>
                </a:ext>
              </a:extLst>
            </p:cNvPr>
            <p:cNvCxnSpPr/>
            <p:nvPr/>
          </p:nvCxnSpPr>
          <p:spPr>
            <a:xfrm>
              <a:off x="4211684" y="3298632"/>
              <a:ext cx="0" cy="2268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E57908FF-9FC5-48CC-AB31-50BA0D4C4BBE}"/>
                </a:ext>
              </a:extLst>
            </p:cNvPr>
            <p:cNvCxnSpPr/>
            <p:nvPr/>
          </p:nvCxnSpPr>
          <p:spPr>
            <a:xfrm>
              <a:off x="4608530" y="3622632"/>
              <a:ext cx="0" cy="1944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327E6C15-A72D-4D92-A5DF-1AD6B02A9456}"/>
                </a:ext>
              </a:extLst>
            </p:cNvPr>
            <p:cNvCxnSpPr/>
            <p:nvPr/>
          </p:nvCxnSpPr>
          <p:spPr>
            <a:xfrm>
              <a:off x="5005376" y="3982632"/>
              <a:ext cx="0" cy="1584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EED62C71-01BE-4414-9864-2E892399EAA9}"/>
                </a:ext>
              </a:extLst>
            </p:cNvPr>
            <p:cNvCxnSpPr/>
            <p:nvPr/>
          </p:nvCxnSpPr>
          <p:spPr>
            <a:xfrm>
              <a:off x="5402222" y="4306632"/>
              <a:ext cx="0" cy="126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D5054C1-08CE-41E1-8DC1-7A752BB12438}"/>
                </a:ext>
              </a:extLst>
            </p:cNvPr>
            <p:cNvCxnSpPr/>
            <p:nvPr/>
          </p:nvCxnSpPr>
          <p:spPr>
            <a:xfrm>
              <a:off x="5799068" y="4522632"/>
              <a:ext cx="0" cy="1044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200D88ED-1552-492F-AE0A-5F492C6F0C90}"/>
                </a:ext>
              </a:extLst>
            </p:cNvPr>
            <p:cNvCxnSpPr/>
            <p:nvPr/>
          </p:nvCxnSpPr>
          <p:spPr>
            <a:xfrm>
              <a:off x="6195914" y="4666632"/>
              <a:ext cx="0" cy="90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DB7C30EE-4520-4943-B9BB-69830B8CD23B}"/>
                </a:ext>
              </a:extLst>
            </p:cNvPr>
            <p:cNvCxnSpPr/>
            <p:nvPr/>
          </p:nvCxnSpPr>
          <p:spPr>
            <a:xfrm>
              <a:off x="6592760" y="4846632"/>
              <a:ext cx="0" cy="72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2297B48-F724-41DF-84F0-5E25DAF53AE6}"/>
                </a:ext>
              </a:extLst>
            </p:cNvPr>
            <p:cNvCxnSpPr/>
            <p:nvPr/>
          </p:nvCxnSpPr>
          <p:spPr>
            <a:xfrm>
              <a:off x="6989606" y="4954632"/>
              <a:ext cx="0" cy="612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02D2BB2-807D-419B-8148-B06164AAF914}"/>
                </a:ext>
              </a:extLst>
            </p:cNvPr>
            <p:cNvCxnSpPr/>
            <p:nvPr/>
          </p:nvCxnSpPr>
          <p:spPr>
            <a:xfrm>
              <a:off x="7386452" y="5026632"/>
              <a:ext cx="0" cy="54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48F9738B-0F02-4150-BEE5-4601F9EDD8DA}"/>
                </a:ext>
              </a:extLst>
            </p:cNvPr>
            <p:cNvCxnSpPr/>
            <p:nvPr/>
          </p:nvCxnSpPr>
          <p:spPr>
            <a:xfrm>
              <a:off x="7783298" y="5134632"/>
              <a:ext cx="0" cy="432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FB1878FA-182C-480D-9C2F-9DC8437053F2}"/>
                </a:ext>
              </a:extLst>
            </p:cNvPr>
            <p:cNvCxnSpPr/>
            <p:nvPr/>
          </p:nvCxnSpPr>
          <p:spPr>
            <a:xfrm>
              <a:off x="8180143" y="5206632"/>
              <a:ext cx="0" cy="36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5548ACC4-3FDC-4E75-9AD2-4C26E681C667}"/>
                </a:ext>
              </a:extLst>
            </p:cNvPr>
            <p:cNvCxnSpPr/>
            <p:nvPr/>
          </p:nvCxnSpPr>
          <p:spPr>
            <a:xfrm>
              <a:off x="3821745" y="5568537"/>
              <a:ext cx="47421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FF0BE28D-C1FF-4A45-9E2E-D6F40197D05E}"/>
                </a:ext>
              </a:extLst>
            </p:cNvPr>
            <p:cNvCxnSpPr/>
            <p:nvPr/>
          </p:nvCxnSpPr>
          <p:spPr>
            <a:xfrm>
              <a:off x="3821745" y="3174613"/>
              <a:ext cx="0" cy="23939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44BD555F-8E1A-4526-AAD4-2256AFDEC747}"/>
                </a:ext>
              </a:extLst>
            </p:cNvPr>
            <p:cNvSpPr txBox="1"/>
            <p:nvPr/>
          </p:nvSpPr>
          <p:spPr>
            <a:xfrm>
              <a:off x="3821745" y="5930116"/>
              <a:ext cx="4728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latin typeface="+mn-lt"/>
                </a:rPr>
                <a:t>Lag</a:t>
              </a:r>
              <a:endParaRPr lang="zh-TW" altLang="en-US" sz="2800" dirty="0">
                <a:latin typeface="+mn-lt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9CB195E-0668-4BD5-BDA9-246CBBF1DF35}"/>
                </a:ext>
              </a:extLst>
            </p:cNvPr>
            <p:cNvSpPr txBox="1"/>
            <p:nvPr/>
          </p:nvSpPr>
          <p:spPr>
            <a:xfrm>
              <a:off x="4019541" y="5581163"/>
              <a:ext cx="4680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+mn-lt"/>
                </a:rPr>
                <a:t>0                           5                          10</a:t>
              </a:r>
              <a:endParaRPr lang="zh-TW" altLang="en-US" sz="2400" dirty="0">
                <a:latin typeface="+mn-lt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5A2E469-D71C-4063-AFE2-047814A767F6}"/>
                </a:ext>
              </a:extLst>
            </p:cNvPr>
            <p:cNvSpPr txBox="1"/>
            <p:nvPr/>
          </p:nvSpPr>
          <p:spPr>
            <a:xfrm>
              <a:off x="2689473" y="3129198"/>
              <a:ext cx="108404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latin typeface="+mn-lt"/>
                </a:rPr>
                <a:t>1.0</a:t>
              </a:r>
            </a:p>
            <a:p>
              <a:pPr algn="r"/>
              <a:endParaRPr lang="en-US" altLang="zh-TW" sz="2400" dirty="0">
                <a:latin typeface="+mn-lt"/>
              </a:endParaRPr>
            </a:p>
            <a:p>
              <a:pPr algn="r"/>
              <a:endParaRPr lang="en-US" altLang="zh-TW" sz="2400" dirty="0">
                <a:latin typeface="+mn-lt"/>
              </a:endParaRPr>
            </a:p>
            <a:p>
              <a:pPr algn="r"/>
              <a:r>
                <a:rPr lang="en-US" altLang="zh-TW" sz="2400" dirty="0">
                  <a:latin typeface="+mn-lt"/>
                </a:rPr>
                <a:t>0.5</a:t>
              </a:r>
            </a:p>
            <a:p>
              <a:pPr algn="r"/>
              <a:endParaRPr lang="en-US" altLang="zh-TW" sz="2400" dirty="0">
                <a:latin typeface="+mn-lt"/>
              </a:endParaRPr>
            </a:p>
            <a:p>
              <a:pPr algn="r"/>
              <a:endParaRPr lang="en-US" altLang="zh-TW" sz="2400" dirty="0">
                <a:latin typeface="+mn-lt"/>
              </a:endParaRPr>
            </a:p>
            <a:p>
              <a:pPr algn="r"/>
              <a:r>
                <a:rPr lang="en-US" altLang="zh-TW" sz="2400" dirty="0">
                  <a:latin typeface="+mn-lt"/>
                </a:rPr>
                <a:t>0</a:t>
              </a:r>
              <a:endParaRPr lang="zh-TW" altLang="en-US" sz="2400" dirty="0">
                <a:latin typeface="+mn-lt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B2C23C3B-DDA2-4A96-8C33-E98119561B53}"/>
                </a:ext>
              </a:extLst>
            </p:cNvPr>
            <p:cNvSpPr txBox="1"/>
            <p:nvPr/>
          </p:nvSpPr>
          <p:spPr>
            <a:xfrm rot="16200000">
              <a:off x="1424005" y="4198390"/>
              <a:ext cx="2954443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latin typeface="+mn-lt"/>
                </a:rPr>
                <a:t>ACF</a:t>
              </a:r>
              <a:endParaRPr lang="zh-TW" altLang="en-US" sz="2800" dirty="0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DEE2258E-6852-4D31-82E0-52450A75957A}"/>
                  </a:ext>
                </a:extLst>
              </p:cNvPr>
              <p:cNvSpPr txBox="1"/>
              <p:nvPr/>
            </p:nvSpPr>
            <p:spPr>
              <a:xfrm>
                <a:off x="5591944" y="3140968"/>
                <a:ext cx="4029501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altLang="zh-TW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TW" sz="28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TW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8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TW" sz="28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8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DEE2258E-6852-4D31-82E0-52450A759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3140968"/>
                <a:ext cx="4029501" cy="909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3" descr="D:\My Documents\Talks\@Arts\Handdrawn\arrow-black-curve2.png">
            <a:extLst>
              <a:ext uri="{FF2B5EF4-FFF2-40B4-BE49-F238E27FC236}">
                <a16:creationId xmlns:a16="http://schemas.microsoft.com/office/drawing/2014/main" id="{CE7AC897-754B-41D2-8178-2773F6DCD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16609">
            <a:off x="4893878" y="3402096"/>
            <a:ext cx="642609" cy="41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48593E9-BD62-4C46-B02E-A7C9CAA99B39}"/>
              </a:ext>
            </a:extLst>
          </p:cNvPr>
          <p:cNvGrpSpPr/>
          <p:nvPr/>
        </p:nvGrpSpPr>
        <p:grpSpPr>
          <a:xfrm>
            <a:off x="158036" y="151569"/>
            <a:ext cx="5904000" cy="1008000"/>
            <a:chOff x="158036" y="151569"/>
            <a:chExt cx="5904000" cy="100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F491C3-3D0C-470C-825A-BDD68752A605}"/>
                </a:ext>
              </a:extLst>
            </p:cNvPr>
            <p:cNvSpPr/>
            <p:nvPr/>
          </p:nvSpPr>
          <p:spPr>
            <a:xfrm>
              <a:off x="158036" y="151569"/>
              <a:ext cx="5904000" cy="1008000"/>
            </a:xfrm>
            <a:prstGeom prst="rect">
              <a:avLst/>
            </a:prstGeom>
            <a:solidFill>
              <a:srgbClr val="FF65B2"/>
            </a:solidFill>
            <a:ln w="5715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6FDD80A-5BDF-46C0-A531-78DEEBD5EC2C}"/>
                </a:ext>
              </a:extLst>
            </p:cNvPr>
            <p:cNvSpPr txBox="1"/>
            <p:nvPr/>
          </p:nvSpPr>
          <p:spPr>
            <a:xfrm>
              <a:off x="263010" y="193904"/>
              <a:ext cx="56940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5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時間序列建模分析</a:t>
              </a: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B93581-AC87-4588-A12F-C5C4A473719A}"/>
              </a:ext>
            </a:extLst>
          </p:cNvPr>
          <p:cNvSpPr txBox="1"/>
          <p:nvPr/>
        </p:nvSpPr>
        <p:spPr>
          <a:xfrm>
            <a:off x="6395606" y="283295"/>
            <a:ext cx="5461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+mn-lt"/>
                <a:ea typeface="微軟正黑體" panose="020B0604030504040204" pitchFamily="34" charset="-120"/>
              </a:rPr>
              <a:t>自我相關函數 </a:t>
            </a:r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(ACF)</a:t>
            </a:r>
            <a:endParaRPr lang="zh-TW" altLang="en-US" sz="4400" dirty="0">
              <a:latin typeface="+mn-lt"/>
              <a:ea typeface="微軟正黑體" panose="020B0604030504040204" pitchFamily="34" charset="-120"/>
            </a:endParaRPr>
          </a:p>
        </p:txBody>
      </p: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648040E6-0F24-4783-9ED9-0D8CC5222A27}"/>
              </a:ext>
            </a:extLst>
          </p:cNvPr>
          <p:cNvGrpSpPr/>
          <p:nvPr/>
        </p:nvGrpSpPr>
        <p:grpSpPr>
          <a:xfrm>
            <a:off x="839416" y="2636913"/>
            <a:ext cx="4851872" cy="2869576"/>
            <a:chOff x="839416" y="2636913"/>
            <a:chExt cx="4851872" cy="2869576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468127C-F621-4A85-8581-13996E71D2A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967" y="2924944"/>
              <a:ext cx="0" cy="1836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E57908FF-9FC5-48CC-AB31-50BA0D4C4BBE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94" y="3176944"/>
              <a:ext cx="0" cy="1584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327E6C15-A72D-4D92-A5DF-1AD6B02A9456}"/>
                </a:ext>
              </a:extLst>
            </p:cNvPr>
            <p:cNvCxnSpPr>
              <a:cxnSpLocks/>
            </p:cNvCxnSpPr>
            <p:nvPr/>
          </p:nvCxnSpPr>
          <p:spPr>
            <a:xfrm>
              <a:off x="2728621" y="3500944"/>
              <a:ext cx="0" cy="126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EED62C71-01BE-4414-9864-2E892399EAA9}"/>
                </a:ext>
              </a:extLst>
            </p:cNvPr>
            <p:cNvCxnSpPr>
              <a:cxnSpLocks/>
            </p:cNvCxnSpPr>
            <p:nvPr/>
          </p:nvCxnSpPr>
          <p:spPr>
            <a:xfrm>
              <a:off x="3044948" y="3716944"/>
              <a:ext cx="0" cy="1044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D5054C1-08CE-41E1-8DC1-7A752BB12438}"/>
                </a:ext>
              </a:extLst>
            </p:cNvPr>
            <p:cNvCxnSpPr>
              <a:cxnSpLocks/>
            </p:cNvCxnSpPr>
            <p:nvPr/>
          </p:nvCxnSpPr>
          <p:spPr>
            <a:xfrm>
              <a:off x="3361275" y="3896944"/>
              <a:ext cx="0" cy="864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200D88ED-1552-492F-AE0A-5F492C6F0C90}"/>
                </a:ext>
              </a:extLst>
            </p:cNvPr>
            <p:cNvCxnSpPr>
              <a:cxnSpLocks/>
            </p:cNvCxnSpPr>
            <p:nvPr/>
          </p:nvCxnSpPr>
          <p:spPr>
            <a:xfrm>
              <a:off x="3677602" y="4004944"/>
              <a:ext cx="0" cy="756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DB7C30EE-4520-4943-B9BB-69830B8CD23B}"/>
                </a:ext>
              </a:extLst>
            </p:cNvPr>
            <p:cNvCxnSpPr>
              <a:cxnSpLocks/>
            </p:cNvCxnSpPr>
            <p:nvPr/>
          </p:nvCxnSpPr>
          <p:spPr>
            <a:xfrm>
              <a:off x="3993929" y="4148944"/>
              <a:ext cx="0" cy="612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2297B48-F724-41DF-84F0-5E25DAF53AE6}"/>
                </a:ext>
              </a:extLst>
            </p:cNvPr>
            <p:cNvCxnSpPr>
              <a:cxnSpLocks/>
            </p:cNvCxnSpPr>
            <p:nvPr/>
          </p:nvCxnSpPr>
          <p:spPr>
            <a:xfrm>
              <a:off x="4310256" y="4220944"/>
              <a:ext cx="0" cy="54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02D2BB2-807D-419B-8148-B06164AAF914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83" y="4292944"/>
              <a:ext cx="0" cy="468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48F9738B-0F02-4150-BEE5-4601F9EDD8DA}"/>
                </a:ext>
              </a:extLst>
            </p:cNvPr>
            <p:cNvCxnSpPr>
              <a:cxnSpLocks/>
            </p:cNvCxnSpPr>
            <p:nvPr/>
          </p:nvCxnSpPr>
          <p:spPr>
            <a:xfrm>
              <a:off x="4942910" y="4364944"/>
              <a:ext cx="0" cy="396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FB1878FA-182C-480D-9C2F-9DC8437053F2}"/>
                </a:ext>
              </a:extLst>
            </p:cNvPr>
            <p:cNvCxnSpPr>
              <a:cxnSpLocks/>
            </p:cNvCxnSpPr>
            <p:nvPr/>
          </p:nvCxnSpPr>
          <p:spPr>
            <a:xfrm>
              <a:off x="5259240" y="4364944"/>
              <a:ext cx="0" cy="396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5548ACC4-3FDC-4E75-9AD2-4C26E681C667}"/>
                </a:ext>
              </a:extLst>
            </p:cNvPr>
            <p:cNvCxnSpPr>
              <a:cxnSpLocks/>
            </p:cNvCxnSpPr>
            <p:nvPr/>
          </p:nvCxnSpPr>
          <p:spPr>
            <a:xfrm>
              <a:off x="1802856" y="4756608"/>
              <a:ext cx="37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FF0BE28D-C1FF-4A45-9E2E-D6F40197D05E}"/>
                </a:ext>
              </a:extLst>
            </p:cNvPr>
            <p:cNvCxnSpPr>
              <a:cxnSpLocks/>
            </p:cNvCxnSpPr>
            <p:nvPr/>
          </p:nvCxnSpPr>
          <p:spPr>
            <a:xfrm>
              <a:off x="1802856" y="2848400"/>
              <a:ext cx="0" cy="1908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44BD555F-8E1A-4526-AAD4-2256AFDEC747}"/>
                </a:ext>
              </a:extLst>
            </p:cNvPr>
            <p:cNvSpPr txBox="1"/>
            <p:nvPr/>
          </p:nvSpPr>
          <p:spPr>
            <a:xfrm>
              <a:off x="1802856" y="5044824"/>
              <a:ext cx="3769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+mn-lt"/>
                </a:rPr>
                <a:t>Lag</a:t>
              </a:r>
              <a:endParaRPr lang="zh-TW" altLang="en-US" sz="2400" dirty="0">
                <a:latin typeface="+mn-lt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9CB195E-0668-4BD5-BDA9-246CBBF1DF35}"/>
                </a:ext>
              </a:extLst>
            </p:cNvPr>
            <p:cNvSpPr txBox="1"/>
            <p:nvPr/>
          </p:nvSpPr>
          <p:spPr>
            <a:xfrm>
              <a:off x="1960520" y="4766672"/>
              <a:ext cx="3730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0                         5                         10</a:t>
              </a:r>
              <a:endParaRPr lang="zh-TW" altLang="en-US" sz="2000" dirty="0">
                <a:latin typeface="+mn-lt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5A2E469-D71C-4063-AFE2-047814A767F6}"/>
                </a:ext>
              </a:extLst>
            </p:cNvPr>
            <p:cNvSpPr txBox="1"/>
            <p:nvPr/>
          </p:nvSpPr>
          <p:spPr>
            <a:xfrm>
              <a:off x="900318" y="2705927"/>
              <a:ext cx="86409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dirty="0">
                  <a:latin typeface="+mn-lt"/>
                </a:rPr>
                <a:t>1.0</a:t>
              </a:r>
            </a:p>
            <a:p>
              <a:pPr algn="r"/>
              <a:endParaRPr lang="en-US" altLang="zh-TW" sz="2000" dirty="0">
                <a:latin typeface="+mn-lt"/>
              </a:endParaRPr>
            </a:p>
            <a:p>
              <a:pPr algn="r"/>
              <a:endParaRPr lang="en-US" altLang="zh-TW" sz="2000" dirty="0">
                <a:latin typeface="+mn-lt"/>
              </a:endParaRPr>
            </a:p>
            <a:p>
              <a:pPr algn="r"/>
              <a:r>
                <a:rPr lang="en-US" altLang="zh-TW" sz="2000" dirty="0">
                  <a:latin typeface="+mn-lt"/>
                </a:rPr>
                <a:t>0.5</a:t>
              </a:r>
            </a:p>
            <a:p>
              <a:pPr algn="r"/>
              <a:endParaRPr lang="en-US" altLang="zh-TW" sz="2000" dirty="0">
                <a:latin typeface="+mn-lt"/>
              </a:endParaRPr>
            </a:p>
            <a:p>
              <a:pPr algn="r"/>
              <a:endParaRPr lang="en-US" altLang="zh-TW" sz="2000" dirty="0">
                <a:latin typeface="+mn-lt"/>
              </a:endParaRPr>
            </a:p>
            <a:p>
              <a:pPr algn="r"/>
              <a:r>
                <a:rPr lang="en-US" altLang="zh-TW" sz="2000" dirty="0">
                  <a:latin typeface="+mn-lt"/>
                </a:rPr>
                <a:t>0</a:t>
              </a:r>
              <a:endParaRPr lang="zh-TW" altLang="en-US" sz="2000" dirty="0">
                <a:latin typeface="+mn-lt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B2C23C3B-DDA2-4A96-8C33-E98119561B53}"/>
                </a:ext>
              </a:extLst>
            </p:cNvPr>
            <p:cNvSpPr txBox="1"/>
            <p:nvPr/>
          </p:nvSpPr>
          <p:spPr>
            <a:xfrm rot="16200000">
              <a:off x="-108392" y="3584721"/>
              <a:ext cx="2355000" cy="459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+mn-lt"/>
                </a:rPr>
                <a:t>ACF</a:t>
              </a:r>
              <a:endParaRPr lang="zh-TW" altLang="en-US" sz="2400" dirty="0">
                <a:latin typeface="+mn-lt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A55DE81C-85E3-4761-9ADA-0FC571E33607}"/>
              </a:ext>
            </a:extLst>
          </p:cNvPr>
          <p:cNvGrpSpPr/>
          <p:nvPr/>
        </p:nvGrpSpPr>
        <p:grpSpPr>
          <a:xfrm>
            <a:off x="6338395" y="2636913"/>
            <a:ext cx="5014189" cy="2869576"/>
            <a:chOff x="6600056" y="3717908"/>
            <a:chExt cx="4851872" cy="2869576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79497E5-6D69-48C0-A420-65AAC7208D1D}"/>
                </a:ext>
              </a:extLst>
            </p:cNvPr>
            <p:cNvCxnSpPr/>
            <p:nvPr/>
          </p:nvCxnSpPr>
          <p:spPr>
            <a:xfrm>
              <a:off x="7856607" y="4005939"/>
              <a:ext cx="0" cy="1836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BA444B7B-9264-4B3A-AFEE-14CDEC43DA85}"/>
                </a:ext>
              </a:extLst>
            </p:cNvPr>
            <p:cNvCxnSpPr/>
            <p:nvPr/>
          </p:nvCxnSpPr>
          <p:spPr>
            <a:xfrm>
              <a:off x="8172934" y="4410691"/>
              <a:ext cx="0" cy="144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651070E7-E210-4828-9934-176FE7EFE3AF}"/>
                </a:ext>
              </a:extLst>
            </p:cNvPr>
            <p:cNvCxnSpPr/>
            <p:nvPr/>
          </p:nvCxnSpPr>
          <p:spPr>
            <a:xfrm>
              <a:off x="8489261" y="5549603"/>
              <a:ext cx="0" cy="288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A256477D-9F0B-440E-BE78-97A5F221DE73}"/>
                </a:ext>
              </a:extLst>
            </p:cNvPr>
            <p:cNvCxnSpPr/>
            <p:nvPr/>
          </p:nvCxnSpPr>
          <p:spPr>
            <a:xfrm>
              <a:off x="8832304" y="5621603"/>
              <a:ext cx="0" cy="216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210FFE3-61F6-4ABB-8AB7-0EACDCF8BFBC}"/>
                </a:ext>
              </a:extLst>
            </p:cNvPr>
            <p:cNvCxnSpPr/>
            <p:nvPr/>
          </p:nvCxnSpPr>
          <p:spPr>
            <a:xfrm>
              <a:off x="9121915" y="5729603"/>
              <a:ext cx="0" cy="108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D22FA717-BCFA-4ED9-93DB-47F81E10CA8D}"/>
                </a:ext>
              </a:extLst>
            </p:cNvPr>
            <p:cNvCxnSpPr/>
            <p:nvPr/>
          </p:nvCxnSpPr>
          <p:spPr>
            <a:xfrm>
              <a:off x="9438242" y="5657603"/>
              <a:ext cx="0" cy="18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925CD32A-EC47-4973-9C80-B2FC3C2AFFB8}"/>
                </a:ext>
              </a:extLst>
            </p:cNvPr>
            <p:cNvCxnSpPr/>
            <p:nvPr/>
          </p:nvCxnSpPr>
          <p:spPr>
            <a:xfrm>
              <a:off x="9754569" y="5585603"/>
              <a:ext cx="0" cy="252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AC6A289-DCF2-4C32-ACBE-E8AE3561B677}"/>
                </a:ext>
              </a:extLst>
            </p:cNvPr>
            <p:cNvCxnSpPr/>
            <p:nvPr/>
          </p:nvCxnSpPr>
          <p:spPr>
            <a:xfrm>
              <a:off x="10070896" y="5657603"/>
              <a:ext cx="0" cy="18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FF5C6371-8D54-492C-B6D4-3D2301F7E5DA}"/>
                </a:ext>
              </a:extLst>
            </p:cNvPr>
            <p:cNvCxnSpPr/>
            <p:nvPr/>
          </p:nvCxnSpPr>
          <p:spPr>
            <a:xfrm>
              <a:off x="10416480" y="5621603"/>
              <a:ext cx="0" cy="216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28783698-87D2-4726-A8C3-3A05A14C0779}"/>
                </a:ext>
              </a:extLst>
            </p:cNvPr>
            <p:cNvCxnSpPr/>
            <p:nvPr/>
          </p:nvCxnSpPr>
          <p:spPr>
            <a:xfrm>
              <a:off x="10703550" y="5693603"/>
              <a:ext cx="0" cy="144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BEC41CDC-E12C-4373-AA82-CC76AF803B8F}"/>
                </a:ext>
              </a:extLst>
            </p:cNvPr>
            <p:cNvCxnSpPr/>
            <p:nvPr/>
          </p:nvCxnSpPr>
          <p:spPr>
            <a:xfrm>
              <a:off x="11019880" y="5585603"/>
              <a:ext cx="0" cy="252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66649ED-3F54-4649-9F6E-34C24EC6B441}"/>
                </a:ext>
              </a:extLst>
            </p:cNvPr>
            <p:cNvCxnSpPr/>
            <p:nvPr/>
          </p:nvCxnSpPr>
          <p:spPr>
            <a:xfrm>
              <a:off x="7563496" y="5837603"/>
              <a:ext cx="37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6BFA6BF2-4669-4479-93B7-781AF22E0475}"/>
                </a:ext>
              </a:extLst>
            </p:cNvPr>
            <p:cNvCxnSpPr/>
            <p:nvPr/>
          </p:nvCxnSpPr>
          <p:spPr>
            <a:xfrm>
              <a:off x="7563496" y="3929395"/>
              <a:ext cx="0" cy="1908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75BAB6C0-0A98-4A65-8F3A-8EA8DC813985}"/>
                </a:ext>
              </a:extLst>
            </p:cNvPr>
            <p:cNvSpPr txBox="1"/>
            <p:nvPr/>
          </p:nvSpPr>
          <p:spPr>
            <a:xfrm>
              <a:off x="7563496" y="6125819"/>
              <a:ext cx="3769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+mn-lt"/>
                </a:rPr>
                <a:t>Lag</a:t>
              </a:r>
              <a:endParaRPr lang="zh-TW" altLang="en-US" sz="2400" dirty="0">
                <a:latin typeface="+mn-lt"/>
              </a:endParaRP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BB82358-865C-42B1-BE25-67A388B928F8}"/>
                </a:ext>
              </a:extLst>
            </p:cNvPr>
            <p:cNvSpPr txBox="1"/>
            <p:nvPr/>
          </p:nvSpPr>
          <p:spPr>
            <a:xfrm>
              <a:off x="7721160" y="5847667"/>
              <a:ext cx="3730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0                         5                         10</a:t>
              </a:r>
              <a:endParaRPr lang="zh-TW" altLang="en-US" sz="2000" dirty="0">
                <a:latin typeface="+mn-lt"/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31CBEA64-C495-43FC-AB6F-C19991F451F1}"/>
                </a:ext>
              </a:extLst>
            </p:cNvPr>
            <p:cNvSpPr txBox="1"/>
            <p:nvPr/>
          </p:nvSpPr>
          <p:spPr>
            <a:xfrm>
              <a:off x="6660958" y="3786922"/>
              <a:ext cx="86409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dirty="0">
                  <a:latin typeface="+mn-lt"/>
                </a:rPr>
                <a:t>1.0</a:t>
              </a:r>
            </a:p>
            <a:p>
              <a:pPr algn="r"/>
              <a:endParaRPr lang="en-US" altLang="zh-TW" sz="2000" dirty="0">
                <a:latin typeface="+mn-lt"/>
              </a:endParaRPr>
            </a:p>
            <a:p>
              <a:pPr algn="r"/>
              <a:endParaRPr lang="en-US" altLang="zh-TW" sz="2000" dirty="0">
                <a:latin typeface="+mn-lt"/>
              </a:endParaRPr>
            </a:p>
            <a:p>
              <a:pPr algn="r"/>
              <a:r>
                <a:rPr lang="en-US" altLang="zh-TW" sz="2000" dirty="0">
                  <a:latin typeface="+mn-lt"/>
                </a:rPr>
                <a:t>0.5</a:t>
              </a:r>
            </a:p>
            <a:p>
              <a:pPr algn="r"/>
              <a:endParaRPr lang="en-US" altLang="zh-TW" sz="2000" dirty="0">
                <a:latin typeface="+mn-lt"/>
              </a:endParaRPr>
            </a:p>
            <a:p>
              <a:pPr algn="r"/>
              <a:endParaRPr lang="en-US" altLang="zh-TW" sz="2000" dirty="0">
                <a:latin typeface="+mn-lt"/>
              </a:endParaRPr>
            </a:p>
            <a:p>
              <a:pPr algn="r"/>
              <a:r>
                <a:rPr lang="en-US" altLang="zh-TW" sz="2000" dirty="0">
                  <a:latin typeface="+mn-lt"/>
                </a:rPr>
                <a:t>0</a:t>
              </a:r>
              <a:endParaRPr lang="zh-TW" altLang="en-US" sz="2000" dirty="0">
                <a:latin typeface="+mn-lt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D5A23F96-A265-48B4-B883-2B868A02A23E}"/>
                </a:ext>
              </a:extLst>
            </p:cNvPr>
            <p:cNvSpPr txBox="1"/>
            <p:nvPr/>
          </p:nvSpPr>
          <p:spPr>
            <a:xfrm rot="16200000">
              <a:off x="5652248" y="4665716"/>
              <a:ext cx="2355000" cy="459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+mn-lt"/>
                </a:rPr>
                <a:t>ACF</a:t>
              </a:r>
              <a:endParaRPr lang="zh-TW" altLang="en-US" sz="2400" dirty="0">
                <a:latin typeface="+mn-lt"/>
              </a:endParaRPr>
            </a:p>
          </p:txBody>
        </p:sp>
      </p:grp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F8FC368-7F47-4714-89A2-1D3860C07536}"/>
              </a:ext>
            </a:extLst>
          </p:cNvPr>
          <p:cNvSpPr txBox="1"/>
          <p:nvPr/>
        </p:nvSpPr>
        <p:spPr>
          <a:xfrm>
            <a:off x="2760235" y="206084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+mn-lt"/>
              </a:rPr>
              <a:t>AR(1)</a:t>
            </a:r>
            <a:endParaRPr lang="zh-TW" altLang="en-US" sz="3600" dirty="0">
              <a:latin typeface="+mn-lt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1923316A-3E9F-417E-80A4-D31B06A742B4}"/>
              </a:ext>
            </a:extLst>
          </p:cNvPr>
          <p:cNvSpPr txBox="1"/>
          <p:nvPr/>
        </p:nvSpPr>
        <p:spPr>
          <a:xfrm>
            <a:off x="8364252" y="206084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+mn-lt"/>
              </a:rPr>
              <a:t>MA(1)</a:t>
            </a:r>
            <a:endParaRPr lang="zh-TW" altLang="en-US" sz="3600" dirty="0">
              <a:latin typeface="+mn-lt"/>
            </a:endParaRPr>
          </a:p>
        </p:txBody>
      </p:sp>
      <p:pic>
        <p:nvPicPr>
          <p:cNvPr id="84" name="Picture 8" descr="E:\fppt\template\arrows\arrow6.png">
            <a:extLst>
              <a:ext uri="{FF2B5EF4-FFF2-40B4-BE49-F238E27FC236}">
                <a16:creationId xmlns:a16="http://schemas.microsoft.com/office/drawing/2014/main" id="{F287BA96-C54F-4083-A0E0-E39F6B09E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80038">
            <a:off x="3049581" y="3573815"/>
            <a:ext cx="1370361" cy="38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文字方塊 84">
            <a:extLst>
              <a:ext uri="{FF2B5EF4-FFF2-40B4-BE49-F238E27FC236}">
                <a16:creationId xmlns:a16="http://schemas.microsoft.com/office/drawing/2014/main" id="{5AA609AB-757D-40AC-9E0F-A546A358E21E}"/>
              </a:ext>
            </a:extLst>
          </p:cNvPr>
          <p:cNvSpPr txBox="1"/>
          <p:nvPr/>
        </p:nvSpPr>
        <p:spPr>
          <a:xfrm>
            <a:off x="3468532" y="3173958"/>
            <a:ext cx="153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漸漸消失</a:t>
            </a:r>
          </a:p>
        </p:txBody>
      </p:sp>
      <p:sp>
        <p:nvSpPr>
          <p:cNvPr id="88" name="Freeform 495">
            <a:extLst>
              <a:ext uri="{FF2B5EF4-FFF2-40B4-BE49-F238E27FC236}">
                <a16:creationId xmlns:a16="http://schemas.microsoft.com/office/drawing/2014/main" id="{772E02A8-CC3E-4364-9766-3067B59F6B95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6683693" y="3514295"/>
            <a:ext cx="2228802" cy="648000"/>
          </a:xfrm>
          <a:custGeom>
            <a:avLst/>
            <a:gdLst>
              <a:gd name="T0" fmla="*/ 283 w 573"/>
              <a:gd name="T1" fmla="*/ 1 h 360"/>
              <a:gd name="T2" fmla="*/ 247 w 573"/>
              <a:gd name="T3" fmla="*/ 3 h 360"/>
              <a:gd name="T4" fmla="*/ 180 w 573"/>
              <a:gd name="T5" fmla="*/ 13 h 360"/>
              <a:gd name="T6" fmla="*/ 98 w 573"/>
              <a:gd name="T7" fmla="*/ 10 h 360"/>
              <a:gd name="T8" fmla="*/ 54 w 573"/>
              <a:gd name="T9" fmla="*/ 13 h 360"/>
              <a:gd name="T10" fmla="*/ 61 w 573"/>
              <a:gd name="T11" fmla="*/ 13 h 360"/>
              <a:gd name="T12" fmla="*/ 56 w 573"/>
              <a:gd name="T13" fmla="*/ 11 h 360"/>
              <a:gd name="T14" fmla="*/ 56 w 573"/>
              <a:gd name="T15" fmla="*/ 11 h 360"/>
              <a:gd name="T16" fmla="*/ 55 w 573"/>
              <a:gd name="T17" fmla="*/ 12 h 360"/>
              <a:gd name="T18" fmla="*/ 55 w 573"/>
              <a:gd name="T19" fmla="*/ 19 h 360"/>
              <a:gd name="T20" fmla="*/ 55 w 573"/>
              <a:gd name="T21" fmla="*/ 11 h 360"/>
              <a:gd name="T22" fmla="*/ 53 w 573"/>
              <a:gd name="T23" fmla="*/ 13 h 360"/>
              <a:gd name="T24" fmla="*/ 52 w 573"/>
              <a:gd name="T25" fmla="*/ 16 h 360"/>
              <a:gd name="T26" fmla="*/ 51 w 573"/>
              <a:gd name="T27" fmla="*/ 21 h 360"/>
              <a:gd name="T28" fmla="*/ 147 w 573"/>
              <a:gd name="T29" fmla="*/ 17 h 360"/>
              <a:gd name="T30" fmla="*/ 53 w 573"/>
              <a:gd name="T31" fmla="*/ 16 h 360"/>
              <a:gd name="T32" fmla="*/ 55 w 573"/>
              <a:gd name="T33" fmla="*/ 12 h 360"/>
              <a:gd name="T34" fmla="*/ 53 w 573"/>
              <a:gd name="T35" fmla="*/ 12 h 360"/>
              <a:gd name="T36" fmla="*/ 51 w 573"/>
              <a:gd name="T37" fmla="*/ 12 h 360"/>
              <a:gd name="T38" fmla="*/ 567 w 573"/>
              <a:gd name="T39" fmla="*/ 24 h 360"/>
              <a:gd name="T40" fmla="*/ 486 w 573"/>
              <a:gd name="T41" fmla="*/ 1 h 360"/>
              <a:gd name="T42" fmla="*/ 367 w 573"/>
              <a:gd name="T43" fmla="*/ 0 h 360"/>
              <a:gd name="T44" fmla="*/ 252 w 573"/>
              <a:gd name="T45" fmla="*/ 3 h 360"/>
              <a:gd name="T46" fmla="*/ 174 w 573"/>
              <a:gd name="T47" fmla="*/ 6 h 360"/>
              <a:gd name="T48" fmla="*/ 120 w 573"/>
              <a:gd name="T49" fmla="*/ 8 h 360"/>
              <a:gd name="T50" fmla="*/ 120 w 573"/>
              <a:gd name="T51" fmla="*/ 9 h 360"/>
              <a:gd name="T52" fmla="*/ 184 w 573"/>
              <a:gd name="T53" fmla="*/ 7 h 360"/>
              <a:gd name="T54" fmla="*/ 177 w 573"/>
              <a:gd name="T55" fmla="*/ 8 h 360"/>
              <a:gd name="T56" fmla="*/ 197 w 573"/>
              <a:gd name="T57" fmla="*/ 8 h 360"/>
              <a:gd name="T58" fmla="*/ 142 w 573"/>
              <a:gd name="T59" fmla="*/ 11 h 360"/>
              <a:gd name="T60" fmla="*/ 258 w 573"/>
              <a:gd name="T61" fmla="*/ 10 h 360"/>
              <a:gd name="T62" fmla="*/ 136 w 573"/>
              <a:gd name="T63" fmla="*/ 15 h 360"/>
              <a:gd name="T64" fmla="*/ 55 w 573"/>
              <a:gd name="T65" fmla="*/ 18 h 360"/>
              <a:gd name="T66" fmla="*/ 189 w 573"/>
              <a:gd name="T67" fmla="*/ 15 h 360"/>
              <a:gd name="T68" fmla="*/ 295 w 573"/>
              <a:gd name="T69" fmla="*/ 13 h 360"/>
              <a:gd name="T70" fmla="*/ 395 w 573"/>
              <a:gd name="T71" fmla="*/ 13 h 360"/>
              <a:gd name="T72" fmla="*/ 546 w 573"/>
              <a:gd name="T73" fmla="*/ 20 h 360"/>
              <a:gd name="T74" fmla="*/ 558 w 573"/>
              <a:gd name="T75" fmla="*/ 58 h 360"/>
              <a:gd name="T76" fmla="*/ 548 w 573"/>
              <a:gd name="T77" fmla="*/ 328 h 360"/>
              <a:gd name="T78" fmla="*/ 553 w 573"/>
              <a:gd name="T79" fmla="*/ 331 h 360"/>
              <a:gd name="T80" fmla="*/ 548 w 573"/>
              <a:gd name="T81" fmla="*/ 331 h 360"/>
              <a:gd name="T82" fmla="*/ 545 w 573"/>
              <a:gd name="T83" fmla="*/ 329 h 360"/>
              <a:gd name="T84" fmla="*/ 417 w 573"/>
              <a:gd name="T85" fmla="*/ 342 h 360"/>
              <a:gd name="T86" fmla="*/ 138 w 573"/>
              <a:gd name="T87" fmla="*/ 343 h 360"/>
              <a:gd name="T88" fmla="*/ 28 w 573"/>
              <a:gd name="T89" fmla="*/ 328 h 360"/>
              <a:gd name="T90" fmla="*/ 21 w 573"/>
              <a:gd name="T91" fmla="*/ 297 h 360"/>
              <a:gd name="T92" fmla="*/ 27 w 573"/>
              <a:gd name="T93" fmla="*/ 44 h 360"/>
              <a:gd name="T94" fmla="*/ 29 w 573"/>
              <a:gd name="T95" fmla="*/ 35 h 360"/>
              <a:gd name="T96" fmla="*/ 30 w 573"/>
              <a:gd name="T97" fmla="*/ 29 h 360"/>
              <a:gd name="T98" fmla="*/ 26 w 573"/>
              <a:gd name="T99" fmla="*/ 21 h 360"/>
              <a:gd name="T100" fmla="*/ 18 w 573"/>
              <a:gd name="T101" fmla="*/ 20 h 360"/>
              <a:gd name="T102" fmla="*/ 13 w 573"/>
              <a:gd name="T103" fmla="*/ 25 h 360"/>
              <a:gd name="T104" fmla="*/ 11 w 573"/>
              <a:gd name="T105" fmla="*/ 31 h 360"/>
              <a:gd name="T106" fmla="*/ 11 w 573"/>
              <a:gd name="T107" fmla="*/ 38 h 360"/>
              <a:gd name="T108" fmla="*/ 5 w 573"/>
              <a:gd name="T109" fmla="*/ 102 h 360"/>
              <a:gd name="T110" fmla="*/ 0 w 573"/>
              <a:gd name="T111" fmla="*/ 186 h 360"/>
              <a:gd name="T112" fmla="*/ 13 w 573"/>
              <a:gd name="T113" fmla="*/ 332 h 360"/>
              <a:gd name="T114" fmla="*/ 51 w 573"/>
              <a:gd name="T115" fmla="*/ 350 h 360"/>
              <a:gd name="T116" fmla="*/ 224 w 573"/>
              <a:gd name="T117" fmla="*/ 359 h 360"/>
              <a:gd name="T118" fmla="*/ 417 w 573"/>
              <a:gd name="T119" fmla="*/ 356 h 360"/>
              <a:gd name="T120" fmla="*/ 561 w 573"/>
              <a:gd name="T121" fmla="*/ 336 h 360"/>
              <a:gd name="T122" fmla="*/ 573 w 573"/>
              <a:gd name="T123" fmla="*/ 10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3" h="360">
                <a:moveTo>
                  <a:pt x="370" y="13"/>
                </a:moveTo>
                <a:cubicBezTo>
                  <a:pt x="369" y="13"/>
                  <a:pt x="367" y="13"/>
                  <a:pt x="365" y="13"/>
                </a:cubicBezTo>
                <a:cubicBezTo>
                  <a:pt x="365" y="13"/>
                  <a:pt x="368" y="13"/>
                  <a:pt x="370" y="13"/>
                </a:cubicBezTo>
                <a:close/>
                <a:moveTo>
                  <a:pt x="283" y="1"/>
                </a:moveTo>
                <a:cubicBezTo>
                  <a:pt x="277" y="1"/>
                  <a:pt x="277" y="1"/>
                  <a:pt x="277" y="1"/>
                </a:cubicBezTo>
                <a:cubicBezTo>
                  <a:pt x="276" y="1"/>
                  <a:pt x="282" y="1"/>
                  <a:pt x="283" y="1"/>
                </a:cubicBezTo>
                <a:close/>
                <a:moveTo>
                  <a:pt x="267" y="1"/>
                </a:moveTo>
                <a:cubicBezTo>
                  <a:pt x="269" y="1"/>
                  <a:pt x="274" y="1"/>
                  <a:pt x="274" y="1"/>
                </a:cubicBezTo>
                <a:cubicBezTo>
                  <a:pt x="273" y="1"/>
                  <a:pt x="267" y="1"/>
                  <a:pt x="267" y="1"/>
                </a:cubicBezTo>
                <a:close/>
                <a:moveTo>
                  <a:pt x="247" y="3"/>
                </a:moveTo>
                <a:cubicBezTo>
                  <a:pt x="245" y="3"/>
                  <a:pt x="241" y="3"/>
                  <a:pt x="241" y="3"/>
                </a:cubicBezTo>
                <a:cubicBezTo>
                  <a:pt x="242" y="3"/>
                  <a:pt x="246" y="3"/>
                  <a:pt x="247" y="3"/>
                </a:cubicBezTo>
                <a:close/>
                <a:moveTo>
                  <a:pt x="224" y="2"/>
                </a:moveTo>
                <a:cubicBezTo>
                  <a:pt x="229" y="2"/>
                  <a:pt x="233" y="1"/>
                  <a:pt x="235" y="1"/>
                </a:cubicBezTo>
                <a:cubicBezTo>
                  <a:pt x="231" y="1"/>
                  <a:pt x="226" y="2"/>
                  <a:pt x="224" y="2"/>
                </a:cubicBezTo>
                <a:close/>
                <a:moveTo>
                  <a:pt x="180" y="13"/>
                </a:moveTo>
                <a:cubicBezTo>
                  <a:pt x="185" y="13"/>
                  <a:pt x="197" y="13"/>
                  <a:pt x="202" y="13"/>
                </a:cubicBezTo>
                <a:lnTo>
                  <a:pt x="180" y="13"/>
                </a:lnTo>
                <a:close/>
                <a:moveTo>
                  <a:pt x="179" y="9"/>
                </a:moveTo>
                <a:cubicBezTo>
                  <a:pt x="173" y="9"/>
                  <a:pt x="173" y="9"/>
                  <a:pt x="173" y="9"/>
                </a:cubicBezTo>
                <a:cubicBezTo>
                  <a:pt x="171" y="9"/>
                  <a:pt x="156" y="9"/>
                  <a:pt x="157" y="9"/>
                </a:cubicBezTo>
                <a:cubicBezTo>
                  <a:pt x="166" y="9"/>
                  <a:pt x="179" y="9"/>
                  <a:pt x="187" y="8"/>
                </a:cubicBezTo>
                <a:cubicBezTo>
                  <a:pt x="184" y="8"/>
                  <a:pt x="182" y="9"/>
                  <a:pt x="179" y="9"/>
                </a:cubicBezTo>
                <a:close/>
                <a:moveTo>
                  <a:pt x="98" y="10"/>
                </a:moveTo>
                <a:cubicBezTo>
                  <a:pt x="94" y="10"/>
                  <a:pt x="94" y="10"/>
                  <a:pt x="94" y="10"/>
                </a:cubicBezTo>
                <a:cubicBezTo>
                  <a:pt x="94" y="10"/>
                  <a:pt x="94" y="11"/>
                  <a:pt x="95" y="11"/>
                </a:cubicBezTo>
                <a:cubicBezTo>
                  <a:pt x="97" y="10"/>
                  <a:pt x="98" y="10"/>
                  <a:pt x="98" y="10"/>
                </a:cubicBezTo>
                <a:close/>
                <a:moveTo>
                  <a:pt x="55" y="14"/>
                </a:moveTo>
                <a:cubicBezTo>
                  <a:pt x="55" y="14"/>
                  <a:pt x="55" y="13"/>
                  <a:pt x="55" y="13"/>
                </a:cubicBezTo>
                <a:cubicBezTo>
                  <a:pt x="55" y="13"/>
                  <a:pt x="55" y="13"/>
                  <a:pt x="54" y="13"/>
                </a:cubicBezTo>
                <a:cubicBezTo>
                  <a:pt x="54" y="14"/>
                  <a:pt x="55" y="14"/>
                  <a:pt x="55" y="14"/>
                </a:cubicBezTo>
                <a:close/>
                <a:moveTo>
                  <a:pt x="55" y="13"/>
                </a:move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5" y="13"/>
                  <a:pt x="55" y="13"/>
                </a:cubicBezTo>
                <a:close/>
                <a:moveTo>
                  <a:pt x="61" y="13"/>
                </a:move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4"/>
                  <a:pt x="55" y="14"/>
                  <a:pt x="56" y="14"/>
                </a:cubicBezTo>
                <a:cubicBezTo>
                  <a:pt x="56" y="14"/>
                  <a:pt x="56" y="14"/>
                  <a:pt x="56" y="13"/>
                </a:cubicBezTo>
                <a:lnTo>
                  <a:pt x="61" y="13"/>
                </a:lnTo>
                <a:close/>
                <a:moveTo>
                  <a:pt x="56" y="11"/>
                </a:move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6" y="11"/>
                  <a:pt x="56" y="11"/>
                </a:cubicBezTo>
                <a:close/>
                <a:moveTo>
                  <a:pt x="56" y="17"/>
                </a:moveTo>
                <a:cubicBezTo>
                  <a:pt x="56" y="17"/>
                  <a:pt x="55" y="17"/>
                  <a:pt x="55" y="17"/>
                </a:cubicBezTo>
                <a:cubicBezTo>
                  <a:pt x="55" y="17"/>
                  <a:pt x="56" y="17"/>
                  <a:pt x="56" y="17"/>
                </a:cubicBezTo>
                <a:close/>
                <a:moveTo>
                  <a:pt x="55" y="12"/>
                </a:moveTo>
                <a:cubicBezTo>
                  <a:pt x="55" y="12"/>
                  <a:pt x="55" y="12"/>
                  <a:pt x="56" y="12"/>
                </a:cubicBezTo>
                <a:cubicBezTo>
                  <a:pt x="55" y="12"/>
                  <a:pt x="55" y="12"/>
                  <a:pt x="55" y="12"/>
                </a:cubicBezTo>
                <a:close/>
                <a:moveTo>
                  <a:pt x="55" y="11"/>
                </a:moveTo>
                <a:cubicBezTo>
                  <a:pt x="55" y="11"/>
                  <a:pt x="55" y="11"/>
                  <a:pt x="55" y="11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55" y="19"/>
                </a:moveTo>
                <a:cubicBezTo>
                  <a:pt x="55" y="19"/>
                  <a:pt x="55" y="19"/>
                  <a:pt x="55" y="18"/>
                </a:cubicBezTo>
                <a:cubicBezTo>
                  <a:pt x="55" y="18"/>
                  <a:pt x="55" y="18"/>
                  <a:pt x="55" y="19"/>
                </a:cubicBezTo>
                <a:close/>
                <a:moveTo>
                  <a:pt x="55" y="17"/>
                </a:moveTo>
                <a:cubicBezTo>
                  <a:pt x="55" y="17"/>
                  <a:pt x="54" y="17"/>
                  <a:pt x="54" y="17"/>
                </a:cubicBezTo>
                <a:cubicBezTo>
                  <a:pt x="54" y="17"/>
                  <a:pt x="55" y="17"/>
                  <a:pt x="55" y="17"/>
                </a:cubicBezTo>
                <a:close/>
                <a:moveTo>
                  <a:pt x="55" y="11"/>
                </a:moveTo>
                <a:cubicBezTo>
                  <a:pt x="54" y="11"/>
                  <a:pt x="54" y="11"/>
                  <a:pt x="54" y="11"/>
                </a:cubicBezTo>
                <a:cubicBezTo>
                  <a:pt x="54" y="11"/>
                  <a:pt x="54" y="11"/>
                  <a:pt x="55" y="11"/>
                </a:cubicBezTo>
                <a:close/>
                <a:moveTo>
                  <a:pt x="54" y="14"/>
                </a:moveTo>
                <a:cubicBezTo>
                  <a:pt x="54" y="14"/>
                  <a:pt x="54" y="14"/>
                  <a:pt x="54" y="14"/>
                </a:cubicBezTo>
                <a:cubicBezTo>
                  <a:pt x="54" y="14"/>
                  <a:pt x="54" y="13"/>
                  <a:pt x="54" y="14"/>
                </a:cubicBezTo>
                <a:close/>
                <a:moveTo>
                  <a:pt x="53" y="13"/>
                </a:moveTo>
                <a:cubicBezTo>
                  <a:pt x="53" y="13"/>
                  <a:pt x="54" y="13"/>
                  <a:pt x="54" y="13"/>
                </a:cubicBezTo>
                <a:cubicBezTo>
                  <a:pt x="54" y="13"/>
                  <a:pt x="53" y="13"/>
                  <a:pt x="53" y="13"/>
                </a:cubicBezTo>
                <a:close/>
                <a:moveTo>
                  <a:pt x="53" y="12"/>
                </a:moveTo>
                <a:cubicBezTo>
                  <a:pt x="53" y="13"/>
                  <a:pt x="53" y="13"/>
                  <a:pt x="53" y="12"/>
                </a:cubicBezTo>
                <a:cubicBezTo>
                  <a:pt x="53" y="12"/>
                  <a:pt x="53" y="13"/>
                  <a:pt x="53" y="13"/>
                </a:cubicBezTo>
                <a:cubicBezTo>
                  <a:pt x="53" y="12"/>
                  <a:pt x="53" y="12"/>
                  <a:pt x="53" y="12"/>
                </a:cubicBezTo>
                <a:close/>
                <a:moveTo>
                  <a:pt x="52" y="16"/>
                </a:moveTo>
                <a:cubicBezTo>
                  <a:pt x="53" y="16"/>
                  <a:pt x="53" y="16"/>
                  <a:pt x="52" y="16"/>
                </a:cubicBezTo>
                <a:close/>
                <a:moveTo>
                  <a:pt x="51" y="18"/>
                </a:moveTo>
                <a:cubicBezTo>
                  <a:pt x="52" y="18"/>
                  <a:pt x="52" y="18"/>
                  <a:pt x="52" y="18"/>
                </a:cubicBezTo>
                <a:cubicBezTo>
                  <a:pt x="52" y="18"/>
                  <a:pt x="51" y="18"/>
                  <a:pt x="51" y="18"/>
                </a:cubicBezTo>
                <a:close/>
                <a:moveTo>
                  <a:pt x="52" y="18"/>
                </a:moveTo>
                <a:cubicBezTo>
                  <a:pt x="51" y="18"/>
                  <a:pt x="52" y="18"/>
                  <a:pt x="52" y="18"/>
                </a:cubicBezTo>
                <a:close/>
                <a:moveTo>
                  <a:pt x="51" y="21"/>
                </a:move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lose/>
                <a:moveTo>
                  <a:pt x="50" y="21"/>
                </a:moveTo>
                <a:cubicBezTo>
                  <a:pt x="50" y="21"/>
                  <a:pt x="50" y="21"/>
                  <a:pt x="50" y="21"/>
                </a:cubicBezTo>
                <a:close/>
                <a:moveTo>
                  <a:pt x="143" y="18"/>
                </a:moveTo>
                <a:cubicBezTo>
                  <a:pt x="144" y="18"/>
                  <a:pt x="146" y="18"/>
                  <a:pt x="147" y="17"/>
                </a:cubicBezTo>
                <a:cubicBezTo>
                  <a:pt x="140" y="18"/>
                  <a:pt x="135" y="18"/>
                  <a:pt x="130" y="18"/>
                </a:cubicBezTo>
                <a:cubicBezTo>
                  <a:pt x="134" y="18"/>
                  <a:pt x="140" y="18"/>
                  <a:pt x="143" y="18"/>
                </a:cubicBezTo>
                <a:close/>
                <a:moveTo>
                  <a:pt x="55" y="16"/>
                </a:moveTo>
                <a:cubicBezTo>
                  <a:pt x="55" y="16"/>
                  <a:pt x="55" y="16"/>
                  <a:pt x="55" y="16"/>
                </a:cubicBezTo>
                <a:cubicBezTo>
                  <a:pt x="55" y="16"/>
                  <a:pt x="56" y="16"/>
                  <a:pt x="56" y="16"/>
                </a:cubicBezTo>
                <a:cubicBezTo>
                  <a:pt x="55" y="16"/>
                  <a:pt x="54" y="16"/>
                  <a:pt x="53" y="16"/>
                </a:cubicBezTo>
                <a:cubicBezTo>
                  <a:pt x="54" y="16"/>
                  <a:pt x="54" y="16"/>
                  <a:pt x="55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5" y="16"/>
                  <a:pt x="55" y="16"/>
                  <a:pt x="55" y="16"/>
                </a:cubicBezTo>
                <a:close/>
                <a:moveTo>
                  <a:pt x="55" y="12"/>
                </a:moveTo>
                <a:cubicBezTo>
                  <a:pt x="55" y="12"/>
                  <a:pt x="55" y="12"/>
                  <a:pt x="55" y="12"/>
                </a:cubicBezTo>
                <a:cubicBezTo>
                  <a:pt x="55" y="12"/>
                  <a:pt x="54" y="12"/>
                  <a:pt x="54" y="12"/>
                </a:cubicBezTo>
                <a:cubicBezTo>
                  <a:pt x="54" y="12"/>
                  <a:pt x="55" y="12"/>
                  <a:pt x="55" y="12"/>
                </a:cubicBezTo>
                <a:close/>
                <a:moveTo>
                  <a:pt x="51" y="12"/>
                </a:moveTo>
                <a:cubicBezTo>
                  <a:pt x="51" y="13"/>
                  <a:pt x="51" y="13"/>
                  <a:pt x="51" y="13"/>
                </a:cubicBezTo>
                <a:cubicBezTo>
                  <a:pt x="52" y="12"/>
                  <a:pt x="52" y="12"/>
                  <a:pt x="53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2"/>
                  <a:pt x="54" y="12"/>
                  <a:pt x="54" y="12"/>
                </a:cubicBezTo>
                <a:cubicBezTo>
                  <a:pt x="54" y="12"/>
                  <a:pt x="53" y="12"/>
                  <a:pt x="52" y="12"/>
                </a:cubicBezTo>
                <a:cubicBezTo>
                  <a:pt x="52" y="12"/>
                  <a:pt x="52" y="12"/>
                  <a:pt x="51" y="12"/>
                </a:cubicBezTo>
                <a:cubicBezTo>
                  <a:pt x="51" y="12"/>
                  <a:pt x="50" y="12"/>
                  <a:pt x="50" y="12"/>
                </a:cubicBezTo>
                <a:cubicBezTo>
                  <a:pt x="50" y="12"/>
                  <a:pt x="51" y="12"/>
                  <a:pt x="51" y="12"/>
                </a:cubicBezTo>
                <a:close/>
                <a:moveTo>
                  <a:pt x="51" y="19"/>
                </a:moveTo>
                <a:cubicBezTo>
                  <a:pt x="51" y="19"/>
                  <a:pt x="52" y="19"/>
                  <a:pt x="52" y="19"/>
                </a:cubicBezTo>
                <a:cubicBezTo>
                  <a:pt x="52" y="18"/>
                  <a:pt x="51" y="19"/>
                  <a:pt x="51" y="19"/>
                </a:cubicBezTo>
                <a:close/>
                <a:moveTo>
                  <a:pt x="572" y="68"/>
                </a:moveTo>
                <a:cubicBezTo>
                  <a:pt x="571" y="56"/>
                  <a:pt x="571" y="45"/>
                  <a:pt x="569" y="33"/>
                </a:cubicBezTo>
                <a:cubicBezTo>
                  <a:pt x="568" y="30"/>
                  <a:pt x="567" y="27"/>
                  <a:pt x="567" y="24"/>
                </a:cubicBezTo>
                <a:cubicBezTo>
                  <a:pt x="566" y="21"/>
                  <a:pt x="565" y="18"/>
                  <a:pt x="563" y="15"/>
                </a:cubicBezTo>
                <a:cubicBezTo>
                  <a:pt x="561" y="13"/>
                  <a:pt x="560" y="12"/>
                  <a:pt x="558" y="10"/>
                </a:cubicBezTo>
                <a:cubicBezTo>
                  <a:pt x="556" y="9"/>
                  <a:pt x="554" y="9"/>
                  <a:pt x="553" y="8"/>
                </a:cubicBezTo>
                <a:cubicBezTo>
                  <a:pt x="550" y="7"/>
                  <a:pt x="547" y="7"/>
                  <a:pt x="544" y="6"/>
                </a:cubicBezTo>
                <a:cubicBezTo>
                  <a:pt x="532" y="4"/>
                  <a:pt x="521" y="3"/>
                  <a:pt x="510" y="2"/>
                </a:cubicBezTo>
                <a:cubicBezTo>
                  <a:pt x="503" y="2"/>
                  <a:pt x="492" y="1"/>
                  <a:pt x="486" y="1"/>
                </a:cubicBezTo>
                <a:cubicBezTo>
                  <a:pt x="485" y="1"/>
                  <a:pt x="481" y="1"/>
                  <a:pt x="478" y="1"/>
                </a:cubicBezTo>
                <a:cubicBezTo>
                  <a:pt x="439" y="0"/>
                  <a:pt x="439" y="0"/>
                  <a:pt x="439" y="0"/>
                </a:cubicBezTo>
                <a:cubicBezTo>
                  <a:pt x="435" y="0"/>
                  <a:pt x="427" y="0"/>
                  <a:pt x="421" y="0"/>
                </a:cubicBezTo>
                <a:cubicBezTo>
                  <a:pt x="419" y="0"/>
                  <a:pt x="424" y="0"/>
                  <a:pt x="420" y="0"/>
                </a:cubicBezTo>
                <a:cubicBezTo>
                  <a:pt x="411" y="0"/>
                  <a:pt x="381" y="0"/>
                  <a:pt x="367" y="0"/>
                </a:cubicBezTo>
                <a:cubicBezTo>
                  <a:pt x="368" y="0"/>
                  <a:pt x="368" y="0"/>
                  <a:pt x="367" y="0"/>
                </a:cubicBezTo>
                <a:cubicBezTo>
                  <a:pt x="364" y="0"/>
                  <a:pt x="362" y="0"/>
                  <a:pt x="358" y="0"/>
                </a:cubicBezTo>
                <a:cubicBezTo>
                  <a:pt x="333" y="1"/>
                  <a:pt x="315" y="1"/>
                  <a:pt x="294" y="2"/>
                </a:cubicBezTo>
                <a:cubicBezTo>
                  <a:pt x="291" y="2"/>
                  <a:pt x="284" y="2"/>
                  <a:pt x="282" y="2"/>
                </a:cubicBezTo>
                <a:cubicBezTo>
                  <a:pt x="286" y="2"/>
                  <a:pt x="291" y="2"/>
                  <a:pt x="290" y="2"/>
                </a:cubicBezTo>
                <a:cubicBezTo>
                  <a:pt x="284" y="2"/>
                  <a:pt x="275" y="2"/>
                  <a:pt x="271" y="3"/>
                </a:cubicBezTo>
                <a:cubicBezTo>
                  <a:pt x="263" y="3"/>
                  <a:pt x="259" y="3"/>
                  <a:pt x="252" y="3"/>
                </a:cubicBezTo>
                <a:cubicBezTo>
                  <a:pt x="250" y="3"/>
                  <a:pt x="254" y="3"/>
                  <a:pt x="250" y="3"/>
                </a:cubicBezTo>
                <a:cubicBezTo>
                  <a:pt x="224" y="4"/>
                  <a:pt x="224" y="4"/>
                  <a:pt x="224" y="4"/>
                </a:cubicBezTo>
                <a:cubicBezTo>
                  <a:pt x="221" y="4"/>
                  <a:pt x="209" y="4"/>
                  <a:pt x="205" y="4"/>
                </a:cubicBezTo>
                <a:cubicBezTo>
                  <a:pt x="202" y="5"/>
                  <a:pt x="209" y="5"/>
                  <a:pt x="206" y="5"/>
                </a:cubicBezTo>
                <a:cubicBezTo>
                  <a:pt x="197" y="5"/>
                  <a:pt x="189" y="5"/>
                  <a:pt x="181" y="5"/>
                </a:cubicBezTo>
                <a:cubicBezTo>
                  <a:pt x="179" y="5"/>
                  <a:pt x="177" y="6"/>
                  <a:pt x="174" y="6"/>
                </a:cubicBezTo>
                <a:cubicBezTo>
                  <a:pt x="172" y="6"/>
                  <a:pt x="174" y="6"/>
                  <a:pt x="171" y="6"/>
                </a:cubicBezTo>
                <a:cubicBezTo>
                  <a:pt x="168" y="6"/>
                  <a:pt x="174" y="6"/>
                  <a:pt x="173" y="6"/>
                </a:cubicBezTo>
                <a:cubicBezTo>
                  <a:pt x="168" y="6"/>
                  <a:pt x="169" y="6"/>
                  <a:pt x="167" y="7"/>
                </a:cubicBezTo>
                <a:cubicBezTo>
                  <a:pt x="161" y="7"/>
                  <a:pt x="156" y="7"/>
                  <a:pt x="151" y="7"/>
                </a:cubicBezTo>
                <a:cubicBezTo>
                  <a:pt x="133" y="8"/>
                  <a:pt x="133" y="8"/>
                  <a:pt x="133" y="8"/>
                </a:cubicBezTo>
                <a:cubicBezTo>
                  <a:pt x="128" y="8"/>
                  <a:pt x="126" y="8"/>
                  <a:pt x="120" y="8"/>
                </a:cubicBezTo>
                <a:cubicBezTo>
                  <a:pt x="107" y="9"/>
                  <a:pt x="107" y="9"/>
                  <a:pt x="107" y="9"/>
                </a:cubicBezTo>
                <a:cubicBezTo>
                  <a:pt x="104" y="9"/>
                  <a:pt x="109" y="9"/>
                  <a:pt x="105" y="9"/>
                </a:cubicBezTo>
                <a:cubicBezTo>
                  <a:pt x="87" y="10"/>
                  <a:pt x="70" y="10"/>
                  <a:pt x="57" y="11"/>
                </a:cubicBezTo>
                <a:cubicBezTo>
                  <a:pt x="77" y="10"/>
                  <a:pt x="91" y="10"/>
                  <a:pt x="109" y="9"/>
                </a:cubicBezTo>
                <a:cubicBezTo>
                  <a:pt x="111" y="9"/>
                  <a:pt x="116" y="9"/>
                  <a:pt x="119" y="9"/>
                </a:cubicBezTo>
                <a:cubicBezTo>
                  <a:pt x="120" y="9"/>
                  <a:pt x="116" y="9"/>
                  <a:pt x="120" y="9"/>
                </a:cubicBezTo>
                <a:cubicBezTo>
                  <a:pt x="121" y="9"/>
                  <a:pt x="122" y="9"/>
                  <a:pt x="124" y="8"/>
                </a:cubicBezTo>
                <a:cubicBezTo>
                  <a:pt x="121" y="9"/>
                  <a:pt x="125" y="9"/>
                  <a:pt x="126" y="9"/>
                </a:cubicBezTo>
                <a:cubicBezTo>
                  <a:pt x="165" y="8"/>
                  <a:pt x="165" y="8"/>
                  <a:pt x="165" y="8"/>
                </a:cubicBezTo>
                <a:cubicBezTo>
                  <a:pt x="168" y="7"/>
                  <a:pt x="164" y="7"/>
                  <a:pt x="166" y="7"/>
                </a:cubicBezTo>
                <a:cubicBezTo>
                  <a:pt x="181" y="7"/>
                  <a:pt x="181" y="7"/>
                  <a:pt x="181" y="7"/>
                </a:cubicBezTo>
                <a:cubicBezTo>
                  <a:pt x="182" y="7"/>
                  <a:pt x="186" y="7"/>
                  <a:pt x="184" y="7"/>
                </a:cubicBezTo>
                <a:cubicBezTo>
                  <a:pt x="167" y="8"/>
                  <a:pt x="144" y="9"/>
                  <a:pt x="123" y="9"/>
                </a:cubicBezTo>
                <a:cubicBezTo>
                  <a:pt x="117" y="10"/>
                  <a:pt x="111" y="10"/>
                  <a:pt x="107" y="10"/>
                </a:cubicBezTo>
                <a:cubicBezTo>
                  <a:pt x="116" y="10"/>
                  <a:pt x="124" y="10"/>
                  <a:pt x="132" y="10"/>
                </a:cubicBezTo>
                <a:cubicBezTo>
                  <a:pt x="163" y="8"/>
                  <a:pt x="163" y="8"/>
                  <a:pt x="163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77" y="8"/>
                  <a:pt x="177" y="8"/>
                  <a:pt x="177" y="8"/>
                </a:cubicBezTo>
                <a:cubicBezTo>
                  <a:pt x="182" y="8"/>
                  <a:pt x="182" y="8"/>
                  <a:pt x="182" y="8"/>
                </a:cubicBezTo>
                <a:cubicBezTo>
                  <a:pt x="194" y="8"/>
                  <a:pt x="194" y="8"/>
                  <a:pt x="194" y="8"/>
                </a:cubicBezTo>
                <a:cubicBezTo>
                  <a:pt x="219" y="7"/>
                  <a:pt x="219" y="7"/>
                  <a:pt x="219" y="7"/>
                </a:cubicBezTo>
                <a:cubicBezTo>
                  <a:pt x="221" y="7"/>
                  <a:pt x="220" y="7"/>
                  <a:pt x="218" y="7"/>
                </a:cubicBezTo>
                <a:cubicBezTo>
                  <a:pt x="195" y="8"/>
                  <a:pt x="195" y="8"/>
                  <a:pt x="195" y="8"/>
                </a:cubicBezTo>
                <a:cubicBezTo>
                  <a:pt x="196" y="8"/>
                  <a:pt x="197" y="8"/>
                  <a:pt x="197" y="8"/>
                </a:cubicBezTo>
                <a:cubicBezTo>
                  <a:pt x="194" y="8"/>
                  <a:pt x="193" y="8"/>
                  <a:pt x="190" y="8"/>
                </a:cubicBezTo>
                <a:cubicBezTo>
                  <a:pt x="198" y="8"/>
                  <a:pt x="198" y="8"/>
                  <a:pt x="195" y="9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33" y="10"/>
                  <a:pt x="132" y="11"/>
                  <a:pt x="129" y="11"/>
                </a:cubicBezTo>
                <a:cubicBezTo>
                  <a:pt x="71" y="13"/>
                  <a:pt x="71" y="13"/>
                  <a:pt x="71" y="13"/>
                </a:cubicBezTo>
                <a:cubicBezTo>
                  <a:pt x="93" y="12"/>
                  <a:pt x="117" y="11"/>
                  <a:pt x="142" y="11"/>
                </a:cubicBezTo>
                <a:cubicBezTo>
                  <a:pt x="143" y="11"/>
                  <a:pt x="143" y="11"/>
                  <a:pt x="145" y="11"/>
                </a:cubicBezTo>
                <a:cubicBezTo>
                  <a:pt x="178" y="10"/>
                  <a:pt x="178" y="10"/>
                  <a:pt x="178" y="10"/>
                </a:cubicBezTo>
                <a:cubicBezTo>
                  <a:pt x="189" y="10"/>
                  <a:pt x="189" y="10"/>
                  <a:pt x="189" y="10"/>
                </a:cubicBezTo>
                <a:cubicBezTo>
                  <a:pt x="216" y="9"/>
                  <a:pt x="235" y="9"/>
                  <a:pt x="261" y="9"/>
                </a:cubicBezTo>
                <a:cubicBezTo>
                  <a:pt x="261" y="9"/>
                  <a:pt x="263" y="9"/>
                  <a:pt x="264" y="9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54" y="10"/>
                  <a:pt x="250" y="10"/>
                  <a:pt x="246" y="10"/>
                </a:cubicBezTo>
                <a:cubicBezTo>
                  <a:pt x="166" y="12"/>
                  <a:pt x="166" y="12"/>
                  <a:pt x="166" y="12"/>
                </a:cubicBezTo>
                <a:cubicBezTo>
                  <a:pt x="163" y="13"/>
                  <a:pt x="165" y="13"/>
                  <a:pt x="168" y="13"/>
                </a:cubicBezTo>
                <a:cubicBezTo>
                  <a:pt x="181" y="13"/>
                  <a:pt x="193" y="12"/>
                  <a:pt x="206" y="12"/>
                </a:cubicBezTo>
                <a:cubicBezTo>
                  <a:pt x="211" y="12"/>
                  <a:pt x="206" y="13"/>
                  <a:pt x="195" y="13"/>
                </a:cubicBezTo>
                <a:cubicBezTo>
                  <a:pt x="136" y="15"/>
                  <a:pt x="136" y="15"/>
                  <a:pt x="136" y="15"/>
                </a:cubicBezTo>
                <a:cubicBezTo>
                  <a:pt x="58" y="18"/>
                  <a:pt x="58" y="18"/>
                  <a:pt x="58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3" y="18"/>
                  <a:pt x="54" y="18"/>
                  <a:pt x="54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62" y="18"/>
                  <a:pt x="62" y="18"/>
                  <a:pt x="62" y="18"/>
                </a:cubicBezTo>
                <a:cubicBezTo>
                  <a:pt x="62" y="17"/>
                  <a:pt x="63" y="17"/>
                  <a:pt x="65" y="17"/>
                </a:cubicBezTo>
                <a:cubicBezTo>
                  <a:pt x="143" y="15"/>
                  <a:pt x="143" y="15"/>
                  <a:pt x="143" y="15"/>
                </a:cubicBezTo>
                <a:cubicBezTo>
                  <a:pt x="153" y="15"/>
                  <a:pt x="171" y="14"/>
                  <a:pt x="181" y="14"/>
                </a:cubicBezTo>
                <a:cubicBezTo>
                  <a:pt x="179" y="15"/>
                  <a:pt x="171" y="15"/>
                  <a:pt x="161" y="15"/>
                </a:cubicBezTo>
                <a:cubicBezTo>
                  <a:pt x="189" y="15"/>
                  <a:pt x="189" y="15"/>
                  <a:pt x="189" y="15"/>
                </a:cubicBezTo>
                <a:cubicBezTo>
                  <a:pt x="196" y="15"/>
                  <a:pt x="208" y="14"/>
                  <a:pt x="212" y="14"/>
                </a:cubicBezTo>
                <a:cubicBezTo>
                  <a:pt x="213" y="14"/>
                  <a:pt x="211" y="14"/>
                  <a:pt x="212" y="14"/>
                </a:cubicBezTo>
                <a:cubicBezTo>
                  <a:pt x="213" y="14"/>
                  <a:pt x="218" y="14"/>
                  <a:pt x="218" y="14"/>
                </a:cubicBezTo>
                <a:cubicBezTo>
                  <a:pt x="222" y="14"/>
                  <a:pt x="221" y="14"/>
                  <a:pt x="226" y="14"/>
                </a:cubicBezTo>
                <a:cubicBezTo>
                  <a:pt x="232" y="14"/>
                  <a:pt x="232" y="14"/>
                  <a:pt x="235" y="14"/>
                </a:cubicBezTo>
                <a:cubicBezTo>
                  <a:pt x="256" y="14"/>
                  <a:pt x="275" y="13"/>
                  <a:pt x="295" y="13"/>
                </a:cubicBezTo>
                <a:cubicBezTo>
                  <a:pt x="302" y="13"/>
                  <a:pt x="302" y="13"/>
                  <a:pt x="302" y="13"/>
                </a:cubicBezTo>
                <a:cubicBezTo>
                  <a:pt x="304" y="13"/>
                  <a:pt x="302" y="13"/>
                  <a:pt x="305" y="13"/>
                </a:cubicBezTo>
                <a:cubicBezTo>
                  <a:pt x="306" y="13"/>
                  <a:pt x="305" y="13"/>
                  <a:pt x="307" y="13"/>
                </a:cubicBezTo>
                <a:cubicBezTo>
                  <a:pt x="332" y="13"/>
                  <a:pt x="332" y="13"/>
                  <a:pt x="332" y="13"/>
                </a:cubicBezTo>
                <a:cubicBezTo>
                  <a:pt x="352" y="12"/>
                  <a:pt x="375" y="12"/>
                  <a:pt x="391" y="12"/>
                </a:cubicBezTo>
                <a:cubicBezTo>
                  <a:pt x="394" y="12"/>
                  <a:pt x="390" y="13"/>
                  <a:pt x="395" y="13"/>
                </a:cubicBezTo>
                <a:cubicBezTo>
                  <a:pt x="422" y="13"/>
                  <a:pt x="451" y="13"/>
                  <a:pt x="481" y="14"/>
                </a:cubicBezTo>
                <a:cubicBezTo>
                  <a:pt x="483" y="14"/>
                  <a:pt x="481" y="14"/>
                  <a:pt x="484" y="15"/>
                </a:cubicBezTo>
                <a:cubicBezTo>
                  <a:pt x="488" y="15"/>
                  <a:pt x="487" y="14"/>
                  <a:pt x="491" y="15"/>
                </a:cubicBezTo>
                <a:cubicBezTo>
                  <a:pt x="493" y="15"/>
                  <a:pt x="495" y="15"/>
                  <a:pt x="496" y="15"/>
                </a:cubicBezTo>
                <a:cubicBezTo>
                  <a:pt x="505" y="16"/>
                  <a:pt x="513" y="16"/>
                  <a:pt x="522" y="17"/>
                </a:cubicBezTo>
                <a:cubicBezTo>
                  <a:pt x="530" y="18"/>
                  <a:pt x="538" y="19"/>
                  <a:pt x="546" y="20"/>
                </a:cubicBezTo>
                <a:cubicBezTo>
                  <a:pt x="548" y="21"/>
                  <a:pt x="550" y="22"/>
                  <a:pt x="550" y="22"/>
                </a:cubicBezTo>
                <a:cubicBezTo>
                  <a:pt x="550" y="22"/>
                  <a:pt x="551" y="22"/>
                  <a:pt x="551" y="22"/>
                </a:cubicBezTo>
                <a:cubicBezTo>
                  <a:pt x="551" y="22"/>
                  <a:pt x="551" y="22"/>
                  <a:pt x="551" y="23"/>
                </a:cubicBezTo>
                <a:cubicBezTo>
                  <a:pt x="551" y="23"/>
                  <a:pt x="551" y="23"/>
                  <a:pt x="551" y="23"/>
                </a:cubicBezTo>
                <a:cubicBezTo>
                  <a:pt x="553" y="26"/>
                  <a:pt x="554" y="30"/>
                  <a:pt x="555" y="33"/>
                </a:cubicBezTo>
                <a:cubicBezTo>
                  <a:pt x="556" y="41"/>
                  <a:pt x="557" y="50"/>
                  <a:pt x="558" y="58"/>
                </a:cubicBezTo>
                <a:cubicBezTo>
                  <a:pt x="560" y="90"/>
                  <a:pt x="559" y="123"/>
                  <a:pt x="558" y="153"/>
                </a:cubicBezTo>
                <a:cubicBezTo>
                  <a:pt x="557" y="178"/>
                  <a:pt x="556" y="201"/>
                  <a:pt x="555" y="223"/>
                </a:cubicBezTo>
                <a:cubicBezTo>
                  <a:pt x="553" y="252"/>
                  <a:pt x="552" y="277"/>
                  <a:pt x="550" y="304"/>
                </a:cubicBezTo>
                <a:cubicBezTo>
                  <a:pt x="549" y="319"/>
                  <a:pt x="549" y="319"/>
                  <a:pt x="549" y="319"/>
                </a:cubicBezTo>
                <a:cubicBezTo>
                  <a:pt x="548" y="327"/>
                  <a:pt x="548" y="327"/>
                  <a:pt x="548" y="327"/>
                </a:cubicBezTo>
                <a:cubicBezTo>
                  <a:pt x="548" y="328"/>
                  <a:pt x="548" y="328"/>
                  <a:pt x="548" y="328"/>
                </a:cubicBezTo>
                <a:cubicBezTo>
                  <a:pt x="549" y="328"/>
                  <a:pt x="549" y="328"/>
                  <a:pt x="550" y="328"/>
                </a:cubicBezTo>
                <a:cubicBezTo>
                  <a:pt x="550" y="328"/>
                  <a:pt x="550" y="328"/>
                  <a:pt x="550" y="328"/>
                </a:cubicBezTo>
                <a:cubicBezTo>
                  <a:pt x="550" y="328"/>
                  <a:pt x="550" y="328"/>
                  <a:pt x="550" y="328"/>
                </a:cubicBezTo>
                <a:cubicBezTo>
                  <a:pt x="550" y="328"/>
                  <a:pt x="551" y="329"/>
                  <a:pt x="551" y="329"/>
                </a:cubicBezTo>
                <a:cubicBezTo>
                  <a:pt x="552" y="330"/>
                  <a:pt x="552" y="331"/>
                  <a:pt x="553" y="331"/>
                </a:cubicBezTo>
                <a:cubicBezTo>
                  <a:pt x="553" y="331"/>
                  <a:pt x="553" y="331"/>
                  <a:pt x="553" y="331"/>
                </a:cubicBezTo>
                <a:cubicBezTo>
                  <a:pt x="555" y="331"/>
                  <a:pt x="556" y="332"/>
                  <a:pt x="554" y="331"/>
                </a:cubicBezTo>
                <a:cubicBezTo>
                  <a:pt x="554" y="331"/>
                  <a:pt x="554" y="331"/>
                  <a:pt x="554" y="331"/>
                </a:cubicBezTo>
                <a:cubicBezTo>
                  <a:pt x="554" y="332"/>
                  <a:pt x="554" y="332"/>
                  <a:pt x="554" y="332"/>
                </a:cubicBezTo>
                <a:cubicBezTo>
                  <a:pt x="554" y="332"/>
                  <a:pt x="554" y="331"/>
                  <a:pt x="553" y="331"/>
                </a:cubicBezTo>
                <a:cubicBezTo>
                  <a:pt x="553" y="331"/>
                  <a:pt x="553" y="331"/>
                  <a:pt x="553" y="331"/>
                </a:cubicBezTo>
                <a:cubicBezTo>
                  <a:pt x="551" y="331"/>
                  <a:pt x="547" y="331"/>
                  <a:pt x="548" y="331"/>
                </a:cubicBezTo>
                <a:cubicBezTo>
                  <a:pt x="548" y="331"/>
                  <a:pt x="548" y="331"/>
                  <a:pt x="548" y="331"/>
                </a:cubicBezTo>
                <a:cubicBezTo>
                  <a:pt x="548" y="331"/>
                  <a:pt x="548" y="331"/>
                  <a:pt x="548" y="331"/>
                </a:cubicBezTo>
                <a:cubicBezTo>
                  <a:pt x="548" y="331"/>
                  <a:pt x="548" y="331"/>
                  <a:pt x="548" y="331"/>
                </a:cubicBezTo>
                <a:cubicBezTo>
                  <a:pt x="548" y="330"/>
                  <a:pt x="548" y="330"/>
                  <a:pt x="548" y="330"/>
                </a:cubicBezTo>
                <a:cubicBezTo>
                  <a:pt x="548" y="328"/>
                  <a:pt x="548" y="328"/>
                  <a:pt x="548" y="328"/>
                </a:cubicBezTo>
                <a:cubicBezTo>
                  <a:pt x="547" y="329"/>
                  <a:pt x="546" y="329"/>
                  <a:pt x="545" y="329"/>
                </a:cubicBezTo>
                <a:cubicBezTo>
                  <a:pt x="543" y="330"/>
                  <a:pt x="541" y="331"/>
                  <a:pt x="538" y="331"/>
                </a:cubicBezTo>
                <a:cubicBezTo>
                  <a:pt x="534" y="332"/>
                  <a:pt x="530" y="333"/>
                  <a:pt x="526" y="333"/>
                </a:cubicBezTo>
                <a:cubicBezTo>
                  <a:pt x="523" y="334"/>
                  <a:pt x="520" y="334"/>
                  <a:pt x="517" y="335"/>
                </a:cubicBezTo>
                <a:cubicBezTo>
                  <a:pt x="512" y="335"/>
                  <a:pt x="507" y="336"/>
                  <a:pt x="502" y="336"/>
                </a:cubicBezTo>
                <a:cubicBezTo>
                  <a:pt x="488" y="337"/>
                  <a:pt x="475" y="339"/>
                  <a:pt x="461" y="340"/>
                </a:cubicBezTo>
                <a:cubicBezTo>
                  <a:pt x="446" y="341"/>
                  <a:pt x="432" y="341"/>
                  <a:pt x="417" y="342"/>
                </a:cubicBezTo>
                <a:cubicBezTo>
                  <a:pt x="392" y="343"/>
                  <a:pt x="392" y="343"/>
                  <a:pt x="392" y="343"/>
                </a:cubicBezTo>
                <a:cubicBezTo>
                  <a:pt x="375" y="343"/>
                  <a:pt x="375" y="343"/>
                  <a:pt x="375" y="343"/>
                </a:cubicBezTo>
                <a:cubicBezTo>
                  <a:pt x="359" y="344"/>
                  <a:pt x="343" y="345"/>
                  <a:pt x="328" y="345"/>
                </a:cubicBezTo>
                <a:cubicBezTo>
                  <a:pt x="266" y="345"/>
                  <a:pt x="266" y="345"/>
                  <a:pt x="266" y="345"/>
                </a:cubicBezTo>
                <a:cubicBezTo>
                  <a:pt x="243" y="345"/>
                  <a:pt x="216" y="345"/>
                  <a:pt x="194" y="345"/>
                </a:cubicBezTo>
                <a:cubicBezTo>
                  <a:pt x="176" y="344"/>
                  <a:pt x="158" y="344"/>
                  <a:pt x="138" y="343"/>
                </a:cubicBezTo>
                <a:cubicBezTo>
                  <a:pt x="133" y="342"/>
                  <a:pt x="133" y="342"/>
                  <a:pt x="133" y="342"/>
                </a:cubicBezTo>
                <a:cubicBezTo>
                  <a:pt x="103" y="341"/>
                  <a:pt x="69" y="339"/>
                  <a:pt x="46" y="334"/>
                </a:cubicBezTo>
                <a:cubicBezTo>
                  <a:pt x="41" y="333"/>
                  <a:pt x="37" y="332"/>
                  <a:pt x="34" y="331"/>
                </a:cubicBezTo>
                <a:cubicBezTo>
                  <a:pt x="32" y="331"/>
                  <a:pt x="30" y="330"/>
                  <a:pt x="29" y="329"/>
                </a:cubicBezTo>
                <a:cubicBezTo>
                  <a:pt x="28" y="329"/>
                  <a:pt x="28" y="329"/>
                  <a:pt x="28" y="329"/>
                </a:cubicBezTo>
                <a:cubicBezTo>
                  <a:pt x="28" y="329"/>
                  <a:pt x="28" y="328"/>
                  <a:pt x="28" y="328"/>
                </a:cubicBezTo>
                <a:cubicBezTo>
                  <a:pt x="27" y="328"/>
                  <a:pt x="27" y="328"/>
                  <a:pt x="27" y="328"/>
                </a:cubicBezTo>
                <a:cubicBezTo>
                  <a:pt x="27" y="327"/>
                  <a:pt x="27" y="327"/>
                  <a:pt x="27" y="327"/>
                </a:cubicBezTo>
                <a:cubicBezTo>
                  <a:pt x="26" y="324"/>
                  <a:pt x="26" y="324"/>
                  <a:pt x="26" y="324"/>
                </a:cubicBezTo>
                <a:cubicBezTo>
                  <a:pt x="25" y="318"/>
                  <a:pt x="25" y="318"/>
                  <a:pt x="25" y="318"/>
                </a:cubicBezTo>
                <a:cubicBezTo>
                  <a:pt x="24" y="314"/>
                  <a:pt x="23" y="309"/>
                  <a:pt x="22" y="305"/>
                </a:cubicBezTo>
                <a:cubicBezTo>
                  <a:pt x="22" y="302"/>
                  <a:pt x="21" y="300"/>
                  <a:pt x="21" y="297"/>
                </a:cubicBezTo>
                <a:cubicBezTo>
                  <a:pt x="20" y="288"/>
                  <a:pt x="18" y="280"/>
                  <a:pt x="18" y="270"/>
                </a:cubicBezTo>
                <a:cubicBezTo>
                  <a:pt x="16" y="256"/>
                  <a:pt x="16" y="240"/>
                  <a:pt x="16" y="223"/>
                </a:cubicBezTo>
                <a:cubicBezTo>
                  <a:pt x="16" y="210"/>
                  <a:pt x="16" y="191"/>
                  <a:pt x="16" y="176"/>
                </a:cubicBezTo>
                <a:cubicBezTo>
                  <a:pt x="18" y="151"/>
                  <a:pt x="19" y="126"/>
                  <a:pt x="21" y="100"/>
                </a:cubicBezTo>
                <a:cubicBezTo>
                  <a:pt x="22" y="91"/>
                  <a:pt x="23" y="83"/>
                  <a:pt x="24" y="75"/>
                </a:cubicBezTo>
                <a:cubicBezTo>
                  <a:pt x="27" y="44"/>
                  <a:pt x="27" y="44"/>
                  <a:pt x="27" y="44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8"/>
                  <a:pt x="28" y="37"/>
                  <a:pt x="29" y="36"/>
                </a:cubicBezTo>
                <a:cubicBezTo>
                  <a:pt x="30" y="36"/>
                  <a:pt x="28" y="35"/>
                  <a:pt x="29" y="35"/>
                </a:cubicBezTo>
                <a:cubicBezTo>
                  <a:pt x="29" y="34"/>
                  <a:pt x="29" y="34"/>
                  <a:pt x="30" y="34"/>
                </a:cubicBezTo>
                <a:cubicBezTo>
                  <a:pt x="30" y="34"/>
                  <a:pt x="30" y="34"/>
                  <a:pt x="30" y="33"/>
                </a:cubicBezTo>
                <a:cubicBezTo>
                  <a:pt x="30" y="33"/>
                  <a:pt x="30" y="33"/>
                  <a:pt x="30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1"/>
                  <a:pt x="31" y="31"/>
                  <a:pt x="31" y="30"/>
                </a:cubicBezTo>
                <a:cubicBezTo>
                  <a:pt x="31" y="30"/>
                  <a:pt x="30" y="29"/>
                  <a:pt x="30" y="29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7"/>
                  <a:pt x="30" y="27"/>
                  <a:pt x="30" y="26"/>
                </a:cubicBezTo>
                <a:cubicBezTo>
                  <a:pt x="30" y="26"/>
                  <a:pt x="30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3"/>
                  <a:pt x="28" y="23"/>
                  <a:pt x="27" y="21"/>
                </a:cubicBezTo>
                <a:cubicBezTo>
                  <a:pt x="27" y="21"/>
                  <a:pt x="27" y="21"/>
                  <a:pt x="26" y="21"/>
                </a:cubicBezTo>
                <a:cubicBezTo>
                  <a:pt x="26" y="20"/>
                  <a:pt x="26" y="20"/>
                  <a:pt x="26" y="20"/>
                </a:cubicBezTo>
                <a:cubicBezTo>
                  <a:pt x="25" y="20"/>
                  <a:pt x="25" y="20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3" y="19"/>
                  <a:pt x="22" y="19"/>
                  <a:pt x="21" y="19"/>
                </a:cubicBezTo>
                <a:cubicBezTo>
                  <a:pt x="20" y="19"/>
                  <a:pt x="20" y="19"/>
                  <a:pt x="19" y="19"/>
                </a:cubicBezTo>
                <a:cubicBezTo>
                  <a:pt x="19" y="19"/>
                  <a:pt x="18" y="20"/>
                  <a:pt x="18" y="20"/>
                </a:cubicBezTo>
                <a:cubicBezTo>
                  <a:pt x="18" y="20"/>
                  <a:pt x="17" y="20"/>
                  <a:pt x="17" y="20"/>
                </a:cubicBezTo>
                <a:cubicBezTo>
                  <a:pt x="17" y="20"/>
                  <a:pt x="16" y="21"/>
                  <a:pt x="16" y="21"/>
                </a:cubicBezTo>
                <a:cubicBezTo>
                  <a:pt x="16" y="21"/>
                  <a:pt x="16" y="21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2"/>
                  <a:pt x="13" y="23"/>
                  <a:pt x="13" y="24"/>
                </a:cubicBezTo>
                <a:cubicBezTo>
                  <a:pt x="13" y="24"/>
                  <a:pt x="13" y="25"/>
                  <a:pt x="13" y="25"/>
                </a:cubicBezTo>
                <a:cubicBezTo>
                  <a:pt x="13" y="25"/>
                  <a:pt x="12" y="27"/>
                  <a:pt x="12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7"/>
                  <a:pt x="11" y="28"/>
                  <a:pt x="11" y="28"/>
                </a:cubicBezTo>
                <a:cubicBezTo>
                  <a:pt x="11" y="28"/>
                  <a:pt x="11" y="29"/>
                  <a:pt x="11" y="29"/>
                </a:cubicBezTo>
                <a:cubicBezTo>
                  <a:pt x="12" y="29"/>
                  <a:pt x="11" y="30"/>
                  <a:pt x="11" y="30"/>
                </a:cubicBezTo>
                <a:cubicBezTo>
                  <a:pt x="11" y="30"/>
                  <a:pt x="11" y="30"/>
                  <a:pt x="11" y="31"/>
                </a:cubicBezTo>
                <a:cubicBezTo>
                  <a:pt x="11" y="31"/>
                  <a:pt x="11" y="32"/>
                  <a:pt x="11" y="32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4"/>
                  <a:pt x="11" y="36"/>
                  <a:pt x="12" y="37"/>
                </a:cubicBezTo>
                <a:cubicBezTo>
                  <a:pt x="11" y="37"/>
                  <a:pt x="11" y="37"/>
                  <a:pt x="11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40"/>
                  <a:pt x="11" y="40"/>
                  <a:pt x="11" y="40"/>
                </a:cubicBezTo>
                <a:cubicBezTo>
                  <a:pt x="10" y="50"/>
                  <a:pt x="10" y="50"/>
                  <a:pt x="10" y="50"/>
                </a:cubicBezTo>
                <a:cubicBezTo>
                  <a:pt x="9" y="59"/>
                  <a:pt x="9" y="59"/>
                  <a:pt x="9" y="59"/>
                </a:cubicBezTo>
                <a:cubicBezTo>
                  <a:pt x="9" y="63"/>
                  <a:pt x="8" y="69"/>
                  <a:pt x="8" y="75"/>
                </a:cubicBezTo>
                <a:cubicBezTo>
                  <a:pt x="7" y="85"/>
                  <a:pt x="6" y="93"/>
                  <a:pt x="5" y="102"/>
                </a:cubicBezTo>
                <a:cubicBezTo>
                  <a:pt x="4" y="114"/>
                  <a:pt x="4" y="123"/>
                  <a:pt x="3" y="134"/>
                </a:cubicBezTo>
                <a:cubicBezTo>
                  <a:pt x="2" y="146"/>
                  <a:pt x="2" y="146"/>
                  <a:pt x="2" y="146"/>
                </a:cubicBezTo>
                <a:cubicBezTo>
                  <a:pt x="2" y="158"/>
                  <a:pt x="2" y="158"/>
                  <a:pt x="2" y="158"/>
                </a:cubicBezTo>
                <a:cubicBezTo>
                  <a:pt x="1" y="170"/>
                  <a:pt x="1" y="170"/>
                  <a:pt x="1" y="170"/>
                </a:cubicBezTo>
                <a:cubicBezTo>
                  <a:pt x="1" y="178"/>
                  <a:pt x="1" y="178"/>
                  <a:pt x="1" y="178"/>
                </a:cubicBezTo>
                <a:cubicBezTo>
                  <a:pt x="1" y="181"/>
                  <a:pt x="0" y="183"/>
                  <a:pt x="0" y="186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10"/>
                  <a:pt x="0" y="224"/>
                  <a:pt x="1" y="236"/>
                </a:cubicBezTo>
                <a:cubicBezTo>
                  <a:pt x="1" y="259"/>
                  <a:pt x="3" y="278"/>
                  <a:pt x="6" y="304"/>
                </a:cubicBezTo>
                <a:cubicBezTo>
                  <a:pt x="8" y="311"/>
                  <a:pt x="9" y="316"/>
                  <a:pt x="10" y="323"/>
                </a:cubicBezTo>
                <a:cubicBezTo>
                  <a:pt x="11" y="324"/>
                  <a:pt x="11" y="324"/>
                  <a:pt x="11" y="327"/>
                </a:cubicBezTo>
                <a:cubicBezTo>
                  <a:pt x="12" y="328"/>
                  <a:pt x="12" y="330"/>
                  <a:pt x="13" y="332"/>
                </a:cubicBezTo>
                <a:cubicBezTo>
                  <a:pt x="13" y="333"/>
                  <a:pt x="14" y="335"/>
                  <a:pt x="14" y="336"/>
                </a:cubicBezTo>
                <a:cubicBezTo>
                  <a:pt x="15" y="337"/>
                  <a:pt x="16" y="338"/>
                  <a:pt x="17" y="340"/>
                </a:cubicBezTo>
                <a:cubicBezTo>
                  <a:pt x="18" y="341"/>
                  <a:pt x="19" y="341"/>
                  <a:pt x="21" y="342"/>
                </a:cubicBezTo>
                <a:cubicBezTo>
                  <a:pt x="22" y="343"/>
                  <a:pt x="23" y="343"/>
                  <a:pt x="24" y="344"/>
                </a:cubicBezTo>
                <a:cubicBezTo>
                  <a:pt x="26" y="344"/>
                  <a:pt x="28" y="345"/>
                  <a:pt x="30" y="346"/>
                </a:cubicBezTo>
                <a:cubicBezTo>
                  <a:pt x="37" y="348"/>
                  <a:pt x="44" y="349"/>
                  <a:pt x="51" y="350"/>
                </a:cubicBezTo>
                <a:cubicBezTo>
                  <a:pt x="52" y="350"/>
                  <a:pt x="52" y="350"/>
                  <a:pt x="53" y="350"/>
                </a:cubicBezTo>
                <a:cubicBezTo>
                  <a:pt x="73" y="354"/>
                  <a:pt x="97" y="355"/>
                  <a:pt x="113" y="356"/>
                </a:cubicBezTo>
                <a:cubicBezTo>
                  <a:pt x="124" y="357"/>
                  <a:pt x="138" y="357"/>
                  <a:pt x="153" y="358"/>
                </a:cubicBezTo>
                <a:cubicBezTo>
                  <a:pt x="159" y="358"/>
                  <a:pt x="166" y="359"/>
                  <a:pt x="173" y="359"/>
                </a:cubicBezTo>
                <a:cubicBezTo>
                  <a:pt x="185" y="359"/>
                  <a:pt x="202" y="359"/>
                  <a:pt x="214" y="360"/>
                </a:cubicBezTo>
                <a:cubicBezTo>
                  <a:pt x="224" y="359"/>
                  <a:pt x="224" y="359"/>
                  <a:pt x="224" y="359"/>
                </a:cubicBezTo>
                <a:cubicBezTo>
                  <a:pt x="244" y="360"/>
                  <a:pt x="244" y="360"/>
                  <a:pt x="244" y="360"/>
                </a:cubicBezTo>
                <a:cubicBezTo>
                  <a:pt x="270" y="360"/>
                  <a:pt x="300" y="360"/>
                  <a:pt x="323" y="359"/>
                </a:cubicBezTo>
                <a:cubicBezTo>
                  <a:pt x="344" y="359"/>
                  <a:pt x="344" y="359"/>
                  <a:pt x="344" y="359"/>
                </a:cubicBezTo>
                <a:cubicBezTo>
                  <a:pt x="357" y="358"/>
                  <a:pt x="371" y="358"/>
                  <a:pt x="384" y="358"/>
                </a:cubicBezTo>
                <a:cubicBezTo>
                  <a:pt x="394" y="357"/>
                  <a:pt x="394" y="357"/>
                  <a:pt x="394" y="357"/>
                </a:cubicBezTo>
                <a:cubicBezTo>
                  <a:pt x="417" y="356"/>
                  <a:pt x="417" y="356"/>
                  <a:pt x="417" y="356"/>
                </a:cubicBezTo>
                <a:cubicBezTo>
                  <a:pt x="438" y="355"/>
                  <a:pt x="458" y="354"/>
                  <a:pt x="477" y="353"/>
                </a:cubicBezTo>
                <a:cubicBezTo>
                  <a:pt x="490" y="352"/>
                  <a:pt x="505" y="350"/>
                  <a:pt x="520" y="348"/>
                </a:cubicBezTo>
                <a:cubicBezTo>
                  <a:pt x="528" y="347"/>
                  <a:pt x="536" y="346"/>
                  <a:pt x="544" y="344"/>
                </a:cubicBezTo>
                <a:cubicBezTo>
                  <a:pt x="546" y="344"/>
                  <a:pt x="548" y="343"/>
                  <a:pt x="550" y="343"/>
                </a:cubicBezTo>
                <a:cubicBezTo>
                  <a:pt x="552" y="342"/>
                  <a:pt x="554" y="341"/>
                  <a:pt x="557" y="340"/>
                </a:cubicBezTo>
                <a:cubicBezTo>
                  <a:pt x="558" y="339"/>
                  <a:pt x="559" y="339"/>
                  <a:pt x="561" y="336"/>
                </a:cubicBezTo>
                <a:cubicBezTo>
                  <a:pt x="562" y="333"/>
                  <a:pt x="562" y="332"/>
                  <a:pt x="562" y="332"/>
                </a:cubicBezTo>
                <a:cubicBezTo>
                  <a:pt x="562" y="330"/>
                  <a:pt x="562" y="330"/>
                  <a:pt x="562" y="330"/>
                </a:cubicBezTo>
                <a:cubicBezTo>
                  <a:pt x="563" y="325"/>
                  <a:pt x="563" y="325"/>
                  <a:pt x="563" y="325"/>
                </a:cubicBezTo>
                <a:cubicBezTo>
                  <a:pt x="563" y="318"/>
                  <a:pt x="563" y="312"/>
                  <a:pt x="564" y="306"/>
                </a:cubicBezTo>
                <a:cubicBezTo>
                  <a:pt x="568" y="238"/>
                  <a:pt x="568" y="238"/>
                  <a:pt x="568" y="238"/>
                </a:cubicBezTo>
                <a:cubicBezTo>
                  <a:pt x="570" y="194"/>
                  <a:pt x="573" y="148"/>
                  <a:pt x="573" y="102"/>
                </a:cubicBezTo>
                <a:cubicBezTo>
                  <a:pt x="573" y="91"/>
                  <a:pt x="572" y="79"/>
                  <a:pt x="572" y="68"/>
                </a:cubicBezTo>
                <a:close/>
                <a:moveTo>
                  <a:pt x="213" y="14"/>
                </a:move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2" y="14"/>
                  <a:pt x="213" y="1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B3C0AC1-EA89-4624-BBEA-388AED3A6502}"/>
              </a:ext>
            </a:extLst>
          </p:cNvPr>
          <p:cNvSpPr txBox="1"/>
          <p:nvPr/>
        </p:nvSpPr>
        <p:spPr>
          <a:xfrm>
            <a:off x="8249277" y="3509419"/>
            <a:ext cx="235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落差一期後消失</a:t>
            </a:r>
          </a:p>
        </p:txBody>
      </p:sp>
    </p:spTree>
    <p:extLst>
      <p:ext uri="{BB962C8B-B14F-4D97-AF65-F5344CB8AC3E}">
        <p14:creationId xmlns:p14="http://schemas.microsoft.com/office/powerpoint/2010/main" val="419696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48593E9-BD62-4C46-B02E-A7C9CAA99B39}"/>
              </a:ext>
            </a:extLst>
          </p:cNvPr>
          <p:cNvGrpSpPr/>
          <p:nvPr/>
        </p:nvGrpSpPr>
        <p:grpSpPr>
          <a:xfrm>
            <a:off x="158036" y="151569"/>
            <a:ext cx="5904000" cy="1008000"/>
            <a:chOff x="158036" y="151569"/>
            <a:chExt cx="5904000" cy="100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F491C3-3D0C-470C-825A-BDD68752A605}"/>
                </a:ext>
              </a:extLst>
            </p:cNvPr>
            <p:cNvSpPr/>
            <p:nvPr/>
          </p:nvSpPr>
          <p:spPr>
            <a:xfrm>
              <a:off x="158036" y="151569"/>
              <a:ext cx="5904000" cy="1008000"/>
            </a:xfrm>
            <a:prstGeom prst="rect">
              <a:avLst/>
            </a:prstGeom>
            <a:solidFill>
              <a:srgbClr val="FF65B2"/>
            </a:solidFill>
            <a:ln w="5715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6FDD80A-5BDF-46C0-A531-78DEEBD5EC2C}"/>
                </a:ext>
              </a:extLst>
            </p:cNvPr>
            <p:cNvSpPr txBox="1"/>
            <p:nvPr/>
          </p:nvSpPr>
          <p:spPr>
            <a:xfrm>
              <a:off x="263010" y="193904"/>
              <a:ext cx="56940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5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時間序列建模分析</a:t>
              </a: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B93581-AC87-4588-A12F-C5C4A473719A}"/>
              </a:ext>
            </a:extLst>
          </p:cNvPr>
          <p:cNvSpPr txBox="1"/>
          <p:nvPr/>
        </p:nvSpPr>
        <p:spPr>
          <a:xfrm>
            <a:off x="6240016" y="283295"/>
            <a:ext cx="5796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+mn-lt"/>
                <a:ea typeface="微軟正黑體" panose="020B0604030504040204" pitchFamily="34" charset="-120"/>
              </a:rPr>
              <a:t>偏自我相關函數 </a:t>
            </a:r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(PACF)</a:t>
            </a:r>
            <a:endParaRPr lang="zh-TW" altLang="en-US" sz="4400" dirty="0">
              <a:latin typeface="+mn-lt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A537D78-1BF6-49B6-866B-466329D33358}"/>
                  </a:ext>
                </a:extLst>
              </p:cNvPr>
              <p:cNvSpPr/>
              <p:nvPr/>
            </p:nvSpPr>
            <p:spPr>
              <a:xfrm>
                <a:off x="1267150" y="2216083"/>
                <a:ext cx="9657700" cy="1134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60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6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Y</m:t>
                        </m:r>
                      </m:e>
                      <m:sub>
                        <m:r>
                          <a:rPr lang="en-US" altLang="zh-TW" sz="6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  <m:r>
                          <a:rPr lang="en-US" altLang="zh-TW" sz="6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</m:t>
                        </m:r>
                        <m:r>
                          <a:rPr lang="en-US" altLang="zh-TW" sz="6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6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6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6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6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Y</m:t>
                        </m:r>
                      </m:e>
                      <m:sub>
                        <m:r>
                          <a:rPr lang="en-US" altLang="zh-TW" sz="6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  <m:r>
                      <a:rPr lang="en-US" altLang="zh-TW" sz="6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6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zh-TW" altLang="en-US" sz="6000" dirty="0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淨</a:t>
                </a:r>
                <a:r>
                  <a:rPr lang="zh-TW" altLang="en-US" sz="6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影響</a:t>
                </a:r>
                <a:endParaRPr lang="en-US" altLang="zh-TW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A537D78-1BF6-49B6-866B-466329D33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150" y="2216083"/>
                <a:ext cx="9657700" cy="1134541"/>
              </a:xfrm>
              <a:prstGeom prst="rect">
                <a:avLst/>
              </a:prstGeom>
              <a:blipFill>
                <a:blip r:embed="rId2"/>
                <a:stretch>
                  <a:fillRect t="-5914" b="-360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39E11FD-93A2-44A8-81C5-3FA9A2034AEE}"/>
                  </a:ext>
                </a:extLst>
              </p:cNvPr>
              <p:cNvSpPr/>
              <p:nvPr/>
            </p:nvSpPr>
            <p:spPr>
              <a:xfrm>
                <a:off x="641902" y="3539523"/>
                <a:ext cx="10908197" cy="856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zh-TW" altLang="en-US" sz="44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扣除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4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4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TW" sz="4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𝑡</m:t>
                            </m:r>
                            <m:r>
                              <a:rPr lang="en-US" altLang="zh-TW" sz="4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4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4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Y</m:t>
                        </m:r>
                      </m:e>
                      <m:sub>
                        <m:r>
                          <a:rPr lang="en-US" altLang="zh-TW" sz="4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  <m:r>
                          <a:rPr lang="en-US" altLang="zh-TW" sz="4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−2</m:t>
                        </m:r>
                      </m:sub>
                    </m:sSub>
                    <m:r>
                      <a:rPr lang="en-US" altLang="zh-TW" sz="4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 …,</m:t>
                    </m:r>
                    <m:sSub>
                      <m:sSubPr>
                        <m:ctrlPr>
                          <a:rPr lang="en-US" altLang="zh-TW" sz="4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Y</m:t>
                        </m:r>
                      </m:e>
                      <m:sub>
                        <m:r>
                          <a:rPr lang="en-US" altLang="zh-TW" sz="4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  <m:r>
                          <a:rPr lang="en-US" altLang="zh-TW" sz="4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</m:t>
                        </m:r>
                        <m:r>
                          <a:rPr lang="en-US" altLang="zh-TW" sz="4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𝑠</m:t>
                        </m:r>
                        <m:r>
                          <a:rPr lang="en-US" altLang="zh-TW" sz="4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44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Y</m:t>
                        </m:r>
                      </m:e>
                      <m:sub>
                        <m:r>
                          <a:rPr lang="en-US" altLang="zh-TW" sz="4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  <m:r>
                      <a:rPr lang="en-US" altLang="zh-TW" sz="4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44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的影響</a:t>
                </a:r>
                <a:endParaRPr lang="en-US" altLang="zh-TW" sz="4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39E11FD-93A2-44A8-81C5-3FA9A2034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02" y="3539523"/>
                <a:ext cx="10908197" cy="856645"/>
              </a:xfrm>
              <a:prstGeom prst="rect">
                <a:avLst/>
              </a:prstGeom>
              <a:blipFill>
                <a:blip r:embed="rId3"/>
                <a:stretch>
                  <a:fillRect t="-5000" b="-33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B67B9DCD-6C8D-4AAD-8929-ED2D7486C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53136"/>
            <a:ext cx="12220462" cy="214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-37380" y="2564904"/>
            <a:ext cx="12192000" cy="1470025"/>
          </a:xfrm>
        </p:spPr>
        <p:txBody>
          <a:bodyPr/>
          <a:lstStyle/>
          <a:p>
            <a:r>
              <a:rPr lang="zh-TW" altLang="en-US" sz="6200" dirty="0"/>
              <a:t>什麼是時間序列？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676D15-0531-43B6-9DE6-331E6561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6" t="-861" r="-545" b="861"/>
          <a:stretch/>
        </p:blipFill>
        <p:spPr>
          <a:xfrm rot="20867512">
            <a:off x="7892072" y="4435166"/>
            <a:ext cx="4179608" cy="25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29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48593E9-BD62-4C46-B02E-A7C9CAA99B39}"/>
              </a:ext>
            </a:extLst>
          </p:cNvPr>
          <p:cNvGrpSpPr/>
          <p:nvPr/>
        </p:nvGrpSpPr>
        <p:grpSpPr>
          <a:xfrm>
            <a:off x="158036" y="151569"/>
            <a:ext cx="5904000" cy="1008000"/>
            <a:chOff x="158036" y="151569"/>
            <a:chExt cx="5904000" cy="100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F491C3-3D0C-470C-825A-BDD68752A605}"/>
                </a:ext>
              </a:extLst>
            </p:cNvPr>
            <p:cNvSpPr/>
            <p:nvPr/>
          </p:nvSpPr>
          <p:spPr>
            <a:xfrm>
              <a:off x="158036" y="151569"/>
              <a:ext cx="5904000" cy="1008000"/>
            </a:xfrm>
            <a:prstGeom prst="rect">
              <a:avLst/>
            </a:prstGeom>
            <a:solidFill>
              <a:srgbClr val="FF65B2"/>
            </a:solidFill>
            <a:ln w="5715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6FDD80A-5BDF-46C0-A531-78DEEBD5EC2C}"/>
                </a:ext>
              </a:extLst>
            </p:cNvPr>
            <p:cNvSpPr txBox="1"/>
            <p:nvPr/>
          </p:nvSpPr>
          <p:spPr>
            <a:xfrm>
              <a:off x="263010" y="193904"/>
              <a:ext cx="56940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5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時間序列建模分析</a:t>
              </a: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B93581-AC87-4588-A12F-C5C4A473719A}"/>
              </a:ext>
            </a:extLst>
          </p:cNvPr>
          <p:cNvSpPr txBox="1"/>
          <p:nvPr/>
        </p:nvSpPr>
        <p:spPr>
          <a:xfrm>
            <a:off x="6240016" y="283295"/>
            <a:ext cx="5796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+mn-lt"/>
                <a:ea typeface="微軟正黑體" panose="020B0604030504040204" pitchFamily="34" charset="-120"/>
              </a:rPr>
              <a:t>偏自我相關函數 </a:t>
            </a:r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(PACF)</a:t>
            </a:r>
            <a:endParaRPr lang="zh-TW" altLang="en-US" sz="4400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ACF5DDD-82CE-4201-928E-04D27D2B005E}"/>
              </a:ext>
            </a:extLst>
          </p:cNvPr>
          <p:cNvSpPr txBox="1"/>
          <p:nvPr/>
        </p:nvSpPr>
        <p:spPr>
          <a:xfrm>
            <a:off x="8364252" y="206084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+mn-lt"/>
              </a:rPr>
              <a:t>MA(1)</a:t>
            </a:r>
            <a:endParaRPr lang="zh-TW" altLang="en-US" sz="3600" dirty="0">
              <a:latin typeface="+mn-lt"/>
            </a:endParaRP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C340B9CC-2B42-414D-8BA5-52E2D184D709}"/>
              </a:ext>
            </a:extLst>
          </p:cNvPr>
          <p:cNvGrpSpPr/>
          <p:nvPr/>
        </p:nvGrpSpPr>
        <p:grpSpPr>
          <a:xfrm>
            <a:off x="807427" y="2640681"/>
            <a:ext cx="5014189" cy="2869576"/>
            <a:chOff x="6600056" y="3717908"/>
            <a:chExt cx="4851872" cy="2869576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F5BF0D8E-5704-49C6-8813-6E234D877F03}"/>
                </a:ext>
              </a:extLst>
            </p:cNvPr>
            <p:cNvCxnSpPr/>
            <p:nvPr/>
          </p:nvCxnSpPr>
          <p:spPr>
            <a:xfrm>
              <a:off x="8172934" y="4194851"/>
              <a:ext cx="0" cy="1656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FC49F9CE-B9B0-435D-9964-65CE017BA314}"/>
                </a:ext>
              </a:extLst>
            </p:cNvPr>
            <p:cNvCxnSpPr/>
            <p:nvPr/>
          </p:nvCxnSpPr>
          <p:spPr>
            <a:xfrm>
              <a:off x="8489261" y="5549603"/>
              <a:ext cx="0" cy="288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BC872D97-DD23-4ADD-862E-8872015EEF00}"/>
                </a:ext>
              </a:extLst>
            </p:cNvPr>
            <p:cNvCxnSpPr/>
            <p:nvPr/>
          </p:nvCxnSpPr>
          <p:spPr>
            <a:xfrm>
              <a:off x="8832304" y="5621603"/>
              <a:ext cx="0" cy="216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C3E1973D-69A9-4844-B616-62A0BD1F55D8}"/>
                </a:ext>
              </a:extLst>
            </p:cNvPr>
            <p:cNvCxnSpPr/>
            <p:nvPr/>
          </p:nvCxnSpPr>
          <p:spPr>
            <a:xfrm>
              <a:off x="9121915" y="5729603"/>
              <a:ext cx="0" cy="108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6B580AE6-CCC3-46B6-A278-0E58D3C1FFFA}"/>
                </a:ext>
              </a:extLst>
            </p:cNvPr>
            <p:cNvCxnSpPr/>
            <p:nvPr/>
          </p:nvCxnSpPr>
          <p:spPr>
            <a:xfrm>
              <a:off x="9438242" y="5657603"/>
              <a:ext cx="0" cy="18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F585765D-4AB5-43ED-A421-F352F5CCD34E}"/>
                </a:ext>
              </a:extLst>
            </p:cNvPr>
            <p:cNvCxnSpPr/>
            <p:nvPr/>
          </p:nvCxnSpPr>
          <p:spPr>
            <a:xfrm>
              <a:off x="9754569" y="5585603"/>
              <a:ext cx="0" cy="252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F7863872-5641-4AAC-89FE-B2C349CF607B}"/>
                </a:ext>
              </a:extLst>
            </p:cNvPr>
            <p:cNvCxnSpPr/>
            <p:nvPr/>
          </p:nvCxnSpPr>
          <p:spPr>
            <a:xfrm>
              <a:off x="10070896" y="5657603"/>
              <a:ext cx="0" cy="18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ECB8E84D-C711-4DFD-A849-FE4449470D51}"/>
                </a:ext>
              </a:extLst>
            </p:cNvPr>
            <p:cNvCxnSpPr/>
            <p:nvPr/>
          </p:nvCxnSpPr>
          <p:spPr>
            <a:xfrm>
              <a:off x="10416480" y="5621603"/>
              <a:ext cx="0" cy="216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DE3A3203-B5AD-4EE5-8E4D-D96B7EDB2F66}"/>
                </a:ext>
              </a:extLst>
            </p:cNvPr>
            <p:cNvCxnSpPr/>
            <p:nvPr/>
          </p:nvCxnSpPr>
          <p:spPr>
            <a:xfrm>
              <a:off x="10703550" y="5693603"/>
              <a:ext cx="0" cy="144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5377572F-8638-4E13-8742-4214F079E691}"/>
                </a:ext>
              </a:extLst>
            </p:cNvPr>
            <p:cNvCxnSpPr/>
            <p:nvPr/>
          </p:nvCxnSpPr>
          <p:spPr>
            <a:xfrm>
              <a:off x="11019880" y="5585603"/>
              <a:ext cx="0" cy="252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8F849FE9-5405-4F62-8F0C-1B93C8E22066}"/>
                </a:ext>
              </a:extLst>
            </p:cNvPr>
            <p:cNvCxnSpPr/>
            <p:nvPr/>
          </p:nvCxnSpPr>
          <p:spPr>
            <a:xfrm>
              <a:off x="7563496" y="5837603"/>
              <a:ext cx="37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51C4C3A9-BC53-4F17-B975-058556F3D2C7}"/>
                </a:ext>
              </a:extLst>
            </p:cNvPr>
            <p:cNvCxnSpPr/>
            <p:nvPr/>
          </p:nvCxnSpPr>
          <p:spPr>
            <a:xfrm>
              <a:off x="7563496" y="3929395"/>
              <a:ext cx="0" cy="1908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AB389A54-5E31-4FE7-8BAA-2E9B24E1D7A6}"/>
                </a:ext>
              </a:extLst>
            </p:cNvPr>
            <p:cNvSpPr txBox="1"/>
            <p:nvPr/>
          </p:nvSpPr>
          <p:spPr>
            <a:xfrm>
              <a:off x="7563496" y="6125819"/>
              <a:ext cx="3769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+mn-lt"/>
                </a:rPr>
                <a:t>Lag</a:t>
              </a:r>
              <a:endParaRPr lang="zh-TW" altLang="en-US" sz="2400" dirty="0">
                <a:latin typeface="+mn-lt"/>
              </a:endParaRP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F32C78E3-7C00-4441-BD7E-EF4F15104F96}"/>
                </a:ext>
              </a:extLst>
            </p:cNvPr>
            <p:cNvSpPr txBox="1"/>
            <p:nvPr/>
          </p:nvSpPr>
          <p:spPr>
            <a:xfrm>
              <a:off x="7721160" y="5847667"/>
              <a:ext cx="3730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0                         5                         10</a:t>
              </a:r>
              <a:endParaRPr lang="zh-TW" altLang="en-US" sz="2000" dirty="0">
                <a:latin typeface="+mn-lt"/>
              </a:endParaRP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B08A5368-D8DE-4FD9-ABC5-79A25D23DB66}"/>
                </a:ext>
              </a:extLst>
            </p:cNvPr>
            <p:cNvSpPr txBox="1"/>
            <p:nvPr/>
          </p:nvSpPr>
          <p:spPr>
            <a:xfrm>
              <a:off x="6660958" y="3786922"/>
              <a:ext cx="86409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dirty="0">
                  <a:latin typeface="+mn-lt"/>
                </a:rPr>
                <a:t>1.0</a:t>
              </a:r>
            </a:p>
            <a:p>
              <a:pPr algn="r"/>
              <a:endParaRPr lang="en-US" altLang="zh-TW" sz="2000" dirty="0">
                <a:latin typeface="+mn-lt"/>
              </a:endParaRPr>
            </a:p>
            <a:p>
              <a:pPr algn="r"/>
              <a:endParaRPr lang="en-US" altLang="zh-TW" sz="2000" dirty="0">
                <a:latin typeface="+mn-lt"/>
              </a:endParaRPr>
            </a:p>
            <a:p>
              <a:pPr algn="r"/>
              <a:r>
                <a:rPr lang="en-US" altLang="zh-TW" sz="2000" dirty="0">
                  <a:latin typeface="+mn-lt"/>
                </a:rPr>
                <a:t>0.5</a:t>
              </a:r>
            </a:p>
            <a:p>
              <a:pPr algn="r"/>
              <a:endParaRPr lang="en-US" altLang="zh-TW" sz="2000" dirty="0">
                <a:latin typeface="+mn-lt"/>
              </a:endParaRPr>
            </a:p>
            <a:p>
              <a:pPr algn="r"/>
              <a:endParaRPr lang="en-US" altLang="zh-TW" sz="2000" dirty="0">
                <a:latin typeface="+mn-lt"/>
              </a:endParaRPr>
            </a:p>
            <a:p>
              <a:pPr algn="r"/>
              <a:r>
                <a:rPr lang="en-US" altLang="zh-TW" sz="2000" dirty="0">
                  <a:latin typeface="+mn-lt"/>
                </a:rPr>
                <a:t>0</a:t>
              </a:r>
              <a:endParaRPr lang="zh-TW" altLang="en-US" sz="2000" dirty="0">
                <a:latin typeface="+mn-lt"/>
              </a:endParaRP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BA103EE6-3927-4A57-BE32-A736B81D9BF8}"/>
                </a:ext>
              </a:extLst>
            </p:cNvPr>
            <p:cNvSpPr txBox="1"/>
            <p:nvPr/>
          </p:nvSpPr>
          <p:spPr>
            <a:xfrm rot="16200000">
              <a:off x="5652248" y="4665716"/>
              <a:ext cx="2355000" cy="459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+mn-lt"/>
                </a:rPr>
                <a:t>PACF</a:t>
              </a:r>
              <a:endParaRPr lang="zh-TW" altLang="en-US" sz="2400" dirty="0">
                <a:latin typeface="+mn-lt"/>
              </a:endParaRPr>
            </a:p>
          </p:txBody>
        </p:sp>
      </p:grp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EC311139-6258-413A-9966-DBBB33F8D28A}"/>
              </a:ext>
            </a:extLst>
          </p:cNvPr>
          <p:cNvSpPr txBox="1"/>
          <p:nvPr/>
        </p:nvSpPr>
        <p:spPr>
          <a:xfrm>
            <a:off x="2833284" y="206461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+mn-lt"/>
              </a:rPr>
              <a:t>AR(1)</a:t>
            </a:r>
            <a:endParaRPr lang="zh-TW" altLang="en-US" sz="3600" dirty="0">
              <a:latin typeface="+mn-lt"/>
            </a:endParaRPr>
          </a:p>
        </p:txBody>
      </p:sp>
      <p:sp>
        <p:nvSpPr>
          <p:cNvPr id="91" name="Freeform 495">
            <a:extLst>
              <a:ext uri="{FF2B5EF4-FFF2-40B4-BE49-F238E27FC236}">
                <a16:creationId xmlns:a16="http://schemas.microsoft.com/office/drawing/2014/main" id="{EE265B6A-6CC4-4DC3-9C45-DFF93BC30DE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1327774" y="3693112"/>
            <a:ext cx="2228802" cy="297902"/>
          </a:xfrm>
          <a:custGeom>
            <a:avLst/>
            <a:gdLst>
              <a:gd name="T0" fmla="*/ 283 w 573"/>
              <a:gd name="T1" fmla="*/ 1 h 360"/>
              <a:gd name="T2" fmla="*/ 247 w 573"/>
              <a:gd name="T3" fmla="*/ 3 h 360"/>
              <a:gd name="T4" fmla="*/ 180 w 573"/>
              <a:gd name="T5" fmla="*/ 13 h 360"/>
              <a:gd name="T6" fmla="*/ 98 w 573"/>
              <a:gd name="T7" fmla="*/ 10 h 360"/>
              <a:gd name="T8" fmla="*/ 54 w 573"/>
              <a:gd name="T9" fmla="*/ 13 h 360"/>
              <a:gd name="T10" fmla="*/ 61 w 573"/>
              <a:gd name="T11" fmla="*/ 13 h 360"/>
              <a:gd name="T12" fmla="*/ 56 w 573"/>
              <a:gd name="T13" fmla="*/ 11 h 360"/>
              <a:gd name="T14" fmla="*/ 56 w 573"/>
              <a:gd name="T15" fmla="*/ 11 h 360"/>
              <a:gd name="T16" fmla="*/ 55 w 573"/>
              <a:gd name="T17" fmla="*/ 12 h 360"/>
              <a:gd name="T18" fmla="*/ 55 w 573"/>
              <a:gd name="T19" fmla="*/ 19 h 360"/>
              <a:gd name="T20" fmla="*/ 55 w 573"/>
              <a:gd name="T21" fmla="*/ 11 h 360"/>
              <a:gd name="T22" fmla="*/ 53 w 573"/>
              <a:gd name="T23" fmla="*/ 13 h 360"/>
              <a:gd name="T24" fmla="*/ 52 w 573"/>
              <a:gd name="T25" fmla="*/ 16 h 360"/>
              <a:gd name="T26" fmla="*/ 51 w 573"/>
              <a:gd name="T27" fmla="*/ 21 h 360"/>
              <a:gd name="T28" fmla="*/ 147 w 573"/>
              <a:gd name="T29" fmla="*/ 17 h 360"/>
              <a:gd name="T30" fmla="*/ 53 w 573"/>
              <a:gd name="T31" fmla="*/ 16 h 360"/>
              <a:gd name="T32" fmla="*/ 55 w 573"/>
              <a:gd name="T33" fmla="*/ 12 h 360"/>
              <a:gd name="T34" fmla="*/ 53 w 573"/>
              <a:gd name="T35" fmla="*/ 12 h 360"/>
              <a:gd name="T36" fmla="*/ 51 w 573"/>
              <a:gd name="T37" fmla="*/ 12 h 360"/>
              <a:gd name="T38" fmla="*/ 567 w 573"/>
              <a:gd name="T39" fmla="*/ 24 h 360"/>
              <a:gd name="T40" fmla="*/ 486 w 573"/>
              <a:gd name="T41" fmla="*/ 1 h 360"/>
              <a:gd name="T42" fmla="*/ 367 w 573"/>
              <a:gd name="T43" fmla="*/ 0 h 360"/>
              <a:gd name="T44" fmla="*/ 252 w 573"/>
              <a:gd name="T45" fmla="*/ 3 h 360"/>
              <a:gd name="T46" fmla="*/ 174 w 573"/>
              <a:gd name="T47" fmla="*/ 6 h 360"/>
              <a:gd name="T48" fmla="*/ 120 w 573"/>
              <a:gd name="T49" fmla="*/ 8 h 360"/>
              <a:gd name="T50" fmla="*/ 120 w 573"/>
              <a:gd name="T51" fmla="*/ 9 h 360"/>
              <a:gd name="T52" fmla="*/ 184 w 573"/>
              <a:gd name="T53" fmla="*/ 7 h 360"/>
              <a:gd name="T54" fmla="*/ 177 w 573"/>
              <a:gd name="T55" fmla="*/ 8 h 360"/>
              <a:gd name="T56" fmla="*/ 197 w 573"/>
              <a:gd name="T57" fmla="*/ 8 h 360"/>
              <a:gd name="T58" fmla="*/ 142 w 573"/>
              <a:gd name="T59" fmla="*/ 11 h 360"/>
              <a:gd name="T60" fmla="*/ 258 w 573"/>
              <a:gd name="T61" fmla="*/ 10 h 360"/>
              <a:gd name="T62" fmla="*/ 136 w 573"/>
              <a:gd name="T63" fmla="*/ 15 h 360"/>
              <a:gd name="T64" fmla="*/ 55 w 573"/>
              <a:gd name="T65" fmla="*/ 18 h 360"/>
              <a:gd name="T66" fmla="*/ 189 w 573"/>
              <a:gd name="T67" fmla="*/ 15 h 360"/>
              <a:gd name="T68" fmla="*/ 295 w 573"/>
              <a:gd name="T69" fmla="*/ 13 h 360"/>
              <a:gd name="T70" fmla="*/ 395 w 573"/>
              <a:gd name="T71" fmla="*/ 13 h 360"/>
              <a:gd name="T72" fmla="*/ 546 w 573"/>
              <a:gd name="T73" fmla="*/ 20 h 360"/>
              <a:gd name="T74" fmla="*/ 558 w 573"/>
              <a:gd name="T75" fmla="*/ 58 h 360"/>
              <a:gd name="T76" fmla="*/ 548 w 573"/>
              <a:gd name="T77" fmla="*/ 328 h 360"/>
              <a:gd name="T78" fmla="*/ 553 w 573"/>
              <a:gd name="T79" fmla="*/ 331 h 360"/>
              <a:gd name="T80" fmla="*/ 548 w 573"/>
              <a:gd name="T81" fmla="*/ 331 h 360"/>
              <a:gd name="T82" fmla="*/ 545 w 573"/>
              <a:gd name="T83" fmla="*/ 329 h 360"/>
              <a:gd name="T84" fmla="*/ 417 w 573"/>
              <a:gd name="T85" fmla="*/ 342 h 360"/>
              <a:gd name="T86" fmla="*/ 138 w 573"/>
              <a:gd name="T87" fmla="*/ 343 h 360"/>
              <a:gd name="T88" fmla="*/ 28 w 573"/>
              <a:gd name="T89" fmla="*/ 328 h 360"/>
              <a:gd name="T90" fmla="*/ 21 w 573"/>
              <a:gd name="T91" fmla="*/ 297 h 360"/>
              <a:gd name="T92" fmla="*/ 27 w 573"/>
              <a:gd name="T93" fmla="*/ 44 h 360"/>
              <a:gd name="T94" fmla="*/ 29 w 573"/>
              <a:gd name="T95" fmla="*/ 35 h 360"/>
              <a:gd name="T96" fmla="*/ 30 w 573"/>
              <a:gd name="T97" fmla="*/ 29 h 360"/>
              <a:gd name="T98" fmla="*/ 26 w 573"/>
              <a:gd name="T99" fmla="*/ 21 h 360"/>
              <a:gd name="T100" fmla="*/ 18 w 573"/>
              <a:gd name="T101" fmla="*/ 20 h 360"/>
              <a:gd name="T102" fmla="*/ 13 w 573"/>
              <a:gd name="T103" fmla="*/ 25 h 360"/>
              <a:gd name="T104" fmla="*/ 11 w 573"/>
              <a:gd name="T105" fmla="*/ 31 h 360"/>
              <a:gd name="T106" fmla="*/ 11 w 573"/>
              <a:gd name="T107" fmla="*/ 38 h 360"/>
              <a:gd name="T108" fmla="*/ 5 w 573"/>
              <a:gd name="T109" fmla="*/ 102 h 360"/>
              <a:gd name="T110" fmla="*/ 0 w 573"/>
              <a:gd name="T111" fmla="*/ 186 h 360"/>
              <a:gd name="T112" fmla="*/ 13 w 573"/>
              <a:gd name="T113" fmla="*/ 332 h 360"/>
              <a:gd name="T114" fmla="*/ 51 w 573"/>
              <a:gd name="T115" fmla="*/ 350 h 360"/>
              <a:gd name="T116" fmla="*/ 224 w 573"/>
              <a:gd name="T117" fmla="*/ 359 h 360"/>
              <a:gd name="T118" fmla="*/ 417 w 573"/>
              <a:gd name="T119" fmla="*/ 356 h 360"/>
              <a:gd name="T120" fmla="*/ 561 w 573"/>
              <a:gd name="T121" fmla="*/ 336 h 360"/>
              <a:gd name="T122" fmla="*/ 573 w 573"/>
              <a:gd name="T123" fmla="*/ 10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3" h="360">
                <a:moveTo>
                  <a:pt x="370" y="13"/>
                </a:moveTo>
                <a:cubicBezTo>
                  <a:pt x="369" y="13"/>
                  <a:pt x="367" y="13"/>
                  <a:pt x="365" y="13"/>
                </a:cubicBezTo>
                <a:cubicBezTo>
                  <a:pt x="365" y="13"/>
                  <a:pt x="368" y="13"/>
                  <a:pt x="370" y="13"/>
                </a:cubicBezTo>
                <a:close/>
                <a:moveTo>
                  <a:pt x="283" y="1"/>
                </a:moveTo>
                <a:cubicBezTo>
                  <a:pt x="277" y="1"/>
                  <a:pt x="277" y="1"/>
                  <a:pt x="277" y="1"/>
                </a:cubicBezTo>
                <a:cubicBezTo>
                  <a:pt x="276" y="1"/>
                  <a:pt x="282" y="1"/>
                  <a:pt x="283" y="1"/>
                </a:cubicBezTo>
                <a:close/>
                <a:moveTo>
                  <a:pt x="267" y="1"/>
                </a:moveTo>
                <a:cubicBezTo>
                  <a:pt x="269" y="1"/>
                  <a:pt x="274" y="1"/>
                  <a:pt x="274" y="1"/>
                </a:cubicBezTo>
                <a:cubicBezTo>
                  <a:pt x="273" y="1"/>
                  <a:pt x="267" y="1"/>
                  <a:pt x="267" y="1"/>
                </a:cubicBezTo>
                <a:close/>
                <a:moveTo>
                  <a:pt x="247" y="3"/>
                </a:moveTo>
                <a:cubicBezTo>
                  <a:pt x="245" y="3"/>
                  <a:pt x="241" y="3"/>
                  <a:pt x="241" y="3"/>
                </a:cubicBezTo>
                <a:cubicBezTo>
                  <a:pt x="242" y="3"/>
                  <a:pt x="246" y="3"/>
                  <a:pt x="247" y="3"/>
                </a:cubicBezTo>
                <a:close/>
                <a:moveTo>
                  <a:pt x="224" y="2"/>
                </a:moveTo>
                <a:cubicBezTo>
                  <a:pt x="229" y="2"/>
                  <a:pt x="233" y="1"/>
                  <a:pt x="235" y="1"/>
                </a:cubicBezTo>
                <a:cubicBezTo>
                  <a:pt x="231" y="1"/>
                  <a:pt x="226" y="2"/>
                  <a:pt x="224" y="2"/>
                </a:cubicBezTo>
                <a:close/>
                <a:moveTo>
                  <a:pt x="180" y="13"/>
                </a:moveTo>
                <a:cubicBezTo>
                  <a:pt x="185" y="13"/>
                  <a:pt x="197" y="13"/>
                  <a:pt x="202" y="13"/>
                </a:cubicBezTo>
                <a:lnTo>
                  <a:pt x="180" y="13"/>
                </a:lnTo>
                <a:close/>
                <a:moveTo>
                  <a:pt x="179" y="9"/>
                </a:moveTo>
                <a:cubicBezTo>
                  <a:pt x="173" y="9"/>
                  <a:pt x="173" y="9"/>
                  <a:pt x="173" y="9"/>
                </a:cubicBezTo>
                <a:cubicBezTo>
                  <a:pt x="171" y="9"/>
                  <a:pt x="156" y="9"/>
                  <a:pt x="157" y="9"/>
                </a:cubicBezTo>
                <a:cubicBezTo>
                  <a:pt x="166" y="9"/>
                  <a:pt x="179" y="9"/>
                  <a:pt x="187" y="8"/>
                </a:cubicBezTo>
                <a:cubicBezTo>
                  <a:pt x="184" y="8"/>
                  <a:pt x="182" y="9"/>
                  <a:pt x="179" y="9"/>
                </a:cubicBezTo>
                <a:close/>
                <a:moveTo>
                  <a:pt x="98" y="10"/>
                </a:moveTo>
                <a:cubicBezTo>
                  <a:pt x="94" y="10"/>
                  <a:pt x="94" y="10"/>
                  <a:pt x="94" y="10"/>
                </a:cubicBezTo>
                <a:cubicBezTo>
                  <a:pt x="94" y="10"/>
                  <a:pt x="94" y="11"/>
                  <a:pt x="95" y="11"/>
                </a:cubicBezTo>
                <a:cubicBezTo>
                  <a:pt x="97" y="10"/>
                  <a:pt x="98" y="10"/>
                  <a:pt x="98" y="10"/>
                </a:cubicBezTo>
                <a:close/>
                <a:moveTo>
                  <a:pt x="55" y="14"/>
                </a:moveTo>
                <a:cubicBezTo>
                  <a:pt x="55" y="14"/>
                  <a:pt x="55" y="13"/>
                  <a:pt x="55" y="13"/>
                </a:cubicBezTo>
                <a:cubicBezTo>
                  <a:pt x="55" y="13"/>
                  <a:pt x="55" y="13"/>
                  <a:pt x="54" y="13"/>
                </a:cubicBezTo>
                <a:cubicBezTo>
                  <a:pt x="54" y="14"/>
                  <a:pt x="55" y="14"/>
                  <a:pt x="55" y="14"/>
                </a:cubicBezTo>
                <a:close/>
                <a:moveTo>
                  <a:pt x="55" y="13"/>
                </a:move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5" y="13"/>
                  <a:pt x="55" y="13"/>
                </a:cubicBezTo>
                <a:close/>
                <a:moveTo>
                  <a:pt x="61" y="13"/>
                </a:move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4"/>
                  <a:pt x="55" y="14"/>
                  <a:pt x="56" y="14"/>
                </a:cubicBezTo>
                <a:cubicBezTo>
                  <a:pt x="56" y="14"/>
                  <a:pt x="56" y="14"/>
                  <a:pt x="56" y="13"/>
                </a:cubicBezTo>
                <a:lnTo>
                  <a:pt x="61" y="13"/>
                </a:lnTo>
                <a:close/>
                <a:moveTo>
                  <a:pt x="56" y="11"/>
                </a:move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6" y="11"/>
                  <a:pt x="56" y="11"/>
                </a:cubicBezTo>
                <a:close/>
                <a:moveTo>
                  <a:pt x="56" y="17"/>
                </a:moveTo>
                <a:cubicBezTo>
                  <a:pt x="56" y="17"/>
                  <a:pt x="55" y="17"/>
                  <a:pt x="55" y="17"/>
                </a:cubicBezTo>
                <a:cubicBezTo>
                  <a:pt x="55" y="17"/>
                  <a:pt x="56" y="17"/>
                  <a:pt x="56" y="17"/>
                </a:cubicBezTo>
                <a:close/>
                <a:moveTo>
                  <a:pt x="55" y="12"/>
                </a:moveTo>
                <a:cubicBezTo>
                  <a:pt x="55" y="12"/>
                  <a:pt x="55" y="12"/>
                  <a:pt x="56" y="12"/>
                </a:cubicBezTo>
                <a:cubicBezTo>
                  <a:pt x="55" y="12"/>
                  <a:pt x="55" y="12"/>
                  <a:pt x="55" y="12"/>
                </a:cubicBezTo>
                <a:close/>
                <a:moveTo>
                  <a:pt x="55" y="11"/>
                </a:moveTo>
                <a:cubicBezTo>
                  <a:pt x="55" y="11"/>
                  <a:pt x="55" y="11"/>
                  <a:pt x="55" y="11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55" y="19"/>
                </a:moveTo>
                <a:cubicBezTo>
                  <a:pt x="55" y="19"/>
                  <a:pt x="55" y="19"/>
                  <a:pt x="55" y="18"/>
                </a:cubicBezTo>
                <a:cubicBezTo>
                  <a:pt x="55" y="18"/>
                  <a:pt x="55" y="18"/>
                  <a:pt x="55" y="19"/>
                </a:cubicBezTo>
                <a:close/>
                <a:moveTo>
                  <a:pt x="55" y="17"/>
                </a:moveTo>
                <a:cubicBezTo>
                  <a:pt x="55" y="17"/>
                  <a:pt x="54" y="17"/>
                  <a:pt x="54" y="17"/>
                </a:cubicBezTo>
                <a:cubicBezTo>
                  <a:pt x="54" y="17"/>
                  <a:pt x="55" y="17"/>
                  <a:pt x="55" y="17"/>
                </a:cubicBezTo>
                <a:close/>
                <a:moveTo>
                  <a:pt x="55" y="11"/>
                </a:moveTo>
                <a:cubicBezTo>
                  <a:pt x="54" y="11"/>
                  <a:pt x="54" y="11"/>
                  <a:pt x="54" y="11"/>
                </a:cubicBezTo>
                <a:cubicBezTo>
                  <a:pt x="54" y="11"/>
                  <a:pt x="54" y="11"/>
                  <a:pt x="55" y="11"/>
                </a:cubicBezTo>
                <a:close/>
                <a:moveTo>
                  <a:pt x="54" y="14"/>
                </a:moveTo>
                <a:cubicBezTo>
                  <a:pt x="54" y="14"/>
                  <a:pt x="54" y="14"/>
                  <a:pt x="54" y="14"/>
                </a:cubicBezTo>
                <a:cubicBezTo>
                  <a:pt x="54" y="14"/>
                  <a:pt x="54" y="13"/>
                  <a:pt x="54" y="14"/>
                </a:cubicBezTo>
                <a:close/>
                <a:moveTo>
                  <a:pt x="53" y="13"/>
                </a:moveTo>
                <a:cubicBezTo>
                  <a:pt x="53" y="13"/>
                  <a:pt x="54" y="13"/>
                  <a:pt x="54" y="13"/>
                </a:cubicBezTo>
                <a:cubicBezTo>
                  <a:pt x="54" y="13"/>
                  <a:pt x="53" y="13"/>
                  <a:pt x="53" y="13"/>
                </a:cubicBezTo>
                <a:close/>
                <a:moveTo>
                  <a:pt x="53" y="12"/>
                </a:moveTo>
                <a:cubicBezTo>
                  <a:pt x="53" y="13"/>
                  <a:pt x="53" y="13"/>
                  <a:pt x="53" y="12"/>
                </a:cubicBezTo>
                <a:cubicBezTo>
                  <a:pt x="53" y="12"/>
                  <a:pt x="53" y="13"/>
                  <a:pt x="53" y="13"/>
                </a:cubicBezTo>
                <a:cubicBezTo>
                  <a:pt x="53" y="12"/>
                  <a:pt x="53" y="12"/>
                  <a:pt x="53" y="12"/>
                </a:cubicBezTo>
                <a:close/>
                <a:moveTo>
                  <a:pt x="52" y="16"/>
                </a:moveTo>
                <a:cubicBezTo>
                  <a:pt x="53" y="16"/>
                  <a:pt x="53" y="16"/>
                  <a:pt x="52" y="16"/>
                </a:cubicBezTo>
                <a:close/>
                <a:moveTo>
                  <a:pt x="51" y="18"/>
                </a:moveTo>
                <a:cubicBezTo>
                  <a:pt x="52" y="18"/>
                  <a:pt x="52" y="18"/>
                  <a:pt x="52" y="18"/>
                </a:cubicBezTo>
                <a:cubicBezTo>
                  <a:pt x="52" y="18"/>
                  <a:pt x="51" y="18"/>
                  <a:pt x="51" y="18"/>
                </a:cubicBezTo>
                <a:close/>
                <a:moveTo>
                  <a:pt x="52" y="18"/>
                </a:moveTo>
                <a:cubicBezTo>
                  <a:pt x="51" y="18"/>
                  <a:pt x="52" y="18"/>
                  <a:pt x="52" y="18"/>
                </a:cubicBezTo>
                <a:close/>
                <a:moveTo>
                  <a:pt x="51" y="21"/>
                </a:move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lose/>
                <a:moveTo>
                  <a:pt x="50" y="21"/>
                </a:moveTo>
                <a:cubicBezTo>
                  <a:pt x="50" y="21"/>
                  <a:pt x="50" y="21"/>
                  <a:pt x="50" y="21"/>
                </a:cubicBezTo>
                <a:close/>
                <a:moveTo>
                  <a:pt x="143" y="18"/>
                </a:moveTo>
                <a:cubicBezTo>
                  <a:pt x="144" y="18"/>
                  <a:pt x="146" y="18"/>
                  <a:pt x="147" y="17"/>
                </a:cubicBezTo>
                <a:cubicBezTo>
                  <a:pt x="140" y="18"/>
                  <a:pt x="135" y="18"/>
                  <a:pt x="130" y="18"/>
                </a:cubicBezTo>
                <a:cubicBezTo>
                  <a:pt x="134" y="18"/>
                  <a:pt x="140" y="18"/>
                  <a:pt x="143" y="18"/>
                </a:cubicBezTo>
                <a:close/>
                <a:moveTo>
                  <a:pt x="55" y="16"/>
                </a:moveTo>
                <a:cubicBezTo>
                  <a:pt x="55" y="16"/>
                  <a:pt x="55" y="16"/>
                  <a:pt x="55" y="16"/>
                </a:cubicBezTo>
                <a:cubicBezTo>
                  <a:pt x="55" y="16"/>
                  <a:pt x="56" y="16"/>
                  <a:pt x="56" y="16"/>
                </a:cubicBezTo>
                <a:cubicBezTo>
                  <a:pt x="55" y="16"/>
                  <a:pt x="54" y="16"/>
                  <a:pt x="53" y="16"/>
                </a:cubicBezTo>
                <a:cubicBezTo>
                  <a:pt x="54" y="16"/>
                  <a:pt x="54" y="16"/>
                  <a:pt x="55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5" y="16"/>
                  <a:pt x="55" y="16"/>
                  <a:pt x="55" y="16"/>
                </a:cubicBezTo>
                <a:close/>
                <a:moveTo>
                  <a:pt x="55" y="12"/>
                </a:moveTo>
                <a:cubicBezTo>
                  <a:pt x="55" y="12"/>
                  <a:pt x="55" y="12"/>
                  <a:pt x="55" y="12"/>
                </a:cubicBezTo>
                <a:cubicBezTo>
                  <a:pt x="55" y="12"/>
                  <a:pt x="54" y="12"/>
                  <a:pt x="54" y="12"/>
                </a:cubicBezTo>
                <a:cubicBezTo>
                  <a:pt x="54" y="12"/>
                  <a:pt x="55" y="12"/>
                  <a:pt x="55" y="12"/>
                </a:cubicBezTo>
                <a:close/>
                <a:moveTo>
                  <a:pt x="51" y="12"/>
                </a:moveTo>
                <a:cubicBezTo>
                  <a:pt x="51" y="13"/>
                  <a:pt x="51" y="13"/>
                  <a:pt x="51" y="13"/>
                </a:cubicBezTo>
                <a:cubicBezTo>
                  <a:pt x="52" y="12"/>
                  <a:pt x="52" y="12"/>
                  <a:pt x="53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2"/>
                  <a:pt x="54" y="12"/>
                  <a:pt x="54" y="12"/>
                </a:cubicBezTo>
                <a:cubicBezTo>
                  <a:pt x="54" y="12"/>
                  <a:pt x="53" y="12"/>
                  <a:pt x="52" y="12"/>
                </a:cubicBezTo>
                <a:cubicBezTo>
                  <a:pt x="52" y="12"/>
                  <a:pt x="52" y="12"/>
                  <a:pt x="51" y="12"/>
                </a:cubicBezTo>
                <a:cubicBezTo>
                  <a:pt x="51" y="12"/>
                  <a:pt x="50" y="12"/>
                  <a:pt x="50" y="12"/>
                </a:cubicBezTo>
                <a:cubicBezTo>
                  <a:pt x="50" y="12"/>
                  <a:pt x="51" y="12"/>
                  <a:pt x="51" y="12"/>
                </a:cubicBezTo>
                <a:close/>
                <a:moveTo>
                  <a:pt x="51" y="19"/>
                </a:moveTo>
                <a:cubicBezTo>
                  <a:pt x="51" y="19"/>
                  <a:pt x="52" y="19"/>
                  <a:pt x="52" y="19"/>
                </a:cubicBezTo>
                <a:cubicBezTo>
                  <a:pt x="52" y="18"/>
                  <a:pt x="51" y="19"/>
                  <a:pt x="51" y="19"/>
                </a:cubicBezTo>
                <a:close/>
                <a:moveTo>
                  <a:pt x="572" y="68"/>
                </a:moveTo>
                <a:cubicBezTo>
                  <a:pt x="571" y="56"/>
                  <a:pt x="571" y="45"/>
                  <a:pt x="569" y="33"/>
                </a:cubicBezTo>
                <a:cubicBezTo>
                  <a:pt x="568" y="30"/>
                  <a:pt x="567" y="27"/>
                  <a:pt x="567" y="24"/>
                </a:cubicBezTo>
                <a:cubicBezTo>
                  <a:pt x="566" y="21"/>
                  <a:pt x="565" y="18"/>
                  <a:pt x="563" y="15"/>
                </a:cubicBezTo>
                <a:cubicBezTo>
                  <a:pt x="561" y="13"/>
                  <a:pt x="560" y="12"/>
                  <a:pt x="558" y="10"/>
                </a:cubicBezTo>
                <a:cubicBezTo>
                  <a:pt x="556" y="9"/>
                  <a:pt x="554" y="9"/>
                  <a:pt x="553" y="8"/>
                </a:cubicBezTo>
                <a:cubicBezTo>
                  <a:pt x="550" y="7"/>
                  <a:pt x="547" y="7"/>
                  <a:pt x="544" y="6"/>
                </a:cubicBezTo>
                <a:cubicBezTo>
                  <a:pt x="532" y="4"/>
                  <a:pt x="521" y="3"/>
                  <a:pt x="510" y="2"/>
                </a:cubicBezTo>
                <a:cubicBezTo>
                  <a:pt x="503" y="2"/>
                  <a:pt x="492" y="1"/>
                  <a:pt x="486" y="1"/>
                </a:cubicBezTo>
                <a:cubicBezTo>
                  <a:pt x="485" y="1"/>
                  <a:pt x="481" y="1"/>
                  <a:pt x="478" y="1"/>
                </a:cubicBezTo>
                <a:cubicBezTo>
                  <a:pt x="439" y="0"/>
                  <a:pt x="439" y="0"/>
                  <a:pt x="439" y="0"/>
                </a:cubicBezTo>
                <a:cubicBezTo>
                  <a:pt x="435" y="0"/>
                  <a:pt x="427" y="0"/>
                  <a:pt x="421" y="0"/>
                </a:cubicBezTo>
                <a:cubicBezTo>
                  <a:pt x="419" y="0"/>
                  <a:pt x="424" y="0"/>
                  <a:pt x="420" y="0"/>
                </a:cubicBezTo>
                <a:cubicBezTo>
                  <a:pt x="411" y="0"/>
                  <a:pt x="381" y="0"/>
                  <a:pt x="367" y="0"/>
                </a:cubicBezTo>
                <a:cubicBezTo>
                  <a:pt x="368" y="0"/>
                  <a:pt x="368" y="0"/>
                  <a:pt x="367" y="0"/>
                </a:cubicBezTo>
                <a:cubicBezTo>
                  <a:pt x="364" y="0"/>
                  <a:pt x="362" y="0"/>
                  <a:pt x="358" y="0"/>
                </a:cubicBezTo>
                <a:cubicBezTo>
                  <a:pt x="333" y="1"/>
                  <a:pt x="315" y="1"/>
                  <a:pt x="294" y="2"/>
                </a:cubicBezTo>
                <a:cubicBezTo>
                  <a:pt x="291" y="2"/>
                  <a:pt x="284" y="2"/>
                  <a:pt x="282" y="2"/>
                </a:cubicBezTo>
                <a:cubicBezTo>
                  <a:pt x="286" y="2"/>
                  <a:pt x="291" y="2"/>
                  <a:pt x="290" y="2"/>
                </a:cubicBezTo>
                <a:cubicBezTo>
                  <a:pt x="284" y="2"/>
                  <a:pt x="275" y="2"/>
                  <a:pt x="271" y="3"/>
                </a:cubicBezTo>
                <a:cubicBezTo>
                  <a:pt x="263" y="3"/>
                  <a:pt x="259" y="3"/>
                  <a:pt x="252" y="3"/>
                </a:cubicBezTo>
                <a:cubicBezTo>
                  <a:pt x="250" y="3"/>
                  <a:pt x="254" y="3"/>
                  <a:pt x="250" y="3"/>
                </a:cubicBezTo>
                <a:cubicBezTo>
                  <a:pt x="224" y="4"/>
                  <a:pt x="224" y="4"/>
                  <a:pt x="224" y="4"/>
                </a:cubicBezTo>
                <a:cubicBezTo>
                  <a:pt x="221" y="4"/>
                  <a:pt x="209" y="4"/>
                  <a:pt x="205" y="4"/>
                </a:cubicBezTo>
                <a:cubicBezTo>
                  <a:pt x="202" y="5"/>
                  <a:pt x="209" y="5"/>
                  <a:pt x="206" y="5"/>
                </a:cubicBezTo>
                <a:cubicBezTo>
                  <a:pt x="197" y="5"/>
                  <a:pt x="189" y="5"/>
                  <a:pt x="181" y="5"/>
                </a:cubicBezTo>
                <a:cubicBezTo>
                  <a:pt x="179" y="5"/>
                  <a:pt x="177" y="6"/>
                  <a:pt x="174" y="6"/>
                </a:cubicBezTo>
                <a:cubicBezTo>
                  <a:pt x="172" y="6"/>
                  <a:pt x="174" y="6"/>
                  <a:pt x="171" y="6"/>
                </a:cubicBezTo>
                <a:cubicBezTo>
                  <a:pt x="168" y="6"/>
                  <a:pt x="174" y="6"/>
                  <a:pt x="173" y="6"/>
                </a:cubicBezTo>
                <a:cubicBezTo>
                  <a:pt x="168" y="6"/>
                  <a:pt x="169" y="6"/>
                  <a:pt x="167" y="7"/>
                </a:cubicBezTo>
                <a:cubicBezTo>
                  <a:pt x="161" y="7"/>
                  <a:pt x="156" y="7"/>
                  <a:pt x="151" y="7"/>
                </a:cubicBezTo>
                <a:cubicBezTo>
                  <a:pt x="133" y="8"/>
                  <a:pt x="133" y="8"/>
                  <a:pt x="133" y="8"/>
                </a:cubicBezTo>
                <a:cubicBezTo>
                  <a:pt x="128" y="8"/>
                  <a:pt x="126" y="8"/>
                  <a:pt x="120" y="8"/>
                </a:cubicBezTo>
                <a:cubicBezTo>
                  <a:pt x="107" y="9"/>
                  <a:pt x="107" y="9"/>
                  <a:pt x="107" y="9"/>
                </a:cubicBezTo>
                <a:cubicBezTo>
                  <a:pt x="104" y="9"/>
                  <a:pt x="109" y="9"/>
                  <a:pt x="105" y="9"/>
                </a:cubicBezTo>
                <a:cubicBezTo>
                  <a:pt x="87" y="10"/>
                  <a:pt x="70" y="10"/>
                  <a:pt x="57" y="11"/>
                </a:cubicBezTo>
                <a:cubicBezTo>
                  <a:pt x="77" y="10"/>
                  <a:pt x="91" y="10"/>
                  <a:pt x="109" y="9"/>
                </a:cubicBezTo>
                <a:cubicBezTo>
                  <a:pt x="111" y="9"/>
                  <a:pt x="116" y="9"/>
                  <a:pt x="119" y="9"/>
                </a:cubicBezTo>
                <a:cubicBezTo>
                  <a:pt x="120" y="9"/>
                  <a:pt x="116" y="9"/>
                  <a:pt x="120" y="9"/>
                </a:cubicBezTo>
                <a:cubicBezTo>
                  <a:pt x="121" y="9"/>
                  <a:pt x="122" y="9"/>
                  <a:pt x="124" y="8"/>
                </a:cubicBezTo>
                <a:cubicBezTo>
                  <a:pt x="121" y="9"/>
                  <a:pt x="125" y="9"/>
                  <a:pt x="126" y="9"/>
                </a:cubicBezTo>
                <a:cubicBezTo>
                  <a:pt x="165" y="8"/>
                  <a:pt x="165" y="8"/>
                  <a:pt x="165" y="8"/>
                </a:cubicBezTo>
                <a:cubicBezTo>
                  <a:pt x="168" y="7"/>
                  <a:pt x="164" y="7"/>
                  <a:pt x="166" y="7"/>
                </a:cubicBezTo>
                <a:cubicBezTo>
                  <a:pt x="181" y="7"/>
                  <a:pt x="181" y="7"/>
                  <a:pt x="181" y="7"/>
                </a:cubicBezTo>
                <a:cubicBezTo>
                  <a:pt x="182" y="7"/>
                  <a:pt x="186" y="7"/>
                  <a:pt x="184" y="7"/>
                </a:cubicBezTo>
                <a:cubicBezTo>
                  <a:pt x="167" y="8"/>
                  <a:pt x="144" y="9"/>
                  <a:pt x="123" y="9"/>
                </a:cubicBezTo>
                <a:cubicBezTo>
                  <a:pt x="117" y="10"/>
                  <a:pt x="111" y="10"/>
                  <a:pt x="107" y="10"/>
                </a:cubicBezTo>
                <a:cubicBezTo>
                  <a:pt x="116" y="10"/>
                  <a:pt x="124" y="10"/>
                  <a:pt x="132" y="10"/>
                </a:cubicBezTo>
                <a:cubicBezTo>
                  <a:pt x="163" y="8"/>
                  <a:pt x="163" y="8"/>
                  <a:pt x="163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77" y="8"/>
                  <a:pt x="177" y="8"/>
                  <a:pt x="177" y="8"/>
                </a:cubicBezTo>
                <a:cubicBezTo>
                  <a:pt x="182" y="8"/>
                  <a:pt x="182" y="8"/>
                  <a:pt x="182" y="8"/>
                </a:cubicBezTo>
                <a:cubicBezTo>
                  <a:pt x="194" y="8"/>
                  <a:pt x="194" y="8"/>
                  <a:pt x="194" y="8"/>
                </a:cubicBezTo>
                <a:cubicBezTo>
                  <a:pt x="219" y="7"/>
                  <a:pt x="219" y="7"/>
                  <a:pt x="219" y="7"/>
                </a:cubicBezTo>
                <a:cubicBezTo>
                  <a:pt x="221" y="7"/>
                  <a:pt x="220" y="7"/>
                  <a:pt x="218" y="7"/>
                </a:cubicBezTo>
                <a:cubicBezTo>
                  <a:pt x="195" y="8"/>
                  <a:pt x="195" y="8"/>
                  <a:pt x="195" y="8"/>
                </a:cubicBezTo>
                <a:cubicBezTo>
                  <a:pt x="196" y="8"/>
                  <a:pt x="197" y="8"/>
                  <a:pt x="197" y="8"/>
                </a:cubicBezTo>
                <a:cubicBezTo>
                  <a:pt x="194" y="8"/>
                  <a:pt x="193" y="8"/>
                  <a:pt x="190" y="8"/>
                </a:cubicBezTo>
                <a:cubicBezTo>
                  <a:pt x="198" y="8"/>
                  <a:pt x="198" y="8"/>
                  <a:pt x="195" y="9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33" y="10"/>
                  <a:pt x="132" y="11"/>
                  <a:pt x="129" y="11"/>
                </a:cubicBezTo>
                <a:cubicBezTo>
                  <a:pt x="71" y="13"/>
                  <a:pt x="71" y="13"/>
                  <a:pt x="71" y="13"/>
                </a:cubicBezTo>
                <a:cubicBezTo>
                  <a:pt x="93" y="12"/>
                  <a:pt x="117" y="11"/>
                  <a:pt x="142" y="11"/>
                </a:cubicBezTo>
                <a:cubicBezTo>
                  <a:pt x="143" y="11"/>
                  <a:pt x="143" y="11"/>
                  <a:pt x="145" y="11"/>
                </a:cubicBezTo>
                <a:cubicBezTo>
                  <a:pt x="178" y="10"/>
                  <a:pt x="178" y="10"/>
                  <a:pt x="178" y="10"/>
                </a:cubicBezTo>
                <a:cubicBezTo>
                  <a:pt x="189" y="10"/>
                  <a:pt x="189" y="10"/>
                  <a:pt x="189" y="10"/>
                </a:cubicBezTo>
                <a:cubicBezTo>
                  <a:pt x="216" y="9"/>
                  <a:pt x="235" y="9"/>
                  <a:pt x="261" y="9"/>
                </a:cubicBezTo>
                <a:cubicBezTo>
                  <a:pt x="261" y="9"/>
                  <a:pt x="263" y="9"/>
                  <a:pt x="264" y="9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54" y="10"/>
                  <a:pt x="250" y="10"/>
                  <a:pt x="246" y="10"/>
                </a:cubicBezTo>
                <a:cubicBezTo>
                  <a:pt x="166" y="12"/>
                  <a:pt x="166" y="12"/>
                  <a:pt x="166" y="12"/>
                </a:cubicBezTo>
                <a:cubicBezTo>
                  <a:pt x="163" y="13"/>
                  <a:pt x="165" y="13"/>
                  <a:pt x="168" y="13"/>
                </a:cubicBezTo>
                <a:cubicBezTo>
                  <a:pt x="181" y="13"/>
                  <a:pt x="193" y="12"/>
                  <a:pt x="206" y="12"/>
                </a:cubicBezTo>
                <a:cubicBezTo>
                  <a:pt x="211" y="12"/>
                  <a:pt x="206" y="13"/>
                  <a:pt x="195" y="13"/>
                </a:cubicBezTo>
                <a:cubicBezTo>
                  <a:pt x="136" y="15"/>
                  <a:pt x="136" y="15"/>
                  <a:pt x="136" y="15"/>
                </a:cubicBezTo>
                <a:cubicBezTo>
                  <a:pt x="58" y="18"/>
                  <a:pt x="58" y="18"/>
                  <a:pt x="58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3" y="18"/>
                  <a:pt x="54" y="18"/>
                  <a:pt x="54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62" y="18"/>
                  <a:pt x="62" y="18"/>
                  <a:pt x="62" y="18"/>
                </a:cubicBezTo>
                <a:cubicBezTo>
                  <a:pt x="62" y="17"/>
                  <a:pt x="63" y="17"/>
                  <a:pt x="65" y="17"/>
                </a:cubicBezTo>
                <a:cubicBezTo>
                  <a:pt x="143" y="15"/>
                  <a:pt x="143" y="15"/>
                  <a:pt x="143" y="15"/>
                </a:cubicBezTo>
                <a:cubicBezTo>
                  <a:pt x="153" y="15"/>
                  <a:pt x="171" y="14"/>
                  <a:pt x="181" y="14"/>
                </a:cubicBezTo>
                <a:cubicBezTo>
                  <a:pt x="179" y="15"/>
                  <a:pt x="171" y="15"/>
                  <a:pt x="161" y="15"/>
                </a:cubicBezTo>
                <a:cubicBezTo>
                  <a:pt x="189" y="15"/>
                  <a:pt x="189" y="15"/>
                  <a:pt x="189" y="15"/>
                </a:cubicBezTo>
                <a:cubicBezTo>
                  <a:pt x="196" y="15"/>
                  <a:pt x="208" y="14"/>
                  <a:pt x="212" y="14"/>
                </a:cubicBezTo>
                <a:cubicBezTo>
                  <a:pt x="213" y="14"/>
                  <a:pt x="211" y="14"/>
                  <a:pt x="212" y="14"/>
                </a:cubicBezTo>
                <a:cubicBezTo>
                  <a:pt x="213" y="14"/>
                  <a:pt x="218" y="14"/>
                  <a:pt x="218" y="14"/>
                </a:cubicBezTo>
                <a:cubicBezTo>
                  <a:pt x="222" y="14"/>
                  <a:pt x="221" y="14"/>
                  <a:pt x="226" y="14"/>
                </a:cubicBezTo>
                <a:cubicBezTo>
                  <a:pt x="232" y="14"/>
                  <a:pt x="232" y="14"/>
                  <a:pt x="235" y="14"/>
                </a:cubicBezTo>
                <a:cubicBezTo>
                  <a:pt x="256" y="14"/>
                  <a:pt x="275" y="13"/>
                  <a:pt x="295" y="13"/>
                </a:cubicBezTo>
                <a:cubicBezTo>
                  <a:pt x="302" y="13"/>
                  <a:pt x="302" y="13"/>
                  <a:pt x="302" y="13"/>
                </a:cubicBezTo>
                <a:cubicBezTo>
                  <a:pt x="304" y="13"/>
                  <a:pt x="302" y="13"/>
                  <a:pt x="305" y="13"/>
                </a:cubicBezTo>
                <a:cubicBezTo>
                  <a:pt x="306" y="13"/>
                  <a:pt x="305" y="13"/>
                  <a:pt x="307" y="13"/>
                </a:cubicBezTo>
                <a:cubicBezTo>
                  <a:pt x="332" y="13"/>
                  <a:pt x="332" y="13"/>
                  <a:pt x="332" y="13"/>
                </a:cubicBezTo>
                <a:cubicBezTo>
                  <a:pt x="352" y="12"/>
                  <a:pt x="375" y="12"/>
                  <a:pt x="391" y="12"/>
                </a:cubicBezTo>
                <a:cubicBezTo>
                  <a:pt x="394" y="12"/>
                  <a:pt x="390" y="13"/>
                  <a:pt x="395" y="13"/>
                </a:cubicBezTo>
                <a:cubicBezTo>
                  <a:pt x="422" y="13"/>
                  <a:pt x="451" y="13"/>
                  <a:pt x="481" y="14"/>
                </a:cubicBezTo>
                <a:cubicBezTo>
                  <a:pt x="483" y="14"/>
                  <a:pt x="481" y="14"/>
                  <a:pt x="484" y="15"/>
                </a:cubicBezTo>
                <a:cubicBezTo>
                  <a:pt x="488" y="15"/>
                  <a:pt x="487" y="14"/>
                  <a:pt x="491" y="15"/>
                </a:cubicBezTo>
                <a:cubicBezTo>
                  <a:pt x="493" y="15"/>
                  <a:pt x="495" y="15"/>
                  <a:pt x="496" y="15"/>
                </a:cubicBezTo>
                <a:cubicBezTo>
                  <a:pt x="505" y="16"/>
                  <a:pt x="513" y="16"/>
                  <a:pt x="522" y="17"/>
                </a:cubicBezTo>
                <a:cubicBezTo>
                  <a:pt x="530" y="18"/>
                  <a:pt x="538" y="19"/>
                  <a:pt x="546" y="20"/>
                </a:cubicBezTo>
                <a:cubicBezTo>
                  <a:pt x="548" y="21"/>
                  <a:pt x="550" y="22"/>
                  <a:pt x="550" y="22"/>
                </a:cubicBezTo>
                <a:cubicBezTo>
                  <a:pt x="550" y="22"/>
                  <a:pt x="551" y="22"/>
                  <a:pt x="551" y="22"/>
                </a:cubicBezTo>
                <a:cubicBezTo>
                  <a:pt x="551" y="22"/>
                  <a:pt x="551" y="22"/>
                  <a:pt x="551" y="23"/>
                </a:cubicBezTo>
                <a:cubicBezTo>
                  <a:pt x="551" y="23"/>
                  <a:pt x="551" y="23"/>
                  <a:pt x="551" y="23"/>
                </a:cubicBezTo>
                <a:cubicBezTo>
                  <a:pt x="553" y="26"/>
                  <a:pt x="554" y="30"/>
                  <a:pt x="555" y="33"/>
                </a:cubicBezTo>
                <a:cubicBezTo>
                  <a:pt x="556" y="41"/>
                  <a:pt x="557" y="50"/>
                  <a:pt x="558" y="58"/>
                </a:cubicBezTo>
                <a:cubicBezTo>
                  <a:pt x="560" y="90"/>
                  <a:pt x="559" y="123"/>
                  <a:pt x="558" y="153"/>
                </a:cubicBezTo>
                <a:cubicBezTo>
                  <a:pt x="557" y="178"/>
                  <a:pt x="556" y="201"/>
                  <a:pt x="555" y="223"/>
                </a:cubicBezTo>
                <a:cubicBezTo>
                  <a:pt x="553" y="252"/>
                  <a:pt x="552" y="277"/>
                  <a:pt x="550" y="304"/>
                </a:cubicBezTo>
                <a:cubicBezTo>
                  <a:pt x="549" y="319"/>
                  <a:pt x="549" y="319"/>
                  <a:pt x="549" y="319"/>
                </a:cubicBezTo>
                <a:cubicBezTo>
                  <a:pt x="548" y="327"/>
                  <a:pt x="548" y="327"/>
                  <a:pt x="548" y="327"/>
                </a:cubicBezTo>
                <a:cubicBezTo>
                  <a:pt x="548" y="328"/>
                  <a:pt x="548" y="328"/>
                  <a:pt x="548" y="328"/>
                </a:cubicBezTo>
                <a:cubicBezTo>
                  <a:pt x="549" y="328"/>
                  <a:pt x="549" y="328"/>
                  <a:pt x="550" y="328"/>
                </a:cubicBezTo>
                <a:cubicBezTo>
                  <a:pt x="550" y="328"/>
                  <a:pt x="550" y="328"/>
                  <a:pt x="550" y="328"/>
                </a:cubicBezTo>
                <a:cubicBezTo>
                  <a:pt x="550" y="328"/>
                  <a:pt x="550" y="328"/>
                  <a:pt x="550" y="328"/>
                </a:cubicBezTo>
                <a:cubicBezTo>
                  <a:pt x="550" y="328"/>
                  <a:pt x="551" y="329"/>
                  <a:pt x="551" y="329"/>
                </a:cubicBezTo>
                <a:cubicBezTo>
                  <a:pt x="552" y="330"/>
                  <a:pt x="552" y="331"/>
                  <a:pt x="553" y="331"/>
                </a:cubicBezTo>
                <a:cubicBezTo>
                  <a:pt x="553" y="331"/>
                  <a:pt x="553" y="331"/>
                  <a:pt x="553" y="331"/>
                </a:cubicBezTo>
                <a:cubicBezTo>
                  <a:pt x="555" y="331"/>
                  <a:pt x="556" y="332"/>
                  <a:pt x="554" y="331"/>
                </a:cubicBezTo>
                <a:cubicBezTo>
                  <a:pt x="554" y="331"/>
                  <a:pt x="554" y="331"/>
                  <a:pt x="554" y="331"/>
                </a:cubicBezTo>
                <a:cubicBezTo>
                  <a:pt x="554" y="332"/>
                  <a:pt x="554" y="332"/>
                  <a:pt x="554" y="332"/>
                </a:cubicBezTo>
                <a:cubicBezTo>
                  <a:pt x="554" y="332"/>
                  <a:pt x="554" y="331"/>
                  <a:pt x="553" y="331"/>
                </a:cubicBezTo>
                <a:cubicBezTo>
                  <a:pt x="553" y="331"/>
                  <a:pt x="553" y="331"/>
                  <a:pt x="553" y="331"/>
                </a:cubicBezTo>
                <a:cubicBezTo>
                  <a:pt x="551" y="331"/>
                  <a:pt x="547" y="331"/>
                  <a:pt x="548" y="331"/>
                </a:cubicBezTo>
                <a:cubicBezTo>
                  <a:pt x="548" y="331"/>
                  <a:pt x="548" y="331"/>
                  <a:pt x="548" y="331"/>
                </a:cubicBezTo>
                <a:cubicBezTo>
                  <a:pt x="548" y="331"/>
                  <a:pt x="548" y="331"/>
                  <a:pt x="548" y="331"/>
                </a:cubicBezTo>
                <a:cubicBezTo>
                  <a:pt x="548" y="331"/>
                  <a:pt x="548" y="331"/>
                  <a:pt x="548" y="331"/>
                </a:cubicBezTo>
                <a:cubicBezTo>
                  <a:pt x="548" y="330"/>
                  <a:pt x="548" y="330"/>
                  <a:pt x="548" y="330"/>
                </a:cubicBezTo>
                <a:cubicBezTo>
                  <a:pt x="548" y="328"/>
                  <a:pt x="548" y="328"/>
                  <a:pt x="548" y="328"/>
                </a:cubicBezTo>
                <a:cubicBezTo>
                  <a:pt x="547" y="329"/>
                  <a:pt x="546" y="329"/>
                  <a:pt x="545" y="329"/>
                </a:cubicBezTo>
                <a:cubicBezTo>
                  <a:pt x="543" y="330"/>
                  <a:pt x="541" y="331"/>
                  <a:pt x="538" y="331"/>
                </a:cubicBezTo>
                <a:cubicBezTo>
                  <a:pt x="534" y="332"/>
                  <a:pt x="530" y="333"/>
                  <a:pt x="526" y="333"/>
                </a:cubicBezTo>
                <a:cubicBezTo>
                  <a:pt x="523" y="334"/>
                  <a:pt x="520" y="334"/>
                  <a:pt x="517" y="335"/>
                </a:cubicBezTo>
                <a:cubicBezTo>
                  <a:pt x="512" y="335"/>
                  <a:pt x="507" y="336"/>
                  <a:pt x="502" y="336"/>
                </a:cubicBezTo>
                <a:cubicBezTo>
                  <a:pt x="488" y="337"/>
                  <a:pt x="475" y="339"/>
                  <a:pt x="461" y="340"/>
                </a:cubicBezTo>
                <a:cubicBezTo>
                  <a:pt x="446" y="341"/>
                  <a:pt x="432" y="341"/>
                  <a:pt x="417" y="342"/>
                </a:cubicBezTo>
                <a:cubicBezTo>
                  <a:pt x="392" y="343"/>
                  <a:pt x="392" y="343"/>
                  <a:pt x="392" y="343"/>
                </a:cubicBezTo>
                <a:cubicBezTo>
                  <a:pt x="375" y="343"/>
                  <a:pt x="375" y="343"/>
                  <a:pt x="375" y="343"/>
                </a:cubicBezTo>
                <a:cubicBezTo>
                  <a:pt x="359" y="344"/>
                  <a:pt x="343" y="345"/>
                  <a:pt x="328" y="345"/>
                </a:cubicBezTo>
                <a:cubicBezTo>
                  <a:pt x="266" y="345"/>
                  <a:pt x="266" y="345"/>
                  <a:pt x="266" y="345"/>
                </a:cubicBezTo>
                <a:cubicBezTo>
                  <a:pt x="243" y="345"/>
                  <a:pt x="216" y="345"/>
                  <a:pt x="194" y="345"/>
                </a:cubicBezTo>
                <a:cubicBezTo>
                  <a:pt x="176" y="344"/>
                  <a:pt x="158" y="344"/>
                  <a:pt x="138" y="343"/>
                </a:cubicBezTo>
                <a:cubicBezTo>
                  <a:pt x="133" y="342"/>
                  <a:pt x="133" y="342"/>
                  <a:pt x="133" y="342"/>
                </a:cubicBezTo>
                <a:cubicBezTo>
                  <a:pt x="103" y="341"/>
                  <a:pt x="69" y="339"/>
                  <a:pt x="46" y="334"/>
                </a:cubicBezTo>
                <a:cubicBezTo>
                  <a:pt x="41" y="333"/>
                  <a:pt x="37" y="332"/>
                  <a:pt x="34" y="331"/>
                </a:cubicBezTo>
                <a:cubicBezTo>
                  <a:pt x="32" y="331"/>
                  <a:pt x="30" y="330"/>
                  <a:pt x="29" y="329"/>
                </a:cubicBezTo>
                <a:cubicBezTo>
                  <a:pt x="28" y="329"/>
                  <a:pt x="28" y="329"/>
                  <a:pt x="28" y="329"/>
                </a:cubicBezTo>
                <a:cubicBezTo>
                  <a:pt x="28" y="329"/>
                  <a:pt x="28" y="328"/>
                  <a:pt x="28" y="328"/>
                </a:cubicBezTo>
                <a:cubicBezTo>
                  <a:pt x="27" y="328"/>
                  <a:pt x="27" y="328"/>
                  <a:pt x="27" y="328"/>
                </a:cubicBezTo>
                <a:cubicBezTo>
                  <a:pt x="27" y="327"/>
                  <a:pt x="27" y="327"/>
                  <a:pt x="27" y="327"/>
                </a:cubicBezTo>
                <a:cubicBezTo>
                  <a:pt x="26" y="324"/>
                  <a:pt x="26" y="324"/>
                  <a:pt x="26" y="324"/>
                </a:cubicBezTo>
                <a:cubicBezTo>
                  <a:pt x="25" y="318"/>
                  <a:pt x="25" y="318"/>
                  <a:pt x="25" y="318"/>
                </a:cubicBezTo>
                <a:cubicBezTo>
                  <a:pt x="24" y="314"/>
                  <a:pt x="23" y="309"/>
                  <a:pt x="22" y="305"/>
                </a:cubicBezTo>
                <a:cubicBezTo>
                  <a:pt x="22" y="302"/>
                  <a:pt x="21" y="300"/>
                  <a:pt x="21" y="297"/>
                </a:cubicBezTo>
                <a:cubicBezTo>
                  <a:pt x="20" y="288"/>
                  <a:pt x="18" y="280"/>
                  <a:pt x="18" y="270"/>
                </a:cubicBezTo>
                <a:cubicBezTo>
                  <a:pt x="16" y="256"/>
                  <a:pt x="16" y="240"/>
                  <a:pt x="16" y="223"/>
                </a:cubicBezTo>
                <a:cubicBezTo>
                  <a:pt x="16" y="210"/>
                  <a:pt x="16" y="191"/>
                  <a:pt x="16" y="176"/>
                </a:cubicBezTo>
                <a:cubicBezTo>
                  <a:pt x="18" y="151"/>
                  <a:pt x="19" y="126"/>
                  <a:pt x="21" y="100"/>
                </a:cubicBezTo>
                <a:cubicBezTo>
                  <a:pt x="22" y="91"/>
                  <a:pt x="23" y="83"/>
                  <a:pt x="24" y="75"/>
                </a:cubicBezTo>
                <a:cubicBezTo>
                  <a:pt x="27" y="44"/>
                  <a:pt x="27" y="44"/>
                  <a:pt x="27" y="44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8"/>
                  <a:pt x="28" y="37"/>
                  <a:pt x="29" y="36"/>
                </a:cubicBezTo>
                <a:cubicBezTo>
                  <a:pt x="30" y="36"/>
                  <a:pt x="28" y="35"/>
                  <a:pt x="29" y="35"/>
                </a:cubicBezTo>
                <a:cubicBezTo>
                  <a:pt x="29" y="34"/>
                  <a:pt x="29" y="34"/>
                  <a:pt x="30" y="34"/>
                </a:cubicBezTo>
                <a:cubicBezTo>
                  <a:pt x="30" y="34"/>
                  <a:pt x="30" y="34"/>
                  <a:pt x="30" y="33"/>
                </a:cubicBezTo>
                <a:cubicBezTo>
                  <a:pt x="30" y="33"/>
                  <a:pt x="30" y="33"/>
                  <a:pt x="30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1"/>
                  <a:pt x="31" y="31"/>
                  <a:pt x="31" y="30"/>
                </a:cubicBezTo>
                <a:cubicBezTo>
                  <a:pt x="31" y="30"/>
                  <a:pt x="30" y="29"/>
                  <a:pt x="30" y="29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7"/>
                  <a:pt x="30" y="27"/>
                  <a:pt x="30" y="26"/>
                </a:cubicBezTo>
                <a:cubicBezTo>
                  <a:pt x="30" y="26"/>
                  <a:pt x="30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3"/>
                  <a:pt x="28" y="23"/>
                  <a:pt x="27" y="21"/>
                </a:cubicBezTo>
                <a:cubicBezTo>
                  <a:pt x="27" y="21"/>
                  <a:pt x="27" y="21"/>
                  <a:pt x="26" y="21"/>
                </a:cubicBezTo>
                <a:cubicBezTo>
                  <a:pt x="26" y="20"/>
                  <a:pt x="26" y="20"/>
                  <a:pt x="26" y="20"/>
                </a:cubicBezTo>
                <a:cubicBezTo>
                  <a:pt x="25" y="20"/>
                  <a:pt x="25" y="20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3" y="19"/>
                  <a:pt x="22" y="19"/>
                  <a:pt x="21" y="19"/>
                </a:cubicBezTo>
                <a:cubicBezTo>
                  <a:pt x="20" y="19"/>
                  <a:pt x="20" y="19"/>
                  <a:pt x="19" y="19"/>
                </a:cubicBezTo>
                <a:cubicBezTo>
                  <a:pt x="19" y="19"/>
                  <a:pt x="18" y="20"/>
                  <a:pt x="18" y="20"/>
                </a:cubicBezTo>
                <a:cubicBezTo>
                  <a:pt x="18" y="20"/>
                  <a:pt x="17" y="20"/>
                  <a:pt x="17" y="20"/>
                </a:cubicBezTo>
                <a:cubicBezTo>
                  <a:pt x="17" y="20"/>
                  <a:pt x="16" y="21"/>
                  <a:pt x="16" y="21"/>
                </a:cubicBezTo>
                <a:cubicBezTo>
                  <a:pt x="16" y="21"/>
                  <a:pt x="16" y="21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2"/>
                  <a:pt x="13" y="23"/>
                  <a:pt x="13" y="24"/>
                </a:cubicBezTo>
                <a:cubicBezTo>
                  <a:pt x="13" y="24"/>
                  <a:pt x="13" y="25"/>
                  <a:pt x="13" y="25"/>
                </a:cubicBezTo>
                <a:cubicBezTo>
                  <a:pt x="13" y="25"/>
                  <a:pt x="12" y="27"/>
                  <a:pt x="12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7"/>
                  <a:pt x="11" y="28"/>
                  <a:pt x="11" y="28"/>
                </a:cubicBezTo>
                <a:cubicBezTo>
                  <a:pt x="11" y="28"/>
                  <a:pt x="11" y="29"/>
                  <a:pt x="11" y="29"/>
                </a:cubicBezTo>
                <a:cubicBezTo>
                  <a:pt x="12" y="29"/>
                  <a:pt x="11" y="30"/>
                  <a:pt x="11" y="30"/>
                </a:cubicBezTo>
                <a:cubicBezTo>
                  <a:pt x="11" y="30"/>
                  <a:pt x="11" y="30"/>
                  <a:pt x="11" y="31"/>
                </a:cubicBezTo>
                <a:cubicBezTo>
                  <a:pt x="11" y="31"/>
                  <a:pt x="11" y="32"/>
                  <a:pt x="11" y="32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4"/>
                  <a:pt x="11" y="36"/>
                  <a:pt x="12" y="37"/>
                </a:cubicBezTo>
                <a:cubicBezTo>
                  <a:pt x="11" y="37"/>
                  <a:pt x="11" y="37"/>
                  <a:pt x="11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40"/>
                  <a:pt x="11" y="40"/>
                  <a:pt x="11" y="40"/>
                </a:cubicBezTo>
                <a:cubicBezTo>
                  <a:pt x="10" y="50"/>
                  <a:pt x="10" y="50"/>
                  <a:pt x="10" y="50"/>
                </a:cubicBezTo>
                <a:cubicBezTo>
                  <a:pt x="9" y="59"/>
                  <a:pt x="9" y="59"/>
                  <a:pt x="9" y="59"/>
                </a:cubicBezTo>
                <a:cubicBezTo>
                  <a:pt x="9" y="63"/>
                  <a:pt x="8" y="69"/>
                  <a:pt x="8" y="75"/>
                </a:cubicBezTo>
                <a:cubicBezTo>
                  <a:pt x="7" y="85"/>
                  <a:pt x="6" y="93"/>
                  <a:pt x="5" y="102"/>
                </a:cubicBezTo>
                <a:cubicBezTo>
                  <a:pt x="4" y="114"/>
                  <a:pt x="4" y="123"/>
                  <a:pt x="3" y="134"/>
                </a:cubicBezTo>
                <a:cubicBezTo>
                  <a:pt x="2" y="146"/>
                  <a:pt x="2" y="146"/>
                  <a:pt x="2" y="146"/>
                </a:cubicBezTo>
                <a:cubicBezTo>
                  <a:pt x="2" y="158"/>
                  <a:pt x="2" y="158"/>
                  <a:pt x="2" y="158"/>
                </a:cubicBezTo>
                <a:cubicBezTo>
                  <a:pt x="1" y="170"/>
                  <a:pt x="1" y="170"/>
                  <a:pt x="1" y="170"/>
                </a:cubicBezTo>
                <a:cubicBezTo>
                  <a:pt x="1" y="178"/>
                  <a:pt x="1" y="178"/>
                  <a:pt x="1" y="178"/>
                </a:cubicBezTo>
                <a:cubicBezTo>
                  <a:pt x="1" y="181"/>
                  <a:pt x="0" y="183"/>
                  <a:pt x="0" y="186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10"/>
                  <a:pt x="0" y="224"/>
                  <a:pt x="1" y="236"/>
                </a:cubicBezTo>
                <a:cubicBezTo>
                  <a:pt x="1" y="259"/>
                  <a:pt x="3" y="278"/>
                  <a:pt x="6" y="304"/>
                </a:cubicBezTo>
                <a:cubicBezTo>
                  <a:pt x="8" y="311"/>
                  <a:pt x="9" y="316"/>
                  <a:pt x="10" y="323"/>
                </a:cubicBezTo>
                <a:cubicBezTo>
                  <a:pt x="11" y="324"/>
                  <a:pt x="11" y="324"/>
                  <a:pt x="11" y="327"/>
                </a:cubicBezTo>
                <a:cubicBezTo>
                  <a:pt x="12" y="328"/>
                  <a:pt x="12" y="330"/>
                  <a:pt x="13" y="332"/>
                </a:cubicBezTo>
                <a:cubicBezTo>
                  <a:pt x="13" y="333"/>
                  <a:pt x="14" y="335"/>
                  <a:pt x="14" y="336"/>
                </a:cubicBezTo>
                <a:cubicBezTo>
                  <a:pt x="15" y="337"/>
                  <a:pt x="16" y="338"/>
                  <a:pt x="17" y="340"/>
                </a:cubicBezTo>
                <a:cubicBezTo>
                  <a:pt x="18" y="341"/>
                  <a:pt x="19" y="341"/>
                  <a:pt x="21" y="342"/>
                </a:cubicBezTo>
                <a:cubicBezTo>
                  <a:pt x="22" y="343"/>
                  <a:pt x="23" y="343"/>
                  <a:pt x="24" y="344"/>
                </a:cubicBezTo>
                <a:cubicBezTo>
                  <a:pt x="26" y="344"/>
                  <a:pt x="28" y="345"/>
                  <a:pt x="30" y="346"/>
                </a:cubicBezTo>
                <a:cubicBezTo>
                  <a:pt x="37" y="348"/>
                  <a:pt x="44" y="349"/>
                  <a:pt x="51" y="350"/>
                </a:cubicBezTo>
                <a:cubicBezTo>
                  <a:pt x="52" y="350"/>
                  <a:pt x="52" y="350"/>
                  <a:pt x="53" y="350"/>
                </a:cubicBezTo>
                <a:cubicBezTo>
                  <a:pt x="73" y="354"/>
                  <a:pt x="97" y="355"/>
                  <a:pt x="113" y="356"/>
                </a:cubicBezTo>
                <a:cubicBezTo>
                  <a:pt x="124" y="357"/>
                  <a:pt x="138" y="357"/>
                  <a:pt x="153" y="358"/>
                </a:cubicBezTo>
                <a:cubicBezTo>
                  <a:pt x="159" y="358"/>
                  <a:pt x="166" y="359"/>
                  <a:pt x="173" y="359"/>
                </a:cubicBezTo>
                <a:cubicBezTo>
                  <a:pt x="185" y="359"/>
                  <a:pt x="202" y="359"/>
                  <a:pt x="214" y="360"/>
                </a:cubicBezTo>
                <a:cubicBezTo>
                  <a:pt x="224" y="359"/>
                  <a:pt x="224" y="359"/>
                  <a:pt x="224" y="359"/>
                </a:cubicBezTo>
                <a:cubicBezTo>
                  <a:pt x="244" y="360"/>
                  <a:pt x="244" y="360"/>
                  <a:pt x="244" y="360"/>
                </a:cubicBezTo>
                <a:cubicBezTo>
                  <a:pt x="270" y="360"/>
                  <a:pt x="300" y="360"/>
                  <a:pt x="323" y="359"/>
                </a:cubicBezTo>
                <a:cubicBezTo>
                  <a:pt x="344" y="359"/>
                  <a:pt x="344" y="359"/>
                  <a:pt x="344" y="359"/>
                </a:cubicBezTo>
                <a:cubicBezTo>
                  <a:pt x="357" y="358"/>
                  <a:pt x="371" y="358"/>
                  <a:pt x="384" y="358"/>
                </a:cubicBezTo>
                <a:cubicBezTo>
                  <a:pt x="394" y="357"/>
                  <a:pt x="394" y="357"/>
                  <a:pt x="394" y="357"/>
                </a:cubicBezTo>
                <a:cubicBezTo>
                  <a:pt x="417" y="356"/>
                  <a:pt x="417" y="356"/>
                  <a:pt x="417" y="356"/>
                </a:cubicBezTo>
                <a:cubicBezTo>
                  <a:pt x="438" y="355"/>
                  <a:pt x="458" y="354"/>
                  <a:pt x="477" y="353"/>
                </a:cubicBezTo>
                <a:cubicBezTo>
                  <a:pt x="490" y="352"/>
                  <a:pt x="505" y="350"/>
                  <a:pt x="520" y="348"/>
                </a:cubicBezTo>
                <a:cubicBezTo>
                  <a:pt x="528" y="347"/>
                  <a:pt x="536" y="346"/>
                  <a:pt x="544" y="344"/>
                </a:cubicBezTo>
                <a:cubicBezTo>
                  <a:pt x="546" y="344"/>
                  <a:pt x="548" y="343"/>
                  <a:pt x="550" y="343"/>
                </a:cubicBezTo>
                <a:cubicBezTo>
                  <a:pt x="552" y="342"/>
                  <a:pt x="554" y="341"/>
                  <a:pt x="557" y="340"/>
                </a:cubicBezTo>
                <a:cubicBezTo>
                  <a:pt x="558" y="339"/>
                  <a:pt x="559" y="339"/>
                  <a:pt x="561" y="336"/>
                </a:cubicBezTo>
                <a:cubicBezTo>
                  <a:pt x="562" y="333"/>
                  <a:pt x="562" y="332"/>
                  <a:pt x="562" y="332"/>
                </a:cubicBezTo>
                <a:cubicBezTo>
                  <a:pt x="562" y="330"/>
                  <a:pt x="562" y="330"/>
                  <a:pt x="562" y="330"/>
                </a:cubicBezTo>
                <a:cubicBezTo>
                  <a:pt x="563" y="325"/>
                  <a:pt x="563" y="325"/>
                  <a:pt x="563" y="325"/>
                </a:cubicBezTo>
                <a:cubicBezTo>
                  <a:pt x="563" y="318"/>
                  <a:pt x="563" y="312"/>
                  <a:pt x="564" y="306"/>
                </a:cubicBezTo>
                <a:cubicBezTo>
                  <a:pt x="568" y="238"/>
                  <a:pt x="568" y="238"/>
                  <a:pt x="568" y="238"/>
                </a:cubicBezTo>
                <a:cubicBezTo>
                  <a:pt x="570" y="194"/>
                  <a:pt x="573" y="148"/>
                  <a:pt x="573" y="102"/>
                </a:cubicBezTo>
                <a:cubicBezTo>
                  <a:pt x="573" y="91"/>
                  <a:pt x="572" y="79"/>
                  <a:pt x="572" y="68"/>
                </a:cubicBezTo>
                <a:close/>
                <a:moveTo>
                  <a:pt x="213" y="14"/>
                </a:move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2" y="14"/>
                  <a:pt x="213" y="1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BE1F83EC-E8F0-4D7A-80B4-68B863678A94}"/>
              </a:ext>
            </a:extLst>
          </p:cNvPr>
          <p:cNvSpPr txBox="1"/>
          <p:nvPr/>
        </p:nvSpPr>
        <p:spPr>
          <a:xfrm>
            <a:off x="2718309" y="3513187"/>
            <a:ext cx="235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落差一期後消失</a:t>
            </a:r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E2F8B-6780-408E-85B5-80E8C308311F}"/>
              </a:ext>
            </a:extLst>
          </p:cNvPr>
          <p:cNvGrpSpPr/>
          <p:nvPr/>
        </p:nvGrpSpPr>
        <p:grpSpPr>
          <a:xfrm>
            <a:off x="6431286" y="2705927"/>
            <a:ext cx="4790970" cy="2800562"/>
            <a:chOff x="900318" y="2705927"/>
            <a:chExt cx="4790970" cy="2800562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859988AD-A9F5-4772-9D07-8F660B1CFA7E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94" y="3176944"/>
              <a:ext cx="0" cy="1584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3F7B2DB7-FE3D-4B0F-8241-21DEB272122D}"/>
                </a:ext>
              </a:extLst>
            </p:cNvPr>
            <p:cNvCxnSpPr>
              <a:cxnSpLocks/>
            </p:cNvCxnSpPr>
            <p:nvPr/>
          </p:nvCxnSpPr>
          <p:spPr>
            <a:xfrm>
              <a:off x="2728621" y="3500944"/>
              <a:ext cx="0" cy="126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81DA0861-49DC-4AE7-83F4-6295C0F77EC2}"/>
                </a:ext>
              </a:extLst>
            </p:cNvPr>
            <p:cNvCxnSpPr>
              <a:cxnSpLocks/>
            </p:cNvCxnSpPr>
            <p:nvPr/>
          </p:nvCxnSpPr>
          <p:spPr>
            <a:xfrm>
              <a:off x="3044948" y="3716944"/>
              <a:ext cx="0" cy="1044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5DA0FAE7-EF97-4E20-AEAF-C990ED2CA025}"/>
                </a:ext>
              </a:extLst>
            </p:cNvPr>
            <p:cNvCxnSpPr>
              <a:cxnSpLocks/>
            </p:cNvCxnSpPr>
            <p:nvPr/>
          </p:nvCxnSpPr>
          <p:spPr>
            <a:xfrm>
              <a:off x="3361275" y="3896944"/>
              <a:ext cx="0" cy="864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C5158B10-5CE1-445A-A4A7-8568C4F77FE7}"/>
                </a:ext>
              </a:extLst>
            </p:cNvPr>
            <p:cNvCxnSpPr>
              <a:cxnSpLocks/>
            </p:cNvCxnSpPr>
            <p:nvPr/>
          </p:nvCxnSpPr>
          <p:spPr>
            <a:xfrm>
              <a:off x="3677602" y="4004944"/>
              <a:ext cx="0" cy="756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98078A4-5A49-44C0-B7B5-13E7AA89887A}"/>
                </a:ext>
              </a:extLst>
            </p:cNvPr>
            <p:cNvCxnSpPr>
              <a:cxnSpLocks/>
            </p:cNvCxnSpPr>
            <p:nvPr/>
          </p:nvCxnSpPr>
          <p:spPr>
            <a:xfrm>
              <a:off x="3993929" y="4148944"/>
              <a:ext cx="0" cy="612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66794D28-7E38-4191-9FF7-216DC4F9A904}"/>
                </a:ext>
              </a:extLst>
            </p:cNvPr>
            <p:cNvCxnSpPr>
              <a:cxnSpLocks/>
            </p:cNvCxnSpPr>
            <p:nvPr/>
          </p:nvCxnSpPr>
          <p:spPr>
            <a:xfrm>
              <a:off x="4310256" y="4220944"/>
              <a:ext cx="0" cy="54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18F0FB25-E26F-44CD-BEE0-88E5D853DBB1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83" y="4292944"/>
              <a:ext cx="0" cy="468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6B244040-580E-4640-8D08-0FE0F9CCA935}"/>
                </a:ext>
              </a:extLst>
            </p:cNvPr>
            <p:cNvCxnSpPr>
              <a:cxnSpLocks/>
            </p:cNvCxnSpPr>
            <p:nvPr/>
          </p:nvCxnSpPr>
          <p:spPr>
            <a:xfrm>
              <a:off x="4942910" y="4364944"/>
              <a:ext cx="0" cy="396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1DDD9EE6-1BF9-48EC-814E-27088452A444}"/>
                </a:ext>
              </a:extLst>
            </p:cNvPr>
            <p:cNvCxnSpPr>
              <a:cxnSpLocks/>
            </p:cNvCxnSpPr>
            <p:nvPr/>
          </p:nvCxnSpPr>
          <p:spPr>
            <a:xfrm>
              <a:off x="5259240" y="4364944"/>
              <a:ext cx="0" cy="396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5414E910-3D6C-4CF5-9BB0-8A7E50BEB84D}"/>
                </a:ext>
              </a:extLst>
            </p:cNvPr>
            <p:cNvCxnSpPr/>
            <p:nvPr/>
          </p:nvCxnSpPr>
          <p:spPr>
            <a:xfrm>
              <a:off x="1802856" y="4756608"/>
              <a:ext cx="37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C707516B-5441-4222-A330-7D2393EF0730}"/>
                </a:ext>
              </a:extLst>
            </p:cNvPr>
            <p:cNvCxnSpPr/>
            <p:nvPr/>
          </p:nvCxnSpPr>
          <p:spPr>
            <a:xfrm>
              <a:off x="1802856" y="2848400"/>
              <a:ext cx="0" cy="1908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C098D3C-AF0E-4835-9B01-9F17B4FCDB24}"/>
                </a:ext>
              </a:extLst>
            </p:cNvPr>
            <p:cNvSpPr txBox="1"/>
            <p:nvPr/>
          </p:nvSpPr>
          <p:spPr>
            <a:xfrm>
              <a:off x="1802856" y="5044824"/>
              <a:ext cx="3769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+mn-lt"/>
                </a:rPr>
                <a:t>Lag</a:t>
              </a:r>
              <a:endParaRPr lang="zh-TW" altLang="en-US" sz="2400" dirty="0">
                <a:latin typeface="+mn-lt"/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AFEE6A31-2361-4C4E-A415-66660707913C}"/>
                </a:ext>
              </a:extLst>
            </p:cNvPr>
            <p:cNvSpPr txBox="1"/>
            <p:nvPr/>
          </p:nvSpPr>
          <p:spPr>
            <a:xfrm>
              <a:off x="1960520" y="4766672"/>
              <a:ext cx="3730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0                         5                         10</a:t>
              </a:r>
              <a:endParaRPr lang="zh-TW" altLang="en-US" sz="2000" dirty="0">
                <a:latin typeface="+mn-lt"/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15BC93E1-9BFA-4236-8B11-BE9EFF74E69E}"/>
                </a:ext>
              </a:extLst>
            </p:cNvPr>
            <p:cNvSpPr txBox="1"/>
            <p:nvPr/>
          </p:nvSpPr>
          <p:spPr>
            <a:xfrm>
              <a:off x="900318" y="2705927"/>
              <a:ext cx="86409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dirty="0">
                  <a:latin typeface="+mn-lt"/>
                </a:rPr>
                <a:t>1.0</a:t>
              </a:r>
            </a:p>
            <a:p>
              <a:pPr algn="r"/>
              <a:endParaRPr lang="en-US" altLang="zh-TW" sz="2000" dirty="0">
                <a:latin typeface="+mn-lt"/>
              </a:endParaRPr>
            </a:p>
            <a:p>
              <a:pPr algn="r"/>
              <a:endParaRPr lang="en-US" altLang="zh-TW" sz="2000" dirty="0">
                <a:latin typeface="+mn-lt"/>
              </a:endParaRPr>
            </a:p>
            <a:p>
              <a:pPr algn="r"/>
              <a:r>
                <a:rPr lang="en-US" altLang="zh-TW" sz="2000" dirty="0">
                  <a:latin typeface="+mn-lt"/>
                </a:rPr>
                <a:t>0.5</a:t>
              </a:r>
            </a:p>
            <a:p>
              <a:pPr algn="r"/>
              <a:endParaRPr lang="en-US" altLang="zh-TW" sz="2000" dirty="0">
                <a:latin typeface="+mn-lt"/>
              </a:endParaRPr>
            </a:p>
            <a:p>
              <a:pPr algn="r"/>
              <a:endParaRPr lang="en-US" altLang="zh-TW" sz="2000" dirty="0">
                <a:latin typeface="+mn-lt"/>
              </a:endParaRPr>
            </a:p>
            <a:p>
              <a:pPr algn="r"/>
              <a:r>
                <a:rPr lang="en-US" altLang="zh-TW" sz="2000" dirty="0">
                  <a:latin typeface="+mn-lt"/>
                </a:rPr>
                <a:t>0</a:t>
              </a:r>
              <a:endParaRPr lang="zh-TW" altLang="en-US" sz="2000" dirty="0">
                <a:latin typeface="+mn-lt"/>
              </a:endParaRPr>
            </a:p>
          </p:txBody>
        </p:sp>
      </p:grp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15D76059-D209-4775-8F18-B7E9F22C1E15}"/>
              </a:ext>
            </a:extLst>
          </p:cNvPr>
          <p:cNvSpPr txBox="1"/>
          <p:nvPr/>
        </p:nvSpPr>
        <p:spPr>
          <a:xfrm rot="16200000">
            <a:off x="5422576" y="3584721"/>
            <a:ext cx="2355000" cy="459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+mn-lt"/>
              </a:rPr>
              <a:t>PACF</a:t>
            </a:r>
            <a:endParaRPr lang="zh-TW" altLang="en-US" sz="2400" dirty="0">
              <a:latin typeface="+mn-lt"/>
            </a:endParaRPr>
          </a:p>
        </p:txBody>
      </p:sp>
      <p:pic>
        <p:nvPicPr>
          <p:cNvPr id="131" name="Picture 8" descr="E:\fppt\template\arrows\arrow6.png">
            <a:extLst>
              <a:ext uri="{FF2B5EF4-FFF2-40B4-BE49-F238E27FC236}">
                <a16:creationId xmlns:a16="http://schemas.microsoft.com/office/drawing/2014/main" id="{AA910431-1243-4CA7-91EA-E761826F7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80038">
            <a:off x="8580549" y="3573815"/>
            <a:ext cx="1370361" cy="38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7F6CA569-1E06-4D5E-BE35-CDC4DEDBA760}"/>
              </a:ext>
            </a:extLst>
          </p:cNvPr>
          <p:cNvSpPr txBox="1"/>
          <p:nvPr/>
        </p:nvSpPr>
        <p:spPr>
          <a:xfrm>
            <a:off x="8999500" y="3173958"/>
            <a:ext cx="153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漸漸消失</a:t>
            </a:r>
          </a:p>
        </p:txBody>
      </p:sp>
    </p:spTree>
    <p:extLst>
      <p:ext uri="{BB962C8B-B14F-4D97-AF65-F5344CB8AC3E}">
        <p14:creationId xmlns:p14="http://schemas.microsoft.com/office/powerpoint/2010/main" val="1307304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48593E9-BD62-4C46-B02E-A7C9CAA99B39}"/>
              </a:ext>
            </a:extLst>
          </p:cNvPr>
          <p:cNvGrpSpPr/>
          <p:nvPr/>
        </p:nvGrpSpPr>
        <p:grpSpPr>
          <a:xfrm>
            <a:off x="158036" y="151569"/>
            <a:ext cx="5904000" cy="1008000"/>
            <a:chOff x="158036" y="151569"/>
            <a:chExt cx="5904000" cy="100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F491C3-3D0C-470C-825A-BDD68752A605}"/>
                </a:ext>
              </a:extLst>
            </p:cNvPr>
            <p:cNvSpPr/>
            <p:nvPr/>
          </p:nvSpPr>
          <p:spPr>
            <a:xfrm>
              <a:off x="158036" y="151569"/>
              <a:ext cx="5904000" cy="1008000"/>
            </a:xfrm>
            <a:prstGeom prst="rect">
              <a:avLst/>
            </a:prstGeom>
            <a:solidFill>
              <a:srgbClr val="FF65B2"/>
            </a:solidFill>
            <a:ln w="5715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6FDD80A-5BDF-46C0-A531-78DEEBD5EC2C}"/>
                </a:ext>
              </a:extLst>
            </p:cNvPr>
            <p:cNvSpPr txBox="1"/>
            <p:nvPr/>
          </p:nvSpPr>
          <p:spPr>
            <a:xfrm>
              <a:off x="263010" y="193904"/>
              <a:ext cx="56940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5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時間序列建模分析</a:t>
              </a: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B93581-AC87-4588-A12F-C5C4A473719A}"/>
              </a:ext>
            </a:extLst>
          </p:cNvPr>
          <p:cNvSpPr txBox="1"/>
          <p:nvPr/>
        </p:nvSpPr>
        <p:spPr>
          <a:xfrm>
            <a:off x="6395606" y="283295"/>
            <a:ext cx="5461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+mn-lt"/>
                <a:ea typeface="微軟正黑體" panose="020B0604030504040204" pitchFamily="34" charset="-120"/>
              </a:rPr>
              <a:t>整合模型 </a:t>
            </a:r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ARMA(</a:t>
            </a:r>
            <a:r>
              <a:rPr lang="en-US" altLang="zh-TW" sz="4400" i="1" dirty="0">
                <a:latin typeface="+mn-lt"/>
                <a:ea typeface="微軟正黑體" panose="020B0604030504040204" pitchFamily="34" charset="-120"/>
              </a:rPr>
              <a:t>p</a:t>
            </a:r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, </a:t>
            </a:r>
            <a:r>
              <a:rPr lang="en-US" altLang="zh-TW" sz="4400" i="1" dirty="0">
                <a:latin typeface="+mn-lt"/>
                <a:ea typeface="微軟正黑體" panose="020B0604030504040204" pitchFamily="34" charset="-120"/>
              </a:rPr>
              <a:t>q</a:t>
            </a:r>
            <a:r>
              <a:rPr lang="en-US" altLang="zh-TW" sz="4400" dirty="0">
                <a:latin typeface="+mn-lt"/>
                <a:ea typeface="微軟正黑體" panose="020B0604030504040204" pitchFamily="34" charset="-120"/>
              </a:rPr>
              <a:t>)</a:t>
            </a:r>
            <a:endParaRPr lang="zh-TW" altLang="en-US" sz="4400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18BB017-5CF8-4099-A8C7-E5D073724EBB}"/>
              </a:ext>
            </a:extLst>
          </p:cNvPr>
          <p:cNvSpPr txBox="1"/>
          <p:nvPr/>
        </p:nvSpPr>
        <p:spPr>
          <a:xfrm>
            <a:off x="263352" y="1889205"/>
            <a:ext cx="8034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當期結果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</a:t>
            </a:r>
            <a:r>
              <a:rPr lang="zh-TW" altLang="en-US" sz="4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</a:t>
            </a:r>
            <a:r>
              <a:rPr lang="zh-TW" altLang="en-US" sz="6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 </a:t>
            </a:r>
            <a:r>
              <a:rPr lang="en-US" altLang="zh-TW" sz="6000" i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6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6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期結果</a:t>
            </a:r>
            <a:endParaRPr lang="zh-TW" altLang="en-US" sz="4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7C40DBA-DA68-47E1-8187-7A50E8CC9CF8}"/>
              </a:ext>
            </a:extLst>
          </p:cNvPr>
          <p:cNvSpPr txBox="1"/>
          <p:nvPr/>
        </p:nvSpPr>
        <p:spPr>
          <a:xfrm>
            <a:off x="4553124" y="2976875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6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 </a:t>
            </a:r>
            <a:r>
              <a:rPr lang="en-US" altLang="zh-TW" sz="6000" i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sz="6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6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期隨機項</a:t>
            </a:r>
            <a:r>
              <a:rPr lang="zh-TW" altLang="en-US" sz="4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0A3126E-0760-495E-9152-ED6A134D7517}"/>
                  </a:ext>
                </a:extLst>
              </p:cNvPr>
              <p:cNvSpPr txBox="1"/>
              <p:nvPr/>
            </p:nvSpPr>
            <p:spPr>
              <a:xfrm>
                <a:off x="4698250" y="5273581"/>
                <a:ext cx="6688242" cy="603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3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3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6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6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zh-TW" altLang="en-US" sz="36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0A3126E-0760-495E-9152-ED6A134D7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250" y="5273581"/>
                <a:ext cx="6688242" cy="603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EDBFE5E-D2FE-433C-97CA-34D2A9A0CDEE}"/>
                  </a:ext>
                </a:extLst>
              </p:cNvPr>
              <p:cNvSpPr txBox="1"/>
              <p:nvPr/>
            </p:nvSpPr>
            <p:spPr>
              <a:xfrm>
                <a:off x="785796" y="4409485"/>
                <a:ext cx="8227445" cy="603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3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3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6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3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EDBFE5E-D2FE-433C-97CA-34D2A9A0C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6" y="4409485"/>
                <a:ext cx="8227445" cy="6036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882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48593E9-BD62-4C46-B02E-A7C9CAA99B39}"/>
              </a:ext>
            </a:extLst>
          </p:cNvPr>
          <p:cNvGrpSpPr/>
          <p:nvPr/>
        </p:nvGrpSpPr>
        <p:grpSpPr>
          <a:xfrm>
            <a:off x="158036" y="151569"/>
            <a:ext cx="5904000" cy="1008000"/>
            <a:chOff x="158036" y="151569"/>
            <a:chExt cx="5904000" cy="100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F491C3-3D0C-470C-825A-BDD68752A605}"/>
                </a:ext>
              </a:extLst>
            </p:cNvPr>
            <p:cNvSpPr/>
            <p:nvPr/>
          </p:nvSpPr>
          <p:spPr>
            <a:xfrm>
              <a:off x="158036" y="151569"/>
              <a:ext cx="5904000" cy="1008000"/>
            </a:xfrm>
            <a:prstGeom prst="rect">
              <a:avLst/>
            </a:prstGeom>
            <a:solidFill>
              <a:srgbClr val="FF65B2"/>
            </a:solidFill>
            <a:ln w="57150">
              <a:solidFill>
                <a:srgbClr val="FF6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6FDD80A-5BDF-46C0-A531-78DEEBD5EC2C}"/>
                </a:ext>
              </a:extLst>
            </p:cNvPr>
            <p:cNvSpPr txBox="1"/>
            <p:nvPr/>
          </p:nvSpPr>
          <p:spPr>
            <a:xfrm>
              <a:off x="263010" y="193904"/>
              <a:ext cx="56940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5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時間序列建模分析</a:t>
              </a: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B93581-AC87-4588-A12F-C5C4A473719A}"/>
              </a:ext>
            </a:extLst>
          </p:cNvPr>
          <p:cNvSpPr txBox="1"/>
          <p:nvPr/>
        </p:nvSpPr>
        <p:spPr>
          <a:xfrm>
            <a:off x="5985437" y="283295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+mn-lt"/>
                <a:ea typeface="微軟正黑體" panose="020B0604030504040204" pitchFamily="34" charset="-120"/>
              </a:rPr>
              <a:t>還有更多變化模型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4EA911-62F9-482B-B528-62C1C7D7B476}"/>
              </a:ext>
            </a:extLst>
          </p:cNvPr>
          <p:cNvSpPr txBox="1"/>
          <p:nvPr/>
        </p:nvSpPr>
        <p:spPr>
          <a:xfrm>
            <a:off x="2855640" y="1841043"/>
            <a:ext cx="648072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TW" sz="4400" dirty="0">
                <a:latin typeface="+mn-lt"/>
              </a:rPr>
              <a:t>ARIMA(</a:t>
            </a:r>
            <a:r>
              <a:rPr lang="en-US" altLang="zh-TW" sz="4400" i="1" dirty="0">
                <a:latin typeface="+mn-lt"/>
              </a:rPr>
              <a:t>p</a:t>
            </a:r>
            <a:r>
              <a:rPr lang="en-US" altLang="zh-TW" sz="4400" dirty="0">
                <a:latin typeface="+mn-lt"/>
              </a:rPr>
              <a:t>, </a:t>
            </a:r>
            <a:r>
              <a:rPr lang="en-US" altLang="zh-TW" sz="4400" i="1" dirty="0">
                <a:latin typeface="+mn-lt"/>
              </a:rPr>
              <a:t>d</a:t>
            </a:r>
            <a:r>
              <a:rPr lang="en-US" altLang="zh-TW" sz="4400" dirty="0">
                <a:latin typeface="+mn-lt"/>
              </a:rPr>
              <a:t>, </a:t>
            </a:r>
            <a:r>
              <a:rPr lang="en-US" altLang="zh-TW" sz="4400" i="1" dirty="0">
                <a:latin typeface="+mn-lt"/>
              </a:rPr>
              <a:t>q</a:t>
            </a:r>
            <a:r>
              <a:rPr lang="en-US" altLang="zh-TW" sz="4400" dirty="0">
                <a:latin typeface="+mn-lt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TW" sz="4400" dirty="0">
                <a:latin typeface="+mn-lt"/>
              </a:rPr>
              <a:t>SARIMA(</a:t>
            </a:r>
            <a:r>
              <a:rPr lang="en-US" altLang="zh-TW" sz="4400" i="1" dirty="0">
                <a:latin typeface="+mn-lt"/>
              </a:rPr>
              <a:t>p</a:t>
            </a:r>
            <a:r>
              <a:rPr lang="en-US" altLang="zh-TW" sz="4400" dirty="0">
                <a:latin typeface="+mn-lt"/>
              </a:rPr>
              <a:t>, </a:t>
            </a:r>
            <a:r>
              <a:rPr lang="en-US" altLang="zh-TW" sz="4400" i="1" dirty="0">
                <a:latin typeface="+mn-lt"/>
              </a:rPr>
              <a:t>d</a:t>
            </a:r>
            <a:r>
              <a:rPr lang="en-US" altLang="zh-TW" sz="4400" dirty="0">
                <a:latin typeface="+mn-lt"/>
              </a:rPr>
              <a:t>, </a:t>
            </a:r>
            <a:r>
              <a:rPr lang="en-US" altLang="zh-TW" sz="4400" i="1" dirty="0">
                <a:latin typeface="+mn-lt"/>
              </a:rPr>
              <a:t>q</a:t>
            </a:r>
            <a:r>
              <a:rPr lang="en-US" altLang="zh-TW" sz="4400" dirty="0">
                <a:latin typeface="+mn-lt"/>
              </a:rPr>
              <a:t>) x (</a:t>
            </a:r>
            <a:r>
              <a:rPr lang="en-US" altLang="zh-TW" sz="4400" i="1" dirty="0">
                <a:latin typeface="+mn-lt"/>
              </a:rPr>
              <a:t>P</a:t>
            </a:r>
            <a:r>
              <a:rPr lang="en-US" altLang="zh-TW" sz="4400" dirty="0">
                <a:latin typeface="+mn-lt"/>
              </a:rPr>
              <a:t>, </a:t>
            </a:r>
            <a:r>
              <a:rPr lang="en-US" altLang="zh-TW" sz="4400" i="1" dirty="0">
                <a:latin typeface="+mn-lt"/>
              </a:rPr>
              <a:t>D</a:t>
            </a:r>
            <a:r>
              <a:rPr lang="en-US" altLang="zh-TW" sz="4400" dirty="0">
                <a:latin typeface="+mn-lt"/>
              </a:rPr>
              <a:t>, </a:t>
            </a:r>
            <a:r>
              <a:rPr lang="en-US" altLang="zh-TW" sz="4400" i="1" dirty="0">
                <a:latin typeface="+mn-lt"/>
              </a:rPr>
              <a:t>Q</a:t>
            </a:r>
            <a:r>
              <a:rPr lang="en-US" altLang="zh-TW" sz="4400" dirty="0">
                <a:latin typeface="+mn-lt"/>
              </a:rPr>
              <a:t>) s</a:t>
            </a:r>
          </a:p>
          <a:p>
            <a:pPr>
              <a:lnSpc>
                <a:spcPct val="125000"/>
              </a:lnSpc>
            </a:pPr>
            <a:r>
              <a:rPr lang="en-US" altLang="zh-TW" sz="4400" dirty="0">
                <a:latin typeface="+mn-lt"/>
              </a:rPr>
              <a:t>Vector AR</a:t>
            </a:r>
          </a:p>
          <a:p>
            <a:pPr>
              <a:lnSpc>
                <a:spcPct val="125000"/>
              </a:lnSpc>
            </a:pPr>
            <a:r>
              <a:rPr lang="en-US" altLang="zh-TW" sz="4400" dirty="0">
                <a:latin typeface="+mn-lt"/>
              </a:rPr>
              <a:t>Vector ARMA</a:t>
            </a:r>
          </a:p>
          <a:p>
            <a:pPr>
              <a:lnSpc>
                <a:spcPct val="125000"/>
              </a:lnSpc>
            </a:pPr>
            <a:r>
              <a:rPr lang="en-US" altLang="zh-TW" sz="4400" dirty="0">
                <a:latin typeface="+mn-lt"/>
              </a:rPr>
              <a:t>…</a:t>
            </a:r>
            <a:endParaRPr lang="zh-TW" altLang="en-US" sz="4400" dirty="0">
              <a:latin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7A2D5B-53D8-447E-AF94-D9567092C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463" y="3837298"/>
            <a:ext cx="4404913" cy="31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1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-37380" y="2564904"/>
            <a:ext cx="12192000" cy="1470025"/>
          </a:xfrm>
        </p:spPr>
        <p:txBody>
          <a:bodyPr/>
          <a:lstStyle/>
          <a:p>
            <a:r>
              <a:rPr lang="zh-TW" altLang="en-US" sz="6200" dirty="0"/>
              <a:t>有這麼完美的時間序列嗎？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906889-316F-4FB3-A181-F4148AB5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32304" y="4437112"/>
            <a:ext cx="335629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66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ACFE27C-8EA9-4564-A484-6B2DA9B94A1E}"/>
              </a:ext>
            </a:extLst>
          </p:cNvPr>
          <p:cNvSpPr txBox="1"/>
          <p:nvPr/>
        </p:nvSpPr>
        <p:spPr>
          <a:xfrm>
            <a:off x="130910" y="116632"/>
            <a:ext cx="8917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你可能會遇到</a:t>
            </a:r>
            <a:r>
              <a:rPr lang="en-US" altLang="zh-TW" sz="6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60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Freeform 502">
            <a:extLst>
              <a:ext uri="{FF2B5EF4-FFF2-40B4-BE49-F238E27FC236}">
                <a16:creationId xmlns:a16="http://schemas.microsoft.com/office/drawing/2014/main" id="{84122645-B625-4AB3-8776-BF3FD5BE341A}"/>
              </a:ext>
            </a:extLst>
          </p:cNvPr>
          <p:cNvSpPr>
            <a:spLocks noEditPoints="1"/>
          </p:cNvSpPr>
          <p:nvPr/>
        </p:nvSpPr>
        <p:spPr bwMode="auto">
          <a:xfrm flipH="1" flipV="1">
            <a:off x="7336701" y="2352902"/>
            <a:ext cx="3816424" cy="883824"/>
          </a:xfrm>
          <a:custGeom>
            <a:avLst/>
            <a:gdLst>
              <a:gd name="T0" fmla="*/ 685 w 1319"/>
              <a:gd name="T1" fmla="*/ 39 h 237"/>
              <a:gd name="T2" fmla="*/ 684 w 1319"/>
              <a:gd name="T3" fmla="*/ 48 h 237"/>
              <a:gd name="T4" fmla="*/ 686 w 1319"/>
              <a:gd name="T5" fmla="*/ 40 h 237"/>
              <a:gd name="T6" fmla="*/ 689 w 1319"/>
              <a:gd name="T7" fmla="*/ 38 h 237"/>
              <a:gd name="T8" fmla="*/ 1030 w 1319"/>
              <a:gd name="T9" fmla="*/ 43 h 237"/>
              <a:gd name="T10" fmla="*/ 1319 w 1319"/>
              <a:gd name="T11" fmla="*/ 126 h 237"/>
              <a:gd name="T12" fmla="*/ 1278 w 1319"/>
              <a:gd name="T13" fmla="*/ 85 h 237"/>
              <a:gd name="T14" fmla="*/ 1098 w 1319"/>
              <a:gd name="T15" fmla="*/ 53 h 237"/>
              <a:gd name="T16" fmla="*/ 927 w 1319"/>
              <a:gd name="T17" fmla="*/ 38 h 237"/>
              <a:gd name="T18" fmla="*/ 835 w 1319"/>
              <a:gd name="T19" fmla="*/ 36 h 237"/>
              <a:gd name="T20" fmla="*/ 809 w 1319"/>
              <a:gd name="T21" fmla="*/ 36 h 237"/>
              <a:gd name="T22" fmla="*/ 927 w 1319"/>
              <a:gd name="T23" fmla="*/ 39 h 237"/>
              <a:gd name="T24" fmla="*/ 906 w 1319"/>
              <a:gd name="T25" fmla="*/ 40 h 237"/>
              <a:gd name="T26" fmla="*/ 954 w 1319"/>
              <a:gd name="T27" fmla="*/ 43 h 237"/>
              <a:gd name="T28" fmla="*/ 718 w 1319"/>
              <a:gd name="T29" fmla="*/ 40 h 237"/>
              <a:gd name="T30" fmla="*/ 1084 w 1319"/>
              <a:gd name="T31" fmla="*/ 57 h 237"/>
              <a:gd name="T32" fmla="*/ 954 w 1319"/>
              <a:gd name="T33" fmla="*/ 48 h 237"/>
              <a:gd name="T34" fmla="*/ 688 w 1319"/>
              <a:gd name="T35" fmla="*/ 45 h 237"/>
              <a:gd name="T36" fmla="*/ 692 w 1319"/>
              <a:gd name="T37" fmla="*/ 45 h 237"/>
              <a:gd name="T38" fmla="*/ 941 w 1319"/>
              <a:gd name="T39" fmla="*/ 49 h 237"/>
              <a:gd name="T40" fmla="*/ 1142 w 1319"/>
              <a:gd name="T41" fmla="*/ 69 h 237"/>
              <a:gd name="T42" fmla="*/ 1291 w 1319"/>
              <a:gd name="T43" fmla="*/ 105 h 237"/>
              <a:gd name="T44" fmla="*/ 1300 w 1319"/>
              <a:gd name="T45" fmla="*/ 134 h 237"/>
              <a:gd name="T46" fmla="*/ 1171 w 1319"/>
              <a:gd name="T47" fmla="*/ 185 h 237"/>
              <a:gd name="T48" fmla="*/ 765 w 1319"/>
              <a:gd name="T49" fmla="*/ 221 h 237"/>
              <a:gd name="T50" fmla="*/ 244 w 1319"/>
              <a:gd name="T51" fmla="*/ 206 h 237"/>
              <a:gd name="T52" fmla="*/ 14 w 1319"/>
              <a:gd name="T53" fmla="*/ 149 h 237"/>
              <a:gd name="T54" fmla="*/ 350 w 1319"/>
              <a:gd name="T55" fmla="*/ 42 h 237"/>
              <a:gd name="T56" fmla="*/ 774 w 1319"/>
              <a:gd name="T57" fmla="*/ 16 h 237"/>
              <a:gd name="T58" fmla="*/ 1123 w 1319"/>
              <a:gd name="T59" fmla="*/ 36 h 237"/>
              <a:gd name="T60" fmla="*/ 1130 w 1319"/>
              <a:gd name="T61" fmla="*/ 38 h 237"/>
              <a:gd name="T62" fmla="*/ 1137 w 1319"/>
              <a:gd name="T63" fmla="*/ 38 h 237"/>
              <a:gd name="T64" fmla="*/ 1144 w 1319"/>
              <a:gd name="T65" fmla="*/ 33 h 237"/>
              <a:gd name="T66" fmla="*/ 1143 w 1319"/>
              <a:gd name="T67" fmla="*/ 25 h 237"/>
              <a:gd name="T68" fmla="*/ 1137 w 1319"/>
              <a:gd name="T69" fmla="*/ 20 h 237"/>
              <a:gd name="T70" fmla="*/ 1131 w 1319"/>
              <a:gd name="T71" fmla="*/ 19 h 237"/>
              <a:gd name="T72" fmla="*/ 1122 w 1319"/>
              <a:gd name="T73" fmla="*/ 19 h 237"/>
              <a:gd name="T74" fmla="*/ 920 w 1319"/>
              <a:gd name="T75" fmla="*/ 2 h 237"/>
              <a:gd name="T76" fmla="*/ 750 w 1319"/>
              <a:gd name="T77" fmla="*/ 1 h 237"/>
              <a:gd name="T78" fmla="*/ 385 w 1319"/>
              <a:gd name="T79" fmla="*/ 23 h 237"/>
              <a:gd name="T80" fmla="*/ 65 w 1319"/>
              <a:gd name="T81" fmla="*/ 94 h 237"/>
              <a:gd name="T82" fmla="*/ 7 w 1319"/>
              <a:gd name="T83" fmla="*/ 168 h 237"/>
              <a:gd name="T84" fmla="*/ 158 w 1319"/>
              <a:gd name="T85" fmla="*/ 212 h 237"/>
              <a:gd name="T86" fmla="*/ 992 w 1319"/>
              <a:gd name="T87" fmla="*/ 223 h 237"/>
              <a:gd name="T88" fmla="*/ 1284 w 1319"/>
              <a:gd name="T89" fmla="*/ 161 h 237"/>
              <a:gd name="T90" fmla="*/ 1319 w 1319"/>
              <a:gd name="T91" fmla="*/ 126 h 237"/>
              <a:gd name="T92" fmla="*/ 985 w 1319"/>
              <a:gd name="T93" fmla="*/ 52 h 237"/>
              <a:gd name="T94" fmla="*/ 688 w 1319"/>
              <a:gd name="T95" fmla="*/ 44 h 237"/>
              <a:gd name="T96" fmla="*/ 1041 w 1319"/>
              <a:gd name="T97" fmla="*/ 46 h 237"/>
              <a:gd name="T98" fmla="*/ 688 w 1319"/>
              <a:gd name="T99" fmla="*/ 45 h 237"/>
              <a:gd name="T100" fmla="*/ 1270 w 1319"/>
              <a:gd name="T101" fmla="*/ 96 h 237"/>
              <a:gd name="T102" fmla="*/ 688 w 1319"/>
              <a:gd name="T103" fmla="*/ 46 h 237"/>
              <a:gd name="T104" fmla="*/ 769 w 1319"/>
              <a:gd name="T105" fmla="*/ 37 h 237"/>
              <a:gd name="T106" fmla="*/ 926 w 1319"/>
              <a:gd name="T107" fmla="*/ 46 h 237"/>
              <a:gd name="T108" fmla="*/ 986 w 1319"/>
              <a:gd name="T109" fmla="*/ 52 h 237"/>
              <a:gd name="T110" fmla="*/ 687 w 1319"/>
              <a:gd name="T111" fmla="*/ 41 h 237"/>
              <a:gd name="T112" fmla="*/ 689 w 1319"/>
              <a:gd name="T113" fmla="*/ 38 h 237"/>
              <a:gd name="T114" fmla="*/ 689 w 1319"/>
              <a:gd name="T115" fmla="*/ 45 h 237"/>
              <a:gd name="T116" fmla="*/ 688 w 1319"/>
              <a:gd name="T117" fmla="*/ 41 h 237"/>
              <a:gd name="T118" fmla="*/ 689 w 1319"/>
              <a:gd name="T119" fmla="*/ 4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19" h="237">
                <a:moveTo>
                  <a:pt x="686" y="40"/>
                </a:moveTo>
                <a:cubicBezTo>
                  <a:pt x="686" y="40"/>
                  <a:pt x="686" y="40"/>
                  <a:pt x="686" y="40"/>
                </a:cubicBezTo>
                <a:cubicBezTo>
                  <a:pt x="686" y="40"/>
                  <a:pt x="685" y="40"/>
                  <a:pt x="684" y="40"/>
                </a:cubicBezTo>
                <a:cubicBezTo>
                  <a:pt x="684" y="40"/>
                  <a:pt x="684" y="40"/>
                  <a:pt x="684" y="40"/>
                </a:cubicBezTo>
                <a:cubicBezTo>
                  <a:pt x="684" y="40"/>
                  <a:pt x="684" y="40"/>
                  <a:pt x="683" y="40"/>
                </a:cubicBezTo>
                <a:cubicBezTo>
                  <a:pt x="684" y="39"/>
                  <a:pt x="685" y="40"/>
                  <a:pt x="685" y="39"/>
                </a:cubicBezTo>
                <a:cubicBezTo>
                  <a:pt x="685" y="39"/>
                  <a:pt x="685" y="39"/>
                  <a:pt x="685" y="39"/>
                </a:cubicBezTo>
                <a:cubicBezTo>
                  <a:pt x="686" y="39"/>
                  <a:pt x="687" y="39"/>
                  <a:pt x="688" y="39"/>
                </a:cubicBezTo>
                <a:cubicBezTo>
                  <a:pt x="687" y="40"/>
                  <a:pt x="686" y="39"/>
                  <a:pt x="686" y="40"/>
                </a:cubicBezTo>
                <a:close/>
                <a:moveTo>
                  <a:pt x="684" y="48"/>
                </a:moveTo>
                <a:cubicBezTo>
                  <a:pt x="685" y="48"/>
                  <a:pt x="685" y="48"/>
                  <a:pt x="685" y="48"/>
                </a:cubicBezTo>
                <a:cubicBezTo>
                  <a:pt x="685" y="48"/>
                  <a:pt x="684" y="48"/>
                  <a:pt x="684" y="48"/>
                </a:cubicBezTo>
                <a:close/>
                <a:moveTo>
                  <a:pt x="685" y="46"/>
                </a:moveTo>
                <a:cubicBezTo>
                  <a:pt x="685" y="46"/>
                  <a:pt x="685" y="46"/>
                  <a:pt x="685" y="46"/>
                </a:cubicBezTo>
                <a:cubicBezTo>
                  <a:pt x="685" y="46"/>
                  <a:pt x="685" y="46"/>
                  <a:pt x="685" y="46"/>
                </a:cubicBezTo>
                <a:close/>
                <a:moveTo>
                  <a:pt x="686" y="40"/>
                </a:moveTo>
                <a:cubicBezTo>
                  <a:pt x="686" y="40"/>
                  <a:pt x="687" y="40"/>
                  <a:pt x="687" y="40"/>
                </a:cubicBezTo>
                <a:cubicBezTo>
                  <a:pt x="686" y="40"/>
                  <a:pt x="686" y="40"/>
                  <a:pt x="686" y="40"/>
                </a:cubicBezTo>
                <a:cubicBezTo>
                  <a:pt x="686" y="40"/>
                  <a:pt x="686" y="40"/>
                  <a:pt x="686" y="40"/>
                </a:cubicBezTo>
                <a:close/>
                <a:moveTo>
                  <a:pt x="686" y="43"/>
                </a:moveTo>
                <a:cubicBezTo>
                  <a:pt x="686" y="44"/>
                  <a:pt x="686" y="43"/>
                  <a:pt x="686" y="43"/>
                </a:cubicBezTo>
                <a:close/>
                <a:moveTo>
                  <a:pt x="689" y="38"/>
                </a:moveTo>
                <a:cubicBezTo>
                  <a:pt x="688" y="38"/>
                  <a:pt x="688" y="38"/>
                  <a:pt x="688" y="39"/>
                </a:cubicBezTo>
                <a:cubicBezTo>
                  <a:pt x="688" y="39"/>
                  <a:pt x="689" y="39"/>
                  <a:pt x="689" y="38"/>
                </a:cubicBezTo>
                <a:close/>
                <a:moveTo>
                  <a:pt x="685" y="46"/>
                </a:moveTo>
                <a:cubicBezTo>
                  <a:pt x="685" y="46"/>
                  <a:pt x="685" y="46"/>
                  <a:pt x="685" y="46"/>
                </a:cubicBezTo>
                <a:close/>
                <a:moveTo>
                  <a:pt x="685" y="45"/>
                </a:moveTo>
                <a:cubicBezTo>
                  <a:pt x="685" y="45"/>
                  <a:pt x="685" y="45"/>
                  <a:pt x="685" y="45"/>
                </a:cubicBezTo>
                <a:cubicBezTo>
                  <a:pt x="685" y="45"/>
                  <a:pt x="685" y="45"/>
                  <a:pt x="685" y="45"/>
                </a:cubicBezTo>
                <a:close/>
                <a:moveTo>
                  <a:pt x="1030" y="43"/>
                </a:moveTo>
                <a:cubicBezTo>
                  <a:pt x="1023" y="42"/>
                  <a:pt x="1012" y="41"/>
                  <a:pt x="1009" y="41"/>
                </a:cubicBezTo>
                <a:cubicBezTo>
                  <a:pt x="1019" y="42"/>
                  <a:pt x="1026" y="43"/>
                  <a:pt x="1030" y="43"/>
                </a:cubicBezTo>
                <a:close/>
                <a:moveTo>
                  <a:pt x="1122" y="54"/>
                </a:moveTo>
                <a:cubicBezTo>
                  <a:pt x="1109" y="53"/>
                  <a:pt x="1109" y="53"/>
                  <a:pt x="1109" y="53"/>
                </a:cubicBezTo>
                <a:cubicBezTo>
                  <a:pt x="1108" y="53"/>
                  <a:pt x="1118" y="54"/>
                  <a:pt x="1122" y="54"/>
                </a:cubicBezTo>
                <a:close/>
                <a:moveTo>
                  <a:pt x="1319" y="126"/>
                </a:moveTo>
                <a:cubicBezTo>
                  <a:pt x="1319" y="125"/>
                  <a:pt x="1319" y="125"/>
                  <a:pt x="1319" y="125"/>
                </a:cubicBezTo>
                <a:cubicBezTo>
                  <a:pt x="1319" y="124"/>
                  <a:pt x="1319" y="124"/>
                  <a:pt x="1319" y="124"/>
                </a:cubicBezTo>
                <a:cubicBezTo>
                  <a:pt x="1319" y="118"/>
                  <a:pt x="1316" y="112"/>
                  <a:pt x="1313" y="108"/>
                </a:cubicBezTo>
                <a:cubicBezTo>
                  <a:pt x="1309" y="103"/>
                  <a:pt x="1305" y="100"/>
                  <a:pt x="1301" y="97"/>
                </a:cubicBezTo>
                <a:cubicBezTo>
                  <a:pt x="1293" y="91"/>
                  <a:pt x="1285" y="88"/>
                  <a:pt x="1279" y="86"/>
                </a:cubicBezTo>
                <a:cubicBezTo>
                  <a:pt x="1280" y="86"/>
                  <a:pt x="1280" y="86"/>
                  <a:pt x="1278" y="85"/>
                </a:cubicBezTo>
                <a:cubicBezTo>
                  <a:pt x="1272" y="83"/>
                  <a:pt x="1269" y="82"/>
                  <a:pt x="1262" y="80"/>
                </a:cubicBezTo>
                <a:cubicBezTo>
                  <a:pt x="1239" y="73"/>
                  <a:pt x="1219" y="70"/>
                  <a:pt x="1199" y="67"/>
                </a:cubicBezTo>
                <a:cubicBezTo>
                  <a:pt x="1180" y="64"/>
                  <a:pt x="1162" y="61"/>
                  <a:pt x="1142" y="58"/>
                </a:cubicBezTo>
                <a:cubicBezTo>
                  <a:pt x="1137" y="58"/>
                  <a:pt x="1123" y="55"/>
                  <a:pt x="1119" y="55"/>
                </a:cubicBezTo>
                <a:cubicBezTo>
                  <a:pt x="1126" y="56"/>
                  <a:pt x="1135" y="57"/>
                  <a:pt x="1134" y="57"/>
                </a:cubicBezTo>
                <a:cubicBezTo>
                  <a:pt x="1122" y="56"/>
                  <a:pt x="1106" y="54"/>
                  <a:pt x="1098" y="53"/>
                </a:cubicBezTo>
                <a:cubicBezTo>
                  <a:pt x="1083" y="51"/>
                  <a:pt x="1076" y="50"/>
                  <a:pt x="1062" y="49"/>
                </a:cubicBezTo>
                <a:cubicBezTo>
                  <a:pt x="1059" y="48"/>
                  <a:pt x="1065" y="49"/>
                  <a:pt x="1058" y="48"/>
                </a:cubicBezTo>
                <a:cubicBezTo>
                  <a:pt x="1037" y="46"/>
                  <a:pt x="1027" y="45"/>
                  <a:pt x="1008" y="43"/>
                </a:cubicBezTo>
                <a:cubicBezTo>
                  <a:pt x="1003" y="43"/>
                  <a:pt x="980" y="41"/>
                  <a:pt x="974" y="41"/>
                </a:cubicBezTo>
                <a:cubicBezTo>
                  <a:pt x="968" y="40"/>
                  <a:pt x="980" y="41"/>
                  <a:pt x="975" y="41"/>
                </a:cubicBezTo>
                <a:cubicBezTo>
                  <a:pt x="927" y="38"/>
                  <a:pt x="927" y="38"/>
                  <a:pt x="927" y="38"/>
                </a:cubicBezTo>
                <a:cubicBezTo>
                  <a:pt x="923" y="38"/>
                  <a:pt x="920" y="38"/>
                  <a:pt x="914" y="38"/>
                </a:cubicBezTo>
                <a:cubicBezTo>
                  <a:pt x="909" y="37"/>
                  <a:pt x="915" y="37"/>
                  <a:pt x="908" y="37"/>
                </a:cubicBezTo>
                <a:cubicBezTo>
                  <a:pt x="902" y="37"/>
                  <a:pt x="913" y="38"/>
                  <a:pt x="912" y="38"/>
                </a:cubicBezTo>
                <a:cubicBezTo>
                  <a:pt x="903" y="37"/>
                  <a:pt x="905" y="38"/>
                  <a:pt x="900" y="38"/>
                </a:cubicBezTo>
                <a:cubicBezTo>
                  <a:pt x="888" y="37"/>
                  <a:pt x="880" y="37"/>
                  <a:pt x="869" y="37"/>
                </a:cubicBezTo>
                <a:cubicBezTo>
                  <a:pt x="835" y="36"/>
                  <a:pt x="835" y="36"/>
                  <a:pt x="835" y="36"/>
                </a:cubicBezTo>
                <a:cubicBezTo>
                  <a:pt x="811" y="36"/>
                  <a:pt x="811" y="36"/>
                  <a:pt x="811" y="36"/>
                </a:cubicBezTo>
                <a:cubicBezTo>
                  <a:pt x="786" y="36"/>
                  <a:pt x="786" y="36"/>
                  <a:pt x="786" y="36"/>
                </a:cubicBezTo>
                <a:cubicBezTo>
                  <a:pt x="781" y="36"/>
                  <a:pt x="790" y="36"/>
                  <a:pt x="782" y="36"/>
                </a:cubicBezTo>
                <a:cubicBezTo>
                  <a:pt x="749" y="36"/>
                  <a:pt x="716" y="37"/>
                  <a:pt x="692" y="38"/>
                </a:cubicBezTo>
                <a:cubicBezTo>
                  <a:pt x="729" y="36"/>
                  <a:pt x="757" y="36"/>
                  <a:pt x="790" y="36"/>
                </a:cubicBezTo>
                <a:cubicBezTo>
                  <a:pt x="795" y="36"/>
                  <a:pt x="804" y="36"/>
                  <a:pt x="809" y="36"/>
                </a:cubicBezTo>
                <a:cubicBezTo>
                  <a:pt x="811" y="36"/>
                  <a:pt x="804" y="36"/>
                  <a:pt x="811" y="36"/>
                </a:cubicBezTo>
                <a:cubicBezTo>
                  <a:pt x="818" y="36"/>
                  <a:pt x="818" y="36"/>
                  <a:pt x="818" y="36"/>
                </a:cubicBezTo>
                <a:cubicBezTo>
                  <a:pt x="814" y="36"/>
                  <a:pt x="821" y="36"/>
                  <a:pt x="823" y="37"/>
                </a:cubicBezTo>
                <a:cubicBezTo>
                  <a:pt x="851" y="37"/>
                  <a:pt x="873" y="37"/>
                  <a:pt x="898" y="38"/>
                </a:cubicBezTo>
                <a:cubicBezTo>
                  <a:pt x="902" y="38"/>
                  <a:pt x="894" y="38"/>
                  <a:pt x="900" y="38"/>
                </a:cubicBezTo>
                <a:cubicBezTo>
                  <a:pt x="927" y="39"/>
                  <a:pt x="927" y="39"/>
                  <a:pt x="927" y="39"/>
                </a:cubicBezTo>
                <a:cubicBezTo>
                  <a:pt x="930" y="40"/>
                  <a:pt x="937" y="40"/>
                  <a:pt x="933" y="40"/>
                </a:cubicBezTo>
                <a:cubicBezTo>
                  <a:pt x="901" y="38"/>
                  <a:pt x="856" y="37"/>
                  <a:pt x="817" y="37"/>
                </a:cubicBezTo>
                <a:cubicBezTo>
                  <a:pt x="806" y="37"/>
                  <a:pt x="793" y="37"/>
                  <a:pt x="787" y="37"/>
                </a:cubicBezTo>
                <a:cubicBezTo>
                  <a:pt x="804" y="37"/>
                  <a:pt x="818" y="37"/>
                  <a:pt x="833" y="38"/>
                </a:cubicBezTo>
                <a:cubicBezTo>
                  <a:pt x="853" y="38"/>
                  <a:pt x="874" y="38"/>
                  <a:pt x="893" y="39"/>
                </a:cubicBezTo>
                <a:cubicBezTo>
                  <a:pt x="906" y="40"/>
                  <a:pt x="906" y="40"/>
                  <a:pt x="906" y="40"/>
                </a:cubicBezTo>
                <a:cubicBezTo>
                  <a:pt x="920" y="40"/>
                  <a:pt x="920" y="40"/>
                  <a:pt x="920" y="40"/>
                </a:cubicBezTo>
                <a:cubicBezTo>
                  <a:pt x="929" y="41"/>
                  <a:pt x="929" y="41"/>
                  <a:pt x="929" y="41"/>
                </a:cubicBezTo>
                <a:cubicBezTo>
                  <a:pt x="937" y="41"/>
                  <a:pt x="944" y="41"/>
                  <a:pt x="953" y="42"/>
                </a:cubicBezTo>
                <a:cubicBezTo>
                  <a:pt x="968" y="43"/>
                  <a:pt x="983" y="44"/>
                  <a:pt x="999" y="46"/>
                </a:cubicBezTo>
                <a:cubicBezTo>
                  <a:pt x="1002" y="46"/>
                  <a:pt x="1001" y="46"/>
                  <a:pt x="997" y="46"/>
                </a:cubicBezTo>
                <a:cubicBezTo>
                  <a:pt x="977" y="44"/>
                  <a:pt x="974" y="44"/>
                  <a:pt x="954" y="43"/>
                </a:cubicBezTo>
                <a:cubicBezTo>
                  <a:pt x="956" y="43"/>
                  <a:pt x="958" y="43"/>
                  <a:pt x="957" y="43"/>
                </a:cubicBezTo>
                <a:cubicBezTo>
                  <a:pt x="951" y="43"/>
                  <a:pt x="949" y="42"/>
                  <a:pt x="945" y="42"/>
                </a:cubicBezTo>
                <a:cubicBezTo>
                  <a:pt x="960" y="43"/>
                  <a:pt x="958" y="43"/>
                  <a:pt x="953" y="43"/>
                </a:cubicBezTo>
                <a:cubicBezTo>
                  <a:pt x="916" y="41"/>
                  <a:pt x="870" y="39"/>
                  <a:pt x="840" y="39"/>
                </a:cubicBezTo>
                <a:cubicBezTo>
                  <a:pt x="836" y="39"/>
                  <a:pt x="834" y="39"/>
                  <a:pt x="829" y="39"/>
                </a:cubicBezTo>
                <a:cubicBezTo>
                  <a:pt x="794" y="38"/>
                  <a:pt x="755" y="38"/>
                  <a:pt x="718" y="40"/>
                </a:cubicBezTo>
                <a:cubicBezTo>
                  <a:pt x="761" y="39"/>
                  <a:pt x="805" y="38"/>
                  <a:pt x="854" y="39"/>
                </a:cubicBezTo>
                <a:cubicBezTo>
                  <a:pt x="856" y="39"/>
                  <a:pt x="854" y="39"/>
                  <a:pt x="859" y="40"/>
                </a:cubicBezTo>
                <a:cubicBezTo>
                  <a:pt x="880" y="40"/>
                  <a:pt x="904" y="41"/>
                  <a:pt x="920" y="42"/>
                </a:cubicBezTo>
                <a:cubicBezTo>
                  <a:pt x="941" y="44"/>
                  <a:pt x="941" y="44"/>
                  <a:pt x="941" y="44"/>
                </a:cubicBezTo>
                <a:cubicBezTo>
                  <a:pt x="993" y="47"/>
                  <a:pt x="1030" y="51"/>
                  <a:pt x="1079" y="57"/>
                </a:cubicBezTo>
                <a:cubicBezTo>
                  <a:pt x="1079" y="57"/>
                  <a:pt x="1082" y="57"/>
                  <a:pt x="1084" y="57"/>
                </a:cubicBezTo>
                <a:cubicBezTo>
                  <a:pt x="1073" y="57"/>
                  <a:pt x="1073" y="57"/>
                  <a:pt x="1073" y="57"/>
                </a:cubicBezTo>
                <a:cubicBezTo>
                  <a:pt x="1049" y="54"/>
                  <a:pt x="1049" y="54"/>
                  <a:pt x="1049" y="54"/>
                </a:cubicBezTo>
                <a:cubicBezTo>
                  <a:pt x="1008" y="50"/>
                  <a:pt x="950" y="45"/>
                  <a:pt x="898" y="43"/>
                </a:cubicBezTo>
                <a:cubicBezTo>
                  <a:pt x="892" y="43"/>
                  <a:pt x="897" y="43"/>
                  <a:pt x="901" y="44"/>
                </a:cubicBezTo>
                <a:cubicBezTo>
                  <a:pt x="926" y="45"/>
                  <a:pt x="948" y="46"/>
                  <a:pt x="975" y="48"/>
                </a:cubicBezTo>
                <a:cubicBezTo>
                  <a:pt x="984" y="50"/>
                  <a:pt x="974" y="49"/>
                  <a:pt x="954" y="48"/>
                </a:cubicBezTo>
                <a:cubicBezTo>
                  <a:pt x="937" y="47"/>
                  <a:pt x="914" y="45"/>
                  <a:pt x="893" y="45"/>
                </a:cubicBezTo>
                <a:cubicBezTo>
                  <a:pt x="871" y="44"/>
                  <a:pt x="851" y="43"/>
                  <a:pt x="841" y="43"/>
                </a:cubicBezTo>
                <a:cubicBezTo>
                  <a:pt x="791" y="42"/>
                  <a:pt x="742" y="43"/>
                  <a:pt x="693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8" y="45"/>
                  <a:pt x="688" y="45"/>
                  <a:pt x="688" y="45"/>
                </a:cubicBezTo>
                <a:cubicBezTo>
                  <a:pt x="686" y="45"/>
                  <a:pt x="686" y="45"/>
                  <a:pt x="686" y="45"/>
                </a:cubicBezTo>
                <a:cubicBezTo>
                  <a:pt x="686" y="45"/>
                  <a:pt x="687" y="45"/>
                  <a:pt x="688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92" y="45"/>
                  <a:pt x="692" y="45"/>
                  <a:pt x="692" y="45"/>
                </a:cubicBezTo>
                <a:cubicBezTo>
                  <a:pt x="701" y="45"/>
                  <a:pt x="701" y="45"/>
                  <a:pt x="701" y="45"/>
                </a:cubicBezTo>
                <a:cubicBezTo>
                  <a:pt x="701" y="45"/>
                  <a:pt x="703" y="44"/>
                  <a:pt x="707" y="44"/>
                </a:cubicBezTo>
                <a:cubicBezTo>
                  <a:pt x="756" y="43"/>
                  <a:pt x="811" y="43"/>
                  <a:pt x="855" y="43"/>
                </a:cubicBezTo>
                <a:cubicBezTo>
                  <a:pt x="873" y="44"/>
                  <a:pt x="908" y="45"/>
                  <a:pt x="926" y="47"/>
                </a:cubicBezTo>
                <a:cubicBezTo>
                  <a:pt x="922" y="47"/>
                  <a:pt x="907" y="46"/>
                  <a:pt x="888" y="46"/>
                </a:cubicBezTo>
                <a:cubicBezTo>
                  <a:pt x="907" y="46"/>
                  <a:pt x="925" y="48"/>
                  <a:pt x="941" y="49"/>
                </a:cubicBezTo>
                <a:cubicBezTo>
                  <a:pt x="955" y="49"/>
                  <a:pt x="978" y="51"/>
                  <a:pt x="985" y="52"/>
                </a:cubicBezTo>
                <a:cubicBezTo>
                  <a:pt x="986" y="52"/>
                  <a:pt x="984" y="52"/>
                  <a:pt x="985" y="52"/>
                </a:cubicBezTo>
                <a:cubicBezTo>
                  <a:pt x="986" y="52"/>
                  <a:pt x="996" y="53"/>
                  <a:pt x="997" y="53"/>
                </a:cubicBezTo>
                <a:cubicBezTo>
                  <a:pt x="1004" y="53"/>
                  <a:pt x="1003" y="53"/>
                  <a:pt x="1011" y="54"/>
                </a:cubicBezTo>
                <a:cubicBezTo>
                  <a:pt x="1022" y="55"/>
                  <a:pt x="1022" y="55"/>
                  <a:pt x="1029" y="56"/>
                </a:cubicBezTo>
                <a:cubicBezTo>
                  <a:pt x="1067" y="59"/>
                  <a:pt x="1104" y="64"/>
                  <a:pt x="1142" y="69"/>
                </a:cubicBezTo>
                <a:cubicBezTo>
                  <a:pt x="1154" y="71"/>
                  <a:pt x="1154" y="71"/>
                  <a:pt x="1154" y="71"/>
                </a:cubicBezTo>
                <a:cubicBezTo>
                  <a:pt x="1158" y="72"/>
                  <a:pt x="1155" y="72"/>
                  <a:pt x="1159" y="72"/>
                </a:cubicBezTo>
                <a:cubicBezTo>
                  <a:pt x="1162" y="73"/>
                  <a:pt x="1161" y="72"/>
                  <a:pt x="1165" y="73"/>
                </a:cubicBezTo>
                <a:cubicBezTo>
                  <a:pt x="1179" y="75"/>
                  <a:pt x="1196" y="78"/>
                  <a:pt x="1211" y="81"/>
                </a:cubicBezTo>
                <a:cubicBezTo>
                  <a:pt x="1229" y="84"/>
                  <a:pt x="1249" y="88"/>
                  <a:pt x="1267" y="94"/>
                </a:cubicBezTo>
                <a:cubicBezTo>
                  <a:pt x="1275" y="97"/>
                  <a:pt x="1284" y="101"/>
                  <a:pt x="1291" y="105"/>
                </a:cubicBezTo>
                <a:cubicBezTo>
                  <a:pt x="1298" y="109"/>
                  <a:pt x="1303" y="114"/>
                  <a:pt x="1305" y="119"/>
                </a:cubicBezTo>
                <a:cubicBezTo>
                  <a:pt x="1306" y="122"/>
                  <a:pt x="1306" y="121"/>
                  <a:pt x="1306" y="121"/>
                </a:cubicBezTo>
                <a:cubicBezTo>
                  <a:pt x="1306" y="121"/>
                  <a:pt x="1306" y="121"/>
                  <a:pt x="1307" y="124"/>
                </a:cubicBezTo>
                <a:cubicBezTo>
                  <a:pt x="1307" y="125"/>
                  <a:pt x="1307" y="126"/>
                  <a:pt x="1307" y="126"/>
                </a:cubicBezTo>
                <a:cubicBezTo>
                  <a:pt x="1307" y="127"/>
                  <a:pt x="1306" y="127"/>
                  <a:pt x="1306" y="128"/>
                </a:cubicBezTo>
                <a:cubicBezTo>
                  <a:pt x="1304" y="130"/>
                  <a:pt x="1302" y="132"/>
                  <a:pt x="1300" y="134"/>
                </a:cubicBezTo>
                <a:cubicBezTo>
                  <a:pt x="1296" y="138"/>
                  <a:pt x="1291" y="142"/>
                  <a:pt x="1285" y="145"/>
                </a:cubicBezTo>
                <a:cubicBezTo>
                  <a:pt x="1274" y="152"/>
                  <a:pt x="1262" y="158"/>
                  <a:pt x="1250" y="163"/>
                </a:cubicBezTo>
                <a:cubicBezTo>
                  <a:pt x="1247" y="164"/>
                  <a:pt x="1244" y="165"/>
                  <a:pt x="1241" y="166"/>
                </a:cubicBezTo>
                <a:cubicBezTo>
                  <a:pt x="1231" y="169"/>
                  <a:pt x="1231" y="169"/>
                  <a:pt x="1231" y="169"/>
                </a:cubicBezTo>
                <a:cubicBezTo>
                  <a:pt x="1224" y="171"/>
                  <a:pt x="1218" y="173"/>
                  <a:pt x="1211" y="175"/>
                </a:cubicBezTo>
                <a:cubicBezTo>
                  <a:pt x="1198" y="178"/>
                  <a:pt x="1184" y="182"/>
                  <a:pt x="1171" y="185"/>
                </a:cubicBezTo>
                <a:cubicBezTo>
                  <a:pt x="1167" y="186"/>
                  <a:pt x="1170" y="185"/>
                  <a:pt x="1164" y="186"/>
                </a:cubicBezTo>
                <a:cubicBezTo>
                  <a:pt x="1156" y="188"/>
                  <a:pt x="1158" y="188"/>
                  <a:pt x="1152" y="189"/>
                </a:cubicBezTo>
                <a:cubicBezTo>
                  <a:pt x="1147" y="190"/>
                  <a:pt x="1144" y="191"/>
                  <a:pt x="1141" y="191"/>
                </a:cubicBezTo>
                <a:cubicBezTo>
                  <a:pt x="1110" y="197"/>
                  <a:pt x="1078" y="201"/>
                  <a:pt x="1045" y="205"/>
                </a:cubicBezTo>
                <a:cubicBezTo>
                  <a:pt x="1013" y="208"/>
                  <a:pt x="980" y="210"/>
                  <a:pt x="947" y="213"/>
                </a:cubicBezTo>
                <a:cubicBezTo>
                  <a:pt x="885" y="217"/>
                  <a:pt x="823" y="220"/>
                  <a:pt x="765" y="221"/>
                </a:cubicBezTo>
                <a:cubicBezTo>
                  <a:pt x="719" y="222"/>
                  <a:pt x="675" y="223"/>
                  <a:pt x="633" y="222"/>
                </a:cubicBezTo>
                <a:cubicBezTo>
                  <a:pt x="578" y="222"/>
                  <a:pt x="530" y="221"/>
                  <a:pt x="478" y="219"/>
                </a:cubicBezTo>
                <a:cubicBezTo>
                  <a:pt x="441" y="218"/>
                  <a:pt x="400" y="216"/>
                  <a:pt x="368" y="214"/>
                </a:cubicBezTo>
                <a:cubicBezTo>
                  <a:pt x="350" y="214"/>
                  <a:pt x="350" y="214"/>
                  <a:pt x="350" y="214"/>
                </a:cubicBezTo>
                <a:cubicBezTo>
                  <a:pt x="321" y="212"/>
                  <a:pt x="321" y="212"/>
                  <a:pt x="321" y="212"/>
                </a:cubicBezTo>
                <a:cubicBezTo>
                  <a:pt x="296" y="210"/>
                  <a:pt x="270" y="209"/>
                  <a:pt x="244" y="206"/>
                </a:cubicBezTo>
                <a:cubicBezTo>
                  <a:pt x="215" y="204"/>
                  <a:pt x="188" y="201"/>
                  <a:pt x="160" y="198"/>
                </a:cubicBezTo>
                <a:cubicBezTo>
                  <a:pt x="144" y="196"/>
                  <a:pt x="129" y="194"/>
                  <a:pt x="114" y="191"/>
                </a:cubicBezTo>
                <a:cubicBezTo>
                  <a:pt x="103" y="189"/>
                  <a:pt x="93" y="187"/>
                  <a:pt x="82" y="185"/>
                </a:cubicBezTo>
                <a:cubicBezTo>
                  <a:pt x="68" y="182"/>
                  <a:pt x="53" y="178"/>
                  <a:pt x="40" y="172"/>
                </a:cubicBezTo>
                <a:cubicBezTo>
                  <a:pt x="33" y="170"/>
                  <a:pt x="26" y="166"/>
                  <a:pt x="22" y="163"/>
                </a:cubicBezTo>
                <a:cubicBezTo>
                  <a:pt x="17" y="159"/>
                  <a:pt x="14" y="154"/>
                  <a:pt x="14" y="149"/>
                </a:cubicBezTo>
                <a:cubicBezTo>
                  <a:pt x="14" y="144"/>
                  <a:pt x="19" y="137"/>
                  <a:pt x="26" y="131"/>
                </a:cubicBezTo>
                <a:cubicBezTo>
                  <a:pt x="33" y="126"/>
                  <a:pt x="41" y="121"/>
                  <a:pt x="50" y="117"/>
                </a:cubicBezTo>
                <a:cubicBezTo>
                  <a:pt x="67" y="108"/>
                  <a:pt x="85" y="101"/>
                  <a:pt x="103" y="95"/>
                </a:cubicBezTo>
                <a:cubicBezTo>
                  <a:pt x="144" y="82"/>
                  <a:pt x="195" y="70"/>
                  <a:pt x="235" y="61"/>
                </a:cubicBezTo>
                <a:cubicBezTo>
                  <a:pt x="268" y="55"/>
                  <a:pt x="302" y="49"/>
                  <a:pt x="340" y="44"/>
                </a:cubicBezTo>
                <a:cubicBezTo>
                  <a:pt x="350" y="42"/>
                  <a:pt x="350" y="42"/>
                  <a:pt x="350" y="42"/>
                </a:cubicBezTo>
                <a:cubicBezTo>
                  <a:pt x="407" y="35"/>
                  <a:pt x="471" y="28"/>
                  <a:pt x="517" y="25"/>
                </a:cubicBezTo>
                <a:cubicBezTo>
                  <a:pt x="534" y="24"/>
                  <a:pt x="549" y="23"/>
                  <a:pt x="565" y="22"/>
                </a:cubicBezTo>
                <a:cubicBezTo>
                  <a:pt x="583" y="21"/>
                  <a:pt x="599" y="20"/>
                  <a:pt x="616" y="19"/>
                </a:cubicBezTo>
                <a:cubicBezTo>
                  <a:pt x="632" y="19"/>
                  <a:pt x="632" y="19"/>
                  <a:pt x="632" y="19"/>
                </a:cubicBezTo>
                <a:cubicBezTo>
                  <a:pt x="649" y="18"/>
                  <a:pt x="666" y="17"/>
                  <a:pt x="684" y="17"/>
                </a:cubicBezTo>
                <a:cubicBezTo>
                  <a:pt x="712" y="16"/>
                  <a:pt x="742" y="16"/>
                  <a:pt x="774" y="16"/>
                </a:cubicBezTo>
                <a:cubicBezTo>
                  <a:pt x="799" y="16"/>
                  <a:pt x="836" y="16"/>
                  <a:pt x="864" y="16"/>
                </a:cubicBezTo>
                <a:cubicBezTo>
                  <a:pt x="912" y="18"/>
                  <a:pt x="961" y="19"/>
                  <a:pt x="1010" y="23"/>
                </a:cubicBezTo>
                <a:cubicBezTo>
                  <a:pt x="1026" y="24"/>
                  <a:pt x="1041" y="26"/>
                  <a:pt x="1058" y="27"/>
                </a:cubicBezTo>
                <a:cubicBezTo>
                  <a:pt x="1075" y="29"/>
                  <a:pt x="1096" y="31"/>
                  <a:pt x="1117" y="35"/>
                </a:cubicBezTo>
                <a:cubicBezTo>
                  <a:pt x="1123" y="36"/>
                  <a:pt x="1123" y="36"/>
                  <a:pt x="1123" y="36"/>
                </a:cubicBezTo>
                <a:cubicBezTo>
                  <a:pt x="1123" y="36"/>
                  <a:pt x="1123" y="36"/>
                  <a:pt x="1123" y="36"/>
                </a:cubicBezTo>
                <a:cubicBezTo>
                  <a:pt x="1124" y="36"/>
                  <a:pt x="1124" y="36"/>
                  <a:pt x="1124" y="36"/>
                </a:cubicBezTo>
                <a:cubicBezTo>
                  <a:pt x="1125" y="36"/>
                  <a:pt x="1125" y="36"/>
                  <a:pt x="1125" y="36"/>
                </a:cubicBezTo>
                <a:cubicBezTo>
                  <a:pt x="1125" y="36"/>
                  <a:pt x="1127" y="36"/>
                  <a:pt x="1127" y="37"/>
                </a:cubicBezTo>
                <a:cubicBezTo>
                  <a:pt x="1127" y="38"/>
                  <a:pt x="1128" y="36"/>
                  <a:pt x="1129" y="37"/>
                </a:cubicBezTo>
                <a:cubicBezTo>
                  <a:pt x="1129" y="37"/>
                  <a:pt x="1129" y="37"/>
                  <a:pt x="1129" y="38"/>
                </a:cubicBezTo>
                <a:cubicBezTo>
                  <a:pt x="1129" y="38"/>
                  <a:pt x="1129" y="38"/>
                  <a:pt x="1130" y="38"/>
                </a:cubicBezTo>
                <a:cubicBezTo>
                  <a:pt x="1130" y="38"/>
                  <a:pt x="1130" y="39"/>
                  <a:pt x="1131" y="39"/>
                </a:cubicBezTo>
                <a:cubicBezTo>
                  <a:pt x="1131" y="39"/>
                  <a:pt x="1131" y="39"/>
                  <a:pt x="1131" y="39"/>
                </a:cubicBezTo>
                <a:cubicBezTo>
                  <a:pt x="1132" y="39"/>
                  <a:pt x="1132" y="39"/>
                  <a:pt x="1133" y="39"/>
                </a:cubicBezTo>
                <a:cubicBezTo>
                  <a:pt x="1133" y="39"/>
                  <a:pt x="1134" y="39"/>
                  <a:pt x="1134" y="39"/>
                </a:cubicBezTo>
                <a:cubicBezTo>
                  <a:pt x="1135" y="39"/>
                  <a:pt x="1135" y="39"/>
                  <a:pt x="1135" y="39"/>
                </a:cubicBezTo>
                <a:cubicBezTo>
                  <a:pt x="1136" y="39"/>
                  <a:pt x="1136" y="39"/>
                  <a:pt x="1137" y="38"/>
                </a:cubicBezTo>
                <a:cubicBezTo>
                  <a:pt x="1137" y="38"/>
                  <a:pt x="1138" y="38"/>
                  <a:pt x="1138" y="38"/>
                </a:cubicBezTo>
                <a:cubicBezTo>
                  <a:pt x="1138" y="38"/>
                  <a:pt x="1139" y="38"/>
                  <a:pt x="1139" y="38"/>
                </a:cubicBezTo>
                <a:cubicBezTo>
                  <a:pt x="1140" y="37"/>
                  <a:pt x="1141" y="36"/>
                  <a:pt x="1142" y="36"/>
                </a:cubicBezTo>
                <a:cubicBezTo>
                  <a:pt x="1142" y="36"/>
                  <a:pt x="1142" y="35"/>
                  <a:pt x="1143" y="35"/>
                </a:cubicBezTo>
                <a:cubicBezTo>
                  <a:pt x="1143" y="35"/>
                  <a:pt x="1143" y="35"/>
                  <a:pt x="1143" y="35"/>
                </a:cubicBezTo>
                <a:cubicBezTo>
                  <a:pt x="1143" y="34"/>
                  <a:pt x="1143" y="33"/>
                  <a:pt x="1144" y="33"/>
                </a:cubicBezTo>
                <a:cubicBezTo>
                  <a:pt x="1144" y="33"/>
                  <a:pt x="1144" y="33"/>
                  <a:pt x="1144" y="33"/>
                </a:cubicBezTo>
                <a:cubicBezTo>
                  <a:pt x="1144" y="32"/>
                  <a:pt x="1144" y="31"/>
                  <a:pt x="1144" y="30"/>
                </a:cubicBezTo>
                <a:cubicBezTo>
                  <a:pt x="1144" y="29"/>
                  <a:pt x="1144" y="28"/>
                  <a:pt x="1144" y="28"/>
                </a:cubicBezTo>
                <a:cubicBezTo>
                  <a:pt x="1144" y="28"/>
                  <a:pt x="1144" y="27"/>
                  <a:pt x="1144" y="27"/>
                </a:cubicBezTo>
                <a:cubicBezTo>
                  <a:pt x="1144" y="26"/>
                  <a:pt x="1143" y="26"/>
                  <a:pt x="1143" y="26"/>
                </a:cubicBezTo>
                <a:cubicBezTo>
                  <a:pt x="1143" y="25"/>
                  <a:pt x="1143" y="25"/>
                  <a:pt x="1143" y="25"/>
                </a:cubicBezTo>
                <a:cubicBezTo>
                  <a:pt x="1143" y="25"/>
                  <a:pt x="1142" y="24"/>
                  <a:pt x="1142" y="24"/>
                </a:cubicBezTo>
                <a:cubicBezTo>
                  <a:pt x="1142" y="24"/>
                  <a:pt x="1142" y="24"/>
                  <a:pt x="1142" y="24"/>
                </a:cubicBezTo>
                <a:cubicBezTo>
                  <a:pt x="1141" y="23"/>
                  <a:pt x="1141" y="22"/>
                  <a:pt x="1140" y="22"/>
                </a:cubicBezTo>
                <a:cubicBezTo>
                  <a:pt x="1140" y="22"/>
                  <a:pt x="1139" y="21"/>
                  <a:pt x="1139" y="21"/>
                </a:cubicBezTo>
                <a:cubicBezTo>
                  <a:pt x="1138" y="21"/>
                  <a:pt x="1137" y="21"/>
                  <a:pt x="1137" y="20"/>
                </a:cubicBezTo>
                <a:cubicBezTo>
                  <a:pt x="1137" y="20"/>
                  <a:pt x="1137" y="20"/>
                  <a:pt x="1137" y="20"/>
                </a:cubicBezTo>
                <a:cubicBezTo>
                  <a:pt x="1137" y="20"/>
                  <a:pt x="1136" y="20"/>
                  <a:pt x="1136" y="20"/>
                </a:cubicBezTo>
                <a:cubicBezTo>
                  <a:pt x="1136" y="20"/>
                  <a:pt x="1135" y="20"/>
                  <a:pt x="1135" y="20"/>
                </a:cubicBezTo>
                <a:cubicBezTo>
                  <a:pt x="1135" y="20"/>
                  <a:pt x="1134" y="19"/>
                  <a:pt x="1134" y="19"/>
                </a:cubicBezTo>
                <a:cubicBezTo>
                  <a:pt x="1134" y="19"/>
                  <a:pt x="1134" y="20"/>
                  <a:pt x="1133" y="20"/>
                </a:cubicBezTo>
                <a:cubicBezTo>
                  <a:pt x="1133" y="20"/>
                  <a:pt x="1132" y="19"/>
                  <a:pt x="1132" y="19"/>
                </a:cubicBezTo>
                <a:cubicBezTo>
                  <a:pt x="1131" y="19"/>
                  <a:pt x="1131" y="19"/>
                  <a:pt x="1131" y="19"/>
                </a:cubicBezTo>
                <a:cubicBezTo>
                  <a:pt x="1131" y="19"/>
                  <a:pt x="1130" y="19"/>
                  <a:pt x="1130" y="20"/>
                </a:cubicBezTo>
                <a:cubicBezTo>
                  <a:pt x="1130" y="20"/>
                  <a:pt x="1128" y="19"/>
                  <a:pt x="1127" y="20"/>
                </a:cubicBezTo>
                <a:cubicBezTo>
                  <a:pt x="1127" y="19"/>
                  <a:pt x="1127" y="19"/>
                  <a:pt x="1126" y="19"/>
                </a:cubicBezTo>
                <a:cubicBezTo>
                  <a:pt x="1126" y="19"/>
                  <a:pt x="1126" y="19"/>
                  <a:pt x="1126" y="19"/>
                </a:cubicBezTo>
                <a:cubicBezTo>
                  <a:pt x="1126" y="19"/>
                  <a:pt x="1126" y="19"/>
                  <a:pt x="1126" y="19"/>
                </a:cubicBezTo>
                <a:cubicBezTo>
                  <a:pt x="1122" y="19"/>
                  <a:pt x="1122" y="19"/>
                  <a:pt x="1122" y="19"/>
                </a:cubicBezTo>
                <a:cubicBezTo>
                  <a:pt x="1103" y="16"/>
                  <a:pt x="1103" y="16"/>
                  <a:pt x="1103" y="16"/>
                </a:cubicBezTo>
                <a:cubicBezTo>
                  <a:pt x="1098" y="15"/>
                  <a:pt x="1092" y="15"/>
                  <a:pt x="1087" y="14"/>
                </a:cubicBezTo>
                <a:cubicBezTo>
                  <a:pt x="1078" y="13"/>
                  <a:pt x="1067" y="12"/>
                  <a:pt x="1056" y="11"/>
                </a:cubicBezTo>
                <a:cubicBezTo>
                  <a:pt x="1037" y="9"/>
                  <a:pt x="1021" y="8"/>
                  <a:pt x="1005" y="7"/>
                </a:cubicBezTo>
                <a:cubicBezTo>
                  <a:pt x="981" y="5"/>
                  <a:pt x="964" y="4"/>
                  <a:pt x="944" y="3"/>
                </a:cubicBezTo>
                <a:cubicBezTo>
                  <a:pt x="920" y="2"/>
                  <a:pt x="920" y="2"/>
                  <a:pt x="920" y="2"/>
                </a:cubicBezTo>
                <a:cubicBezTo>
                  <a:pt x="898" y="2"/>
                  <a:pt x="898" y="2"/>
                  <a:pt x="898" y="2"/>
                </a:cubicBezTo>
                <a:cubicBezTo>
                  <a:pt x="875" y="1"/>
                  <a:pt x="875" y="1"/>
                  <a:pt x="875" y="1"/>
                </a:cubicBezTo>
                <a:cubicBezTo>
                  <a:pt x="860" y="1"/>
                  <a:pt x="860" y="1"/>
                  <a:pt x="860" y="1"/>
                </a:cubicBezTo>
                <a:cubicBezTo>
                  <a:pt x="844" y="0"/>
                  <a:pt x="844" y="0"/>
                  <a:pt x="844" y="0"/>
                </a:cubicBezTo>
                <a:cubicBezTo>
                  <a:pt x="824" y="0"/>
                  <a:pt x="824" y="0"/>
                  <a:pt x="824" y="0"/>
                </a:cubicBezTo>
                <a:cubicBezTo>
                  <a:pt x="800" y="0"/>
                  <a:pt x="773" y="0"/>
                  <a:pt x="750" y="1"/>
                </a:cubicBezTo>
                <a:cubicBezTo>
                  <a:pt x="708" y="1"/>
                  <a:pt x="671" y="2"/>
                  <a:pt x="622" y="4"/>
                </a:cubicBezTo>
                <a:cubicBezTo>
                  <a:pt x="587" y="6"/>
                  <a:pt x="587" y="6"/>
                  <a:pt x="587" y="6"/>
                </a:cubicBezTo>
                <a:cubicBezTo>
                  <a:pt x="584" y="6"/>
                  <a:pt x="584" y="6"/>
                  <a:pt x="580" y="6"/>
                </a:cubicBezTo>
                <a:cubicBezTo>
                  <a:pt x="554" y="7"/>
                  <a:pt x="527" y="10"/>
                  <a:pt x="500" y="11"/>
                </a:cubicBezTo>
                <a:cubicBezTo>
                  <a:pt x="497" y="12"/>
                  <a:pt x="497" y="12"/>
                  <a:pt x="497" y="12"/>
                </a:cubicBezTo>
                <a:cubicBezTo>
                  <a:pt x="460" y="14"/>
                  <a:pt x="414" y="19"/>
                  <a:pt x="385" y="23"/>
                </a:cubicBezTo>
                <a:cubicBezTo>
                  <a:pt x="363" y="25"/>
                  <a:pt x="337" y="29"/>
                  <a:pt x="309" y="33"/>
                </a:cubicBezTo>
                <a:cubicBezTo>
                  <a:pt x="297" y="35"/>
                  <a:pt x="284" y="37"/>
                  <a:pt x="272" y="39"/>
                </a:cubicBezTo>
                <a:cubicBezTo>
                  <a:pt x="249" y="44"/>
                  <a:pt x="218" y="50"/>
                  <a:pt x="196" y="55"/>
                </a:cubicBezTo>
                <a:cubicBezTo>
                  <a:pt x="176" y="60"/>
                  <a:pt x="176" y="60"/>
                  <a:pt x="176" y="60"/>
                </a:cubicBezTo>
                <a:cubicBezTo>
                  <a:pt x="164" y="63"/>
                  <a:pt x="152" y="66"/>
                  <a:pt x="139" y="69"/>
                </a:cubicBezTo>
                <a:cubicBezTo>
                  <a:pt x="115" y="76"/>
                  <a:pt x="89" y="84"/>
                  <a:pt x="65" y="94"/>
                </a:cubicBezTo>
                <a:cubicBezTo>
                  <a:pt x="53" y="99"/>
                  <a:pt x="41" y="104"/>
                  <a:pt x="30" y="111"/>
                </a:cubicBezTo>
                <a:cubicBezTo>
                  <a:pt x="25" y="114"/>
                  <a:pt x="19" y="118"/>
                  <a:pt x="15" y="122"/>
                </a:cubicBezTo>
                <a:cubicBezTo>
                  <a:pt x="10" y="127"/>
                  <a:pt x="5" y="131"/>
                  <a:pt x="2" y="138"/>
                </a:cubicBezTo>
                <a:cubicBezTo>
                  <a:pt x="1" y="142"/>
                  <a:pt x="0" y="146"/>
                  <a:pt x="0" y="151"/>
                </a:cubicBezTo>
                <a:cubicBezTo>
                  <a:pt x="0" y="155"/>
                  <a:pt x="1" y="159"/>
                  <a:pt x="3" y="163"/>
                </a:cubicBezTo>
                <a:cubicBezTo>
                  <a:pt x="4" y="165"/>
                  <a:pt x="6" y="166"/>
                  <a:pt x="7" y="168"/>
                </a:cubicBezTo>
                <a:cubicBezTo>
                  <a:pt x="8" y="169"/>
                  <a:pt x="10" y="171"/>
                  <a:pt x="11" y="172"/>
                </a:cubicBezTo>
                <a:cubicBezTo>
                  <a:pt x="14" y="175"/>
                  <a:pt x="17" y="177"/>
                  <a:pt x="21" y="179"/>
                </a:cubicBezTo>
                <a:cubicBezTo>
                  <a:pt x="33" y="186"/>
                  <a:pt x="45" y="190"/>
                  <a:pt x="58" y="193"/>
                </a:cubicBezTo>
                <a:cubicBezTo>
                  <a:pt x="70" y="197"/>
                  <a:pt x="83" y="200"/>
                  <a:pt x="95" y="202"/>
                </a:cubicBezTo>
                <a:cubicBezTo>
                  <a:pt x="101" y="203"/>
                  <a:pt x="108" y="204"/>
                  <a:pt x="113" y="205"/>
                </a:cubicBezTo>
                <a:cubicBezTo>
                  <a:pt x="128" y="208"/>
                  <a:pt x="142" y="210"/>
                  <a:pt x="158" y="212"/>
                </a:cubicBezTo>
                <a:cubicBezTo>
                  <a:pt x="197" y="217"/>
                  <a:pt x="236" y="220"/>
                  <a:pt x="272" y="223"/>
                </a:cubicBezTo>
                <a:cubicBezTo>
                  <a:pt x="318" y="226"/>
                  <a:pt x="386" y="230"/>
                  <a:pt x="440" y="232"/>
                </a:cubicBezTo>
                <a:cubicBezTo>
                  <a:pt x="452" y="232"/>
                  <a:pt x="464" y="233"/>
                  <a:pt x="476" y="233"/>
                </a:cubicBezTo>
                <a:cubicBezTo>
                  <a:pt x="515" y="234"/>
                  <a:pt x="564" y="235"/>
                  <a:pt x="605" y="236"/>
                </a:cubicBezTo>
                <a:cubicBezTo>
                  <a:pt x="690" y="237"/>
                  <a:pt x="777" y="235"/>
                  <a:pt x="863" y="231"/>
                </a:cubicBezTo>
                <a:cubicBezTo>
                  <a:pt x="906" y="229"/>
                  <a:pt x="950" y="227"/>
                  <a:pt x="992" y="223"/>
                </a:cubicBezTo>
                <a:cubicBezTo>
                  <a:pt x="1035" y="220"/>
                  <a:pt x="1078" y="216"/>
                  <a:pt x="1120" y="209"/>
                </a:cubicBezTo>
                <a:cubicBezTo>
                  <a:pt x="1133" y="207"/>
                  <a:pt x="1153" y="203"/>
                  <a:pt x="1164" y="200"/>
                </a:cubicBezTo>
                <a:cubicBezTo>
                  <a:pt x="1167" y="200"/>
                  <a:pt x="1174" y="198"/>
                  <a:pt x="1180" y="197"/>
                </a:cubicBezTo>
                <a:cubicBezTo>
                  <a:pt x="1201" y="191"/>
                  <a:pt x="1226" y="184"/>
                  <a:pt x="1252" y="176"/>
                </a:cubicBezTo>
                <a:cubicBezTo>
                  <a:pt x="1259" y="174"/>
                  <a:pt x="1274" y="167"/>
                  <a:pt x="1282" y="162"/>
                </a:cubicBezTo>
                <a:cubicBezTo>
                  <a:pt x="1286" y="160"/>
                  <a:pt x="1277" y="165"/>
                  <a:pt x="1284" y="161"/>
                </a:cubicBezTo>
                <a:cubicBezTo>
                  <a:pt x="1288" y="159"/>
                  <a:pt x="1294" y="155"/>
                  <a:pt x="1301" y="150"/>
                </a:cubicBezTo>
                <a:cubicBezTo>
                  <a:pt x="1304" y="148"/>
                  <a:pt x="1308" y="145"/>
                  <a:pt x="1311" y="141"/>
                </a:cubicBezTo>
                <a:cubicBezTo>
                  <a:pt x="1313" y="139"/>
                  <a:pt x="1315" y="137"/>
                  <a:pt x="1317" y="134"/>
                </a:cubicBezTo>
                <a:cubicBezTo>
                  <a:pt x="1317" y="133"/>
                  <a:pt x="1318" y="132"/>
                  <a:pt x="1319" y="130"/>
                </a:cubicBezTo>
                <a:cubicBezTo>
                  <a:pt x="1319" y="129"/>
                  <a:pt x="1319" y="128"/>
                  <a:pt x="1319" y="127"/>
                </a:cubicBezTo>
                <a:cubicBezTo>
                  <a:pt x="1319" y="126"/>
                  <a:pt x="1319" y="126"/>
                  <a:pt x="1319" y="126"/>
                </a:cubicBezTo>
                <a:close/>
                <a:moveTo>
                  <a:pt x="1104" y="52"/>
                </a:moveTo>
                <a:cubicBezTo>
                  <a:pt x="1102" y="51"/>
                  <a:pt x="1092" y="50"/>
                  <a:pt x="1091" y="50"/>
                </a:cubicBezTo>
                <a:cubicBezTo>
                  <a:pt x="1095" y="50"/>
                  <a:pt x="1103" y="52"/>
                  <a:pt x="1104" y="52"/>
                </a:cubicBezTo>
                <a:close/>
                <a:moveTo>
                  <a:pt x="985" y="52"/>
                </a:moveTo>
                <a:cubicBezTo>
                  <a:pt x="985" y="52"/>
                  <a:pt x="985" y="52"/>
                  <a:pt x="985" y="52"/>
                </a:cubicBezTo>
                <a:cubicBezTo>
                  <a:pt x="985" y="52"/>
                  <a:pt x="985" y="52"/>
                  <a:pt x="985" y="52"/>
                </a:cubicBezTo>
                <a:close/>
                <a:moveTo>
                  <a:pt x="689" y="44"/>
                </a:moveTo>
                <a:cubicBezTo>
                  <a:pt x="689" y="43"/>
                  <a:pt x="688" y="44"/>
                  <a:pt x="688" y="43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689" y="43"/>
                  <a:pt x="687" y="43"/>
                  <a:pt x="687" y="43"/>
                </a:cubicBezTo>
                <a:cubicBezTo>
                  <a:pt x="687" y="43"/>
                  <a:pt x="688" y="44"/>
                  <a:pt x="688" y="43"/>
                </a:cubicBezTo>
                <a:cubicBezTo>
                  <a:pt x="688" y="43"/>
                  <a:pt x="688" y="43"/>
                  <a:pt x="688" y="44"/>
                </a:cubicBezTo>
                <a:cubicBezTo>
                  <a:pt x="688" y="44"/>
                  <a:pt x="688" y="43"/>
                  <a:pt x="688" y="43"/>
                </a:cubicBezTo>
                <a:cubicBezTo>
                  <a:pt x="688" y="44"/>
                  <a:pt x="688" y="44"/>
                  <a:pt x="688" y="44"/>
                </a:cubicBezTo>
                <a:cubicBezTo>
                  <a:pt x="689" y="44"/>
                  <a:pt x="689" y="44"/>
                  <a:pt x="689" y="44"/>
                </a:cubicBezTo>
                <a:close/>
                <a:moveTo>
                  <a:pt x="1041" y="46"/>
                </a:moveTo>
                <a:cubicBezTo>
                  <a:pt x="1044" y="47"/>
                  <a:pt x="1051" y="47"/>
                  <a:pt x="1053" y="48"/>
                </a:cubicBezTo>
                <a:cubicBezTo>
                  <a:pt x="1049" y="47"/>
                  <a:pt x="1042" y="46"/>
                  <a:pt x="1041" y="46"/>
                </a:cubicBezTo>
                <a:close/>
                <a:moveTo>
                  <a:pt x="689" y="39"/>
                </a:moveTo>
                <a:cubicBezTo>
                  <a:pt x="689" y="39"/>
                  <a:pt x="688" y="39"/>
                  <a:pt x="688" y="39"/>
                </a:cubicBezTo>
                <a:cubicBezTo>
                  <a:pt x="689" y="39"/>
                  <a:pt x="689" y="39"/>
                  <a:pt x="689" y="39"/>
                </a:cubicBezTo>
                <a:close/>
                <a:moveTo>
                  <a:pt x="688" y="45"/>
                </a:moveTo>
                <a:cubicBezTo>
                  <a:pt x="688" y="45"/>
                  <a:pt x="688" y="45"/>
                  <a:pt x="687" y="45"/>
                </a:cubicBezTo>
                <a:cubicBezTo>
                  <a:pt x="688" y="45"/>
                  <a:pt x="688" y="45"/>
                  <a:pt x="688" y="45"/>
                </a:cubicBezTo>
                <a:close/>
                <a:moveTo>
                  <a:pt x="863" y="47"/>
                </a:moveTo>
                <a:cubicBezTo>
                  <a:pt x="849" y="46"/>
                  <a:pt x="839" y="46"/>
                  <a:pt x="830" y="46"/>
                </a:cubicBezTo>
                <a:cubicBezTo>
                  <a:pt x="838" y="46"/>
                  <a:pt x="848" y="46"/>
                  <a:pt x="853" y="47"/>
                </a:cubicBezTo>
                <a:cubicBezTo>
                  <a:pt x="855" y="46"/>
                  <a:pt x="860" y="47"/>
                  <a:pt x="863" y="47"/>
                </a:cubicBezTo>
                <a:close/>
                <a:moveTo>
                  <a:pt x="1279" y="100"/>
                </a:moveTo>
                <a:cubicBezTo>
                  <a:pt x="1276" y="98"/>
                  <a:pt x="1271" y="96"/>
                  <a:pt x="1270" y="96"/>
                </a:cubicBezTo>
                <a:cubicBezTo>
                  <a:pt x="1274" y="98"/>
                  <a:pt x="1277" y="99"/>
                  <a:pt x="1279" y="100"/>
                </a:cubicBezTo>
                <a:close/>
                <a:moveTo>
                  <a:pt x="688" y="39"/>
                </a:moveTo>
                <a:cubicBezTo>
                  <a:pt x="688" y="39"/>
                  <a:pt x="688" y="39"/>
                  <a:pt x="688" y="39"/>
                </a:cubicBezTo>
                <a:cubicBezTo>
                  <a:pt x="688" y="39"/>
                  <a:pt x="688" y="39"/>
                  <a:pt x="688" y="39"/>
                </a:cubicBezTo>
                <a:cubicBezTo>
                  <a:pt x="688" y="39"/>
                  <a:pt x="688" y="39"/>
                  <a:pt x="688" y="39"/>
                </a:cubicBezTo>
                <a:close/>
                <a:moveTo>
                  <a:pt x="688" y="46"/>
                </a:moveTo>
                <a:cubicBezTo>
                  <a:pt x="688" y="46"/>
                  <a:pt x="689" y="46"/>
                  <a:pt x="689" y="46"/>
                </a:cubicBezTo>
                <a:cubicBezTo>
                  <a:pt x="688" y="46"/>
                  <a:pt x="688" y="46"/>
                  <a:pt x="688" y="46"/>
                </a:cubicBezTo>
                <a:close/>
                <a:moveTo>
                  <a:pt x="769" y="37"/>
                </a:moveTo>
                <a:cubicBezTo>
                  <a:pt x="762" y="37"/>
                  <a:pt x="762" y="37"/>
                  <a:pt x="762" y="37"/>
                </a:cubicBezTo>
                <a:cubicBezTo>
                  <a:pt x="761" y="37"/>
                  <a:pt x="762" y="37"/>
                  <a:pt x="763" y="37"/>
                </a:cubicBezTo>
                <a:cubicBezTo>
                  <a:pt x="768" y="37"/>
                  <a:pt x="769" y="37"/>
                  <a:pt x="769" y="37"/>
                </a:cubicBezTo>
                <a:close/>
                <a:moveTo>
                  <a:pt x="923" y="41"/>
                </a:moveTo>
                <a:cubicBezTo>
                  <a:pt x="912" y="40"/>
                  <a:pt x="912" y="40"/>
                  <a:pt x="912" y="40"/>
                </a:cubicBezTo>
                <a:cubicBezTo>
                  <a:pt x="907" y="40"/>
                  <a:pt x="879" y="39"/>
                  <a:pt x="882" y="39"/>
                </a:cubicBezTo>
                <a:cubicBezTo>
                  <a:pt x="899" y="40"/>
                  <a:pt x="924" y="41"/>
                  <a:pt x="938" y="42"/>
                </a:cubicBezTo>
                <a:cubicBezTo>
                  <a:pt x="933" y="41"/>
                  <a:pt x="928" y="41"/>
                  <a:pt x="923" y="41"/>
                </a:cubicBezTo>
                <a:close/>
                <a:moveTo>
                  <a:pt x="926" y="46"/>
                </a:moveTo>
                <a:cubicBezTo>
                  <a:pt x="967" y="48"/>
                  <a:pt x="967" y="48"/>
                  <a:pt x="967" y="48"/>
                </a:cubicBezTo>
                <a:cubicBezTo>
                  <a:pt x="954" y="47"/>
                  <a:pt x="939" y="46"/>
                  <a:pt x="926" y="46"/>
                </a:cubicBezTo>
                <a:close/>
                <a:moveTo>
                  <a:pt x="683" y="48"/>
                </a:moveTo>
                <a:cubicBezTo>
                  <a:pt x="683" y="48"/>
                  <a:pt x="683" y="48"/>
                  <a:pt x="683" y="48"/>
                </a:cubicBezTo>
                <a:close/>
                <a:moveTo>
                  <a:pt x="985" y="52"/>
                </a:moveTo>
                <a:cubicBezTo>
                  <a:pt x="985" y="52"/>
                  <a:pt x="986" y="52"/>
                  <a:pt x="986" y="52"/>
                </a:cubicBezTo>
                <a:cubicBezTo>
                  <a:pt x="986" y="52"/>
                  <a:pt x="985" y="52"/>
                  <a:pt x="985" y="52"/>
                </a:cubicBezTo>
                <a:close/>
                <a:moveTo>
                  <a:pt x="687" y="40"/>
                </a:moveTo>
                <a:cubicBezTo>
                  <a:pt x="687" y="40"/>
                  <a:pt x="687" y="40"/>
                  <a:pt x="687" y="40"/>
                </a:cubicBezTo>
                <a:cubicBezTo>
                  <a:pt x="687" y="40"/>
                  <a:pt x="687" y="40"/>
                  <a:pt x="687" y="40"/>
                </a:cubicBezTo>
                <a:close/>
                <a:moveTo>
                  <a:pt x="687" y="41"/>
                </a:moveTo>
                <a:cubicBezTo>
                  <a:pt x="687" y="41"/>
                  <a:pt x="687" y="41"/>
                  <a:pt x="687" y="41"/>
                </a:cubicBezTo>
                <a:cubicBezTo>
                  <a:pt x="687" y="41"/>
                  <a:pt x="687" y="41"/>
                  <a:pt x="687" y="41"/>
                </a:cubicBezTo>
                <a:close/>
                <a:moveTo>
                  <a:pt x="689" y="38"/>
                </a:move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90" y="38"/>
                  <a:pt x="690" y="38"/>
                </a:cubicBezTo>
                <a:cubicBezTo>
                  <a:pt x="689" y="38"/>
                  <a:pt x="689" y="38"/>
                  <a:pt x="689" y="38"/>
                </a:cubicBezTo>
                <a:close/>
                <a:moveTo>
                  <a:pt x="689" y="45"/>
                </a:moveTo>
                <a:cubicBezTo>
                  <a:pt x="689" y="44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lose/>
                <a:moveTo>
                  <a:pt x="688" y="39"/>
                </a:moveTo>
                <a:cubicBezTo>
                  <a:pt x="688" y="39"/>
                  <a:pt x="687" y="38"/>
                  <a:pt x="687" y="39"/>
                </a:cubicBezTo>
                <a:cubicBezTo>
                  <a:pt x="687" y="39"/>
                  <a:pt x="688" y="39"/>
                  <a:pt x="688" y="39"/>
                </a:cubicBezTo>
                <a:close/>
                <a:moveTo>
                  <a:pt x="688" y="41"/>
                </a:move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ubicBezTo>
                  <a:pt x="687" y="41"/>
                  <a:pt x="688" y="41"/>
                  <a:pt x="688" y="41"/>
                </a:cubicBezTo>
                <a:close/>
                <a:moveTo>
                  <a:pt x="699" y="40"/>
                </a:moveTo>
                <a:cubicBezTo>
                  <a:pt x="689" y="41"/>
                  <a:pt x="689" y="41"/>
                  <a:pt x="689" y="41"/>
                </a:cubicBezTo>
                <a:cubicBezTo>
                  <a:pt x="689" y="41"/>
                  <a:pt x="688" y="41"/>
                  <a:pt x="688" y="41"/>
                </a:cubicBezTo>
                <a:cubicBezTo>
                  <a:pt x="688" y="41"/>
                  <a:pt x="689" y="41"/>
                  <a:pt x="689" y="41"/>
                </a:cubicBezTo>
                <a:cubicBezTo>
                  <a:pt x="689" y="41"/>
                  <a:pt x="689" y="41"/>
                  <a:pt x="689" y="41"/>
                </a:cubicBezTo>
                <a:lnTo>
                  <a:pt x="699" y="40"/>
                </a:lnTo>
                <a:close/>
                <a:moveTo>
                  <a:pt x="688" y="41"/>
                </a:move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ea typeface="新細明體" charset="-120"/>
            </a:endParaRPr>
          </a:p>
        </p:txBody>
      </p:sp>
      <p:sp>
        <p:nvSpPr>
          <p:cNvPr id="22" name="Freeform 502">
            <a:extLst>
              <a:ext uri="{FF2B5EF4-FFF2-40B4-BE49-F238E27FC236}">
                <a16:creationId xmlns:a16="http://schemas.microsoft.com/office/drawing/2014/main" id="{B8905A23-62B0-43D3-BD2F-08957C493423}"/>
              </a:ext>
            </a:extLst>
          </p:cNvPr>
          <p:cNvSpPr>
            <a:spLocks noEditPoints="1"/>
          </p:cNvSpPr>
          <p:nvPr/>
        </p:nvSpPr>
        <p:spPr bwMode="auto">
          <a:xfrm flipH="1" flipV="1">
            <a:off x="5834564" y="908720"/>
            <a:ext cx="5531318" cy="982752"/>
          </a:xfrm>
          <a:custGeom>
            <a:avLst/>
            <a:gdLst>
              <a:gd name="T0" fmla="*/ 685 w 1319"/>
              <a:gd name="T1" fmla="*/ 39 h 237"/>
              <a:gd name="T2" fmla="*/ 684 w 1319"/>
              <a:gd name="T3" fmla="*/ 48 h 237"/>
              <a:gd name="T4" fmla="*/ 686 w 1319"/>
              <a:gd name="T5" fmla="*/ 40 h 237"/>
              <a:gd name="T6" fmla="*/ 689 w 1319"/>
              <a:gd name="T7" fmla="*/ 38 h 237"/>
              <a:gd name="T8" fmla="*/ 1030 w 1319"/>
              <a:gd name="T9" fmla="*/ 43 h 237"/>
              <a:gd name="T10" fmla="*/ 1319 w 1319"/>
              <a:gd name="T11" fmla="*/ 126 h 237"/>
              <a:gd name="T12" fmla="*/ 1278 w 1319"/>
              <a:gd name="T13" fmla="*/ 85 h 237"/>
              <a:gd name="T14" fmla="*/ 1098 w 1319"/>
              <a:gd name="T15" fmla="*/ 53 h 237"/>
              <a:gd name="T16" fmla="*/ 927 w 1319"/>
              <a:gd name="T17" fmla="*/ 38 h 237"/>
              <a:gd name="T18" fmla="*/ 835 w 1319"/>
              <a:gd name="T19" fmla="*/ 36 h 237"/>
              <a:gd name="T20" fmla="*/ 809 w 1319"/>
              <a:gd name="T21" fmla="*/ 36 h 237"/>
              <a:gd name="T22" fmla="*/ 927 w 1319"/>
              <a:gd name="T23" fmla="*/ 39 h 237"/>
              <a:gd name="T24" fmla="*/ 906 w 1319"/>
              <a:gd name="T25" fmla="*/ 40 h 237"/>
              <a:gd name="T26" fmla="*/ 954 w 1319"/>
              <a:gd name="T27" fmla="*/ 43 h 237"/>
              <a:gd name="T28" fmla="*/ 718 w 1319"/>
              <a:gd name="T29" fmla="*/ 40 h 237"/>
              <a:gd name="T30" fmla="*/ 1084 w 1319"/>
              <a:gd name="T31" fmla="*/ 57 h 237"/>
              <a:gd name="T32" fmla="*/ 954 w 1319"/>
              <a:gd name="T33" fmla="*/ 48 h 237"/>
              <a:gd name="T34" fmla="*/ 688 w 1319"/>
              <a:gd name="T35" fmla="*/ 45 h 237"/>
              <a:gd name="T36" fmla="*/ 692 w 1319"/>
              <a:gd name="T37" fmla="*/ 45 h 237"/>
              <a:gd name="T38" fmla="*/ 941 w 1319"/>
              <a:gd name="T39" fmla="*/ 49 h 237"/>
              <a:gd name="T40" fmla="*/ 1142 w 1319"/>
              <a:gd name="T41" fmla="*/ 69 h 237"/>
              <a:gd name="T42" fmla="*/ 1291 w 1319"/>
              <a:gd name="T43" fmla="*/ 105 h 237"/>
              <a:gd name="T44" fmla="*/ 1300 w 1319"/>
              <a:gd name="T45" fmla="*/ 134 h 237"/>
              <a:gd name="T46" fmla="*/ 1171 w 1319"/>
              <a:gd name="T47" fmla="*/ 185 h 237"/>
              <a:gd name="T48" fmla="*/ 765 w 1319"/>
              <a:gd name="T49" fmla="*/ 221 h 237"/>
              <a:gd name="T50" fmla="*/ 244 w 1319"/>
              <a:gd name="T51" fmla="*/ 206 h 237"/>
              <a:gd name="T52" fmla="*/ 14 w 1319"/>
              <a:gd name="T53" fmla="*/ 149 h 237"/>
              <a:gd name="T54" fmla="*/ 350 w 1319"/>
              <a:gd name="T55" fmla="*/ 42 h 237"/>
              <a:gd name="T56" fmla="*/ 774 w 1319"/>
              <a:gd name="T57" fmla="*/ 16 h 237"/>
              <a:gd name="T58" fmla="*/ 1123 w 1319"/>
              <a:gd name="T59" fmla="*/ 36 h 237"/>
              <a:gd name="T60" fmla="*/ 1130 w 1319"/>
              <a:gd name="T61" fmla="*/ 38 h 237"/>
              <a:gd name="T62" fmla="*/ 1137 w 1319"/>
              <a:gd name="T63" fmla="*/ 38 h 237"/>
              <a:gd name="T64" fmla="*/ 1144 w 1319"/>
              <a:gd name="T65" fmla="*/ 33 h 237"/>
              <a:gd name="T66" fmla="*/ 1143 w 1319"/>
              <a:gd name="T67" fmla="*/ 25 h 237"/>
              <a:gd name="T68" fmla="*/ 1137 w 1319"/>
              <a:gd name="T69" fmla="*/ 20 h 237"/>
              <a:gd name="T70" fmla="*/ 1131 w 1319"/>
              <a:gd name="T71" fmla="*/ 19 h 237"/>
              <a:gd name="T72" fmla="*/ 1122 w 1319"/>
              <a:gd name="T73" fmla="*/ 19 h 237"/>
              <a:gd name="T74" fmla="*/ 920 w 1319"/>
              <a:gd name="T75" fmla="*/ 2 h 237"/>
              <a:gd name="T76" fmla="*/ 750 w 1319"/>
              <a:gd name="T77" fmla="*/ 1 h 237"/>
              <a:gd name="T78" fmla="*/ 385 w 1319"/>
              <a:gd name="T79" fmla="*/ 23 h 237"/>
              <a:gd name="T80" fmla="*/ 65 w 1319"/>
              <a:gd name="T81" fmla="*/ 94 h 237"/>
              <a:gd name="T82" fmla="*/ 7 w 1319"/>
              <a:gd name="T83" fmla="*/ 168 h 237"/>
              <a:gd name="T84" fmla="*/ 158 w 1319"/>
              <a:gd name="T85" fmla="*/ 212 h 237"/>
              <a:gd name="T86" fmla="*/ 992 w 1319"/>
              <a:gd name="T87" fmla="*/ 223 h 237"/>
              <a:gd name="T88" fmla="*/ 1284 w 1319"/>
              <a:gd name="T89" fmla="*/ 161 h 237"/>
              <a:gd name="T90" fmla="*/ 1319 w 1319"/>
              <a:gd name="T91" fmla="*/ 126 h 237"/>
              <a:gd name="T92" fmla="*/ 985 w 1319"/>
              <a:gd name="T93" fmla="*/ 52 h 237"/>
              <a:gd name="T94" fmla="*/ 688 w 1319"/>
              <a:gd name="T95" fmla="*/ 44 h 237"/>
              <a:gd name="T96" fmla="*/ 1041 w 1319"/>
              <a:gd name="T97" fmla="*/ 46 h 237"/>
              <a:gd name="T98" fmla="*/ 688 w 1319"/>
              <a:gd name="T99" fmla="*/ 45 h 237"/>
              <a:gd name="T100" fmla="*/ 1270 w 1319"/>
              <a:gd name="T101" fmla="*/ 96 h 237"/>
              <a:gd name="T102" fmla="*/ 688 w 1319"/>
              <a:gd name="T103" fmla="*/ 46 h 237"/>
              <a:gd name="T104" fmla="*/ 769 w 1319"/>
              <a:gd name="T105" fmla="*/ 37 h 237"/>
              <a:gd name="T106" fmla="*/ 926 w 1319"/>
              <a:gd name="T107" fmla="*/ 46 h 237"/>
              <a:gd name="T108" fmla="*/ 986 w 1319"/>
              <a:gd name="T109" fmla="*/ 52 h 237"/>
              <a:gd name="T110" fmla="*/ 687 w 1319"/>
              <a:gd name="T111" fmla="*/ 41 h 237"/>
              <a:gd name="T112" fmla="*/ 689 w 1319"/>
              <a:gd name="T113" fmla="*/ 38 h 237"/>
              <a:gd name="T114" fmla="*/ 689 w 1319"/>
              <a:gd name="T115" fmla="*/ 45 h 237"/>
              <a:gd name="T116" fmla="*/ 688 w 1319"/>
              <a:gd name="T117" fmla="*/ 41 h 237"/>
              <a:gd name="T118" fmla="*/ 689 w 1319"/>
              <a:gd name="T119" fmla="*/ 4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19" h="237">
                <a:moveTo>
                  <a:pt x="686" y="40"/>
                </a:moveTo>
                <a:cubicBezTo>
                  <a:pt x="686" y="40"/>
                  <a:pt x="686" y="40"/>
                  <a:pt x="686" y="40"/>
                </a:cubicBezTo>
                <a:cubicBezTo>
                  <a:pt x="686" y="40"/>
                  <a:pt x="685" y="40"/>
                  <a:pt x="684" y="40"/>
                </a:cubicBezTo>
                <a:cubicBezTo>
                  <a:pt x="684" y="40"/>
                  <a:pt x="684" y="40"/>
                  <a:pt x="684" y="40"/>
                </a:cubicBezTo>
                <a:cubicBezTo>
                  <a:pt x="684" y="40"/>
                  <a:pt x="684" y="40"/>
                  <a:pt x="683" y="40"/>
                </a:cubicBezTo>
                <a:cubicBezTo>
                  <a:pt x="684" y="39"/>
                  <a:pt x="685" y="40"/>
                  <a:pt x="685" y="39"/>
                </a:cubicBezTo>
                <a:cubicBezTo>
                  <a:pt x="685" y="39"/>
                  <a:pt x="685" y="39"/>
                  <a:pt x="685" y="39"/>
                </a:cubicBezTo>
                <a:cubicBezTo>
                  <a:pt x="686" y="39"/>
                  <a:pt x="687" y="39"/>
                  <a:pt x="688" y="39"/>
                </a:cubicBezTo>
                <a:cubicBezTo>
                  <a:pt x="687" y="40"/>
                  <a:pt x="686" y="39"/>
                  <a:pt x="686" y="40"/>
                </a:cubicBezTo>
                <a:close/>
                <a:moveTo>
                  <a:pt x="684" y="48"/>
                </a:moveTo>
                <a:cubicBezTo>
                  <a:pt x="685" y="48"/>
                  <a:pt x="685" y="48"/>
                  <a:pt x="685" y="48"/>
                </a:cubicBezTo>
                <a:cubicBezTo>
                  <a:pt x="685" y="48"/>
                  <a:pt x="684" y="48"/>
                  <a:pt x="684" y="48"/>
                </a:cubicBezTo>
                <a:close/>
                <a:moveTo>
                  <a:pt x="685" y="46"/>
                </a:moveTo>
                <a:cubicBezTo>
                  <a:pt x="685" y="46"/>
                  <a:pt x="685" y="46"/>
                  <a:pt x="685" y="46"/>
                </a:cubicBezTo>
                <a:cubicBezTo>
                  <a:pt x="685" y="46"/>
                  <a:pt x="685" y="46"/>
                  <a:pt x="685" y="46"/>
                </a:cubicBezTo>
                <a:close/>
                <a:moveTo>
                  <a:pt x="686" y="40"/>
                </a:moveTo>
                <a:cubicBezTo>
                  <a:pt x="686" y="40"/>
                  <a:pt x="687" y="40"/>
                  <a:pt x="687" y="40"/>
                </a:cubicBezTo>
                <a:cubicBezTo>
                  <a:pt x="686" y="40"/>
                  <a:pt x="686" y="40"/>
                  <a:pt x="686" y="40"/>
                </a:cubicBezTo>
                <a:cubicBezTo>
                  <a:pt x="686" y="40"/>
                  <a:pt x="686" y="40"/>
                  <a:pt x="686" y="40"/>
                </a:cubicBezTo>
                <a:close/>
                <a:moveTo>
                  <a:pt x="686" y="43"/>
                </a:moveTo>
                <a:cubicBezTo>
                  <a:pt x="686" y="44"/>
                  <a:pt x="686" y="43"/>
                  <a:pt x="686" y="43"/>
                </a:cubicBezTo>
                <a:close/>
                <a:moveTo>
                  <a:pt x="689" y="38"/>
                </a:moveTo>
                <a:cubicBezTo>
                  <a:pt x="688" y="38"/>
                  <a:pt x="688" y="38"/>
                  <a:pt x="688" y="39"/>
                </a:cubicBezTo>
                <a:cubicBezTo>
                  <a:pt x="688" y="39"/>
                  <a:pt x="689" y="39"/>
                  <a:pt x="689" y="38"/>
                </a:cubicBezTo>
                <a:close/>
                <a:moveTo>
                  <a:pt x="685" y="46"/>
                </a:moveTo>
                <a:cubicBezTo>
                  <a:pt x="685" y="46"/>
                  <a:pt x="685" y="46"/>
                  <a:pt x="685" y="46"/>
                </a:cubicBezTo>
                <a:close/>
                <a:moveTo>
                  <a:pt x="685" y="45"/>
                </a:moveTo>
                <a:cubicBezTo>
                  <a:pt x="685" y="45"/>
                  <a:pt x="685" y="45"/>
                  <a:pt x="685" y="45"/>
                </a:cubicBezTo>
                <a:cubicBezTo>
                  <a:pt x="685" y="45"/>
                  <a:pt x="685" y="45"/>
                  <a:pt x="685" y="45"/>
                </a:cubicBezTo>
                <a:close/>
                <a:moveTo>
                  <a:pt x="1030" y="43"/>
                </a:moveTo>
                <a:cubicBezTo>
                  <a:pt x="1023" y="42"/>
                  <a:pt x="1012" y="41"/>
                  <a:pt x="1009" y="41"/>
                </a:cubicBezTo>
                <a:cubicBezTo>
                  <a:pt x="1019" y="42"/>
                  <a:pt x="1026" y="43"/>
                  <a:pt x="1030" y="43"/>
                </a:cubicBezTo>
                <a:close/>
                <a:moveTo>
                  <a:pt x="1122" y="54"/>
                </a:moveTo>
                <a:cubicBezTo>
                  <a:pt x="1109" y="53"/>
                  <a:pt x="1109" y="53"/>
                  <a:pt x="1109" y="53"/>
                </a:cubicBezTo>
                <a:cubicBezTo>
                  <a:pt x="1108" y="53"/>
                  <a:pt x="1118" y="54"/>
                  <a:pt x="1122" y="54"/>
                </a:cubicBezTo>
                <a:close/>
                <a:moveTo>
                  <a:pt x="1319" y="126"/>
                </a:moveTo>
                <a:cubicBezTo>
                  <a:pt x="1319" y="125"/>
                  <a:pt x="1319" y="125"/>
                  <a:pt x="1319" y="125"/>
                </a:cubicBezTo>
                <a:cubicBezTo>
                  <a:pt x="1319" y="124"/>
                  <a:pt x="1319" y="124"/>
                  <a:pt x="1319" y="124"/>
                </a:cubicBezTo>
                <a:cubicBezTo>
                  <a:pt x="1319" y="118"/>
                  <a:pt x="1316" y="112"/>
                  <a:pt x="1313" y="108"/>
                </a:cubicBezTo>
                <a:cubicBezTo>
                  <a:pt x="1309" y="103"/>
                  <a:pt x="1305" y="100"/>
                  <a:pt x="1301" y="97"/>
                </a:cubicBezTo>
                <a:cubicBezTo>
                  <a:pt x="1293" y="91"/>
                  <a:pt x="1285" y="88"/>
                  <a:pt x="1279" y="86"/>
                </a:cubicBezTo>
                <a:cubicBezTo>
                  <a:pt x="1280" y="86"/>
                  <a:pt x="1280" y="86"/>
                  <a:pt x="1278" y="85"/>
                </a:cubicBezTo>
                <a:cubicBezTo>
                  <a:pt x="1272" y="83"/>
                  <a:pt x="1269" y="82"/>
                  <a:pt x="1262" y="80"/>
                </a:cubicBezTo>
                <a:cubicBezTo>
                  <a:pt x="1239" y="73"/>
                  <a:pt x="1219" y="70"/>
                  <a:pt x="1199" y="67"/>
                </a:cubicBezTo>
                <a:cubicBezTo>
                  <a:pt x="1180" y="64"/>
                  <a:pt x="1162" y="61"/>
                  <a:pt x="1142" y="58"/>
                </a:cubicBezTo>
                <a:cubicBezTo>
                  <a:pt x="1137" y="58"/>
                  <a:pt x="1123" y="55"/>
                  <a:pt x="1119" y="55"/>
                </a:cubicBezTo>
                <a:cubicBezTo>
                  <a:pt x="1126" y="56"/>
                  <a:pt x="1135" y="57"/>
                  <a:pt x="1134" y="57"/>
                </a:cubicBezTo>
                <a:cubicBezTo>
                  <a:pt x="1122" y="56"/>
                  <a:pt x="1106" y="54"/>
                  <a:pt x="1098" y="53"/>
                </a:cubicBezTo>
                <a:cubicBezTo>
                  <a:pt x="1083" y="51"/>
                  <a:pt x="1076" y="50"/>
                  <a:pt x="1062" y="49"/>
                </a:cubicBezTo>
                <a:cubicBezTo>
                  <a:pt x="1059" y="48"/>
                  <a:pt x="1065" y="49"/>
                  <a:pt x="1058" y="48"/>
                </a:cubicBezTo>
                <a:cubicBezTo>
                  <a:pt x="1037" y="46"/>
                  <a:pt x="1027" y="45"/>
                  <a:pt x="1008" y="43"/>
                </a:cubicBezTo>
                <a:cubicBezTo>
                  <a:pt x="1003" y="43"/>
                  <a:pt x="980" y="41"/>
                  <a:pt x="974" y="41"/>
                </a:cubicBezTo>
                <a:cubicBezTo>
                  <a:pt x="968" y="40"/>
                  <a:pt x="980" y="41"/>
                  <a:pt x="975" y="41"/>
                </a:cubicBezTo>
                <a:cubicBezTo>
                  <a:pt x="927" y="38"/>
                  <a:pt x="927" y="38"/>
                  <a:pt x="927" y="38"/>
                </a:cubicBezTo>
                <a:cubicBezTo>
                  <a:pt x="923" y="38"/>
                  <a:pt x="920" y="38"/>
                  <a:pt x="914" y="38"/>
                </a:cubicBezTo>
                <a:cubicBezTo>
                  <a:pt x="909" y="37"/>
                  <a:pt x="915" y="37"/>
                  <a:pt x="908" y="37"/>
                </a:cubicBezTo>
                <a:cubicBezTo>
                  <a:pt x="902" y="37"/>
                  <a:pt x="913" y="38"/>
                  <a:pt x="912" y="38"/>
                </a:cubicBezTo>
                <a:cubicBezTo>
                  <a:pt x="903" y="37"/>
                  <a:pt x="905" y="38"/>
                  <a:pt x="900" y="38"/>
                </a:cubicBezTo>
                <a:cubicBezTo>
                  <a:pt x="888" y="37"/>
                  <a:pt x="880" y="37"/>
                  <a:pt x="869" y="37"/>
                </a:cubicBezTo>
                <a:cubicBezTo>
                  <a:pt x="835" y="36"/>
                  <a:pt x="835" y="36"/>
                  <a:pt x="835" y="36"/>
                </a:cubicBezTo>
                <a:cubicBezTo>
                  <a:pt x="811" y="36"/>
                  <a:pt x="811" y="36"/>
                  <a:pt x="811" y="36"/>
                </a:cubicBezTo>
                <a:cubicBezTo>
                  <a:pt x="786" y="36"/>
                  <a:pt x="786" y="36"/>
                  <a:pt x="786" y="36"/>
                </a:cubicBezTo>
                <a:cubicBezTo>
                  <a:pt x="781" y="36"/>
                  <a:pt x="790" y="36"/>
                  <a:pt x="782" y="36"/>
                </a:cubicBezTo>
                <a:cubicBezTo>
                  <a:pt x="749" y="36"/>
                  <a:pt x="716" y="37"/>
                  <a:pt x="692" y="38"/>
                </a:cubicBezTo>
                <a:cubicBezTo>
                  <a:pt x="729" y="36"/>
                  <a:pt x="757" y="36"/>
                  <a:pt x="790" y="36"/>
                </a:cubicBezTo>
                <a:cubicBezTo>
                  <a:pt x="795" y="36"/>
                  <a:pt x="804" y="36"/>
                  <a:pt x="809" y="36"/>
                </a:cubicBezTo>
                <a:cubicBezTo>
                  <a:pt x="811" y="36"/>
                  <a:pt x="804" y="36"/>
                  <a:pt x="811" y="36"/>
                </a:cubicBezTo>
                <a:cubicBezTo>
                  <a:pt x="818" y="36"/>
                  <a:pt x="818" y="36"/>
                  <a:pt x="818" y="36"/>
                </a:cubicBezTo>
                <a:cubicBezTo>
                  <a:pt x="814" y="36"/>
                  <a:pt x="821" y="36"/>
                  <a:pt x="823" y="37"/>
                </a:cubicBezTo>
                <a:cubicBezTo>
                  <a:pt x="851" y="37"/>
                  <a:pt x="873" y="37"/>
                  <a:pt x="898" y="38"/>
                </a:cubicBezTo>
                <a:cubicBezTo>
                  <a:pt x="902" y="38"/>
                  <a:pt x="894" y="38"/>
                  <a:pt x="900" y="38"/>
                </a:cubicBezTo>
                <a:cubicBezTo>
                  <a:pt x="927" y="39"/>
                  <a:pt x="927" y="39"/>
                  <a:pt x="927" y="39"/>
                </a:cubicBezTo>
                <a:cubicBezTo>
                  <a:pt x="930" y="40"/>
                  <a:pt x="937" y="40"/>
                  <a:pt x="933" y="40"/>
                </a:cubicBezTo>
                <a:cubicBezTo>
                  <a:pt x="901" y="38"/>
                  <a:pt x="856" y="37"/>
                  <a:pt x="817" y="37"/>
                </a:cubicBezTo>
                <a:cubicBezTo>
                  <a:pt x="806" y="37"/>
                  <a:pt x="793" y="37"/>
                  <a:pt x="787" y="37"/>
                </a:cubicBezTo>
                <a:cubicBezTo>
                  <a:pt x="804" y="37"/>
                  <a:pt x="818" y="37"/>
                  <a:pt x="833" y="38"/>
                </a:cubicBezTo>
                <a:cubicBezTo>
                  <a:pt x="853" y="38"/>
                  <a:pt x="874" y="38"/>
                  <a:pt x="893" y="39"/>
                </a:cubicBezTo>
                <a:cubicBezTo>
                  <a:pt x="906" y="40"/>
                  <a:pt x="906" y="40"/>
                  <a:pt x="906" y="40"/>
                </a:cubicBezTo>
                <a:cubicBezTo>
                  <a:pt x="920" y="40"/>
                  <a:pt x="920" y="40"/>
                  <a:pt x="920" y="40"/>
                </a:cubicBezTo>
                <a:cubicBezTo>
                  <a:pt x="929" y="41"/>
                  <a:pt x="929" y="41"/>
                  <a:pt x="929" y="41"/>
                </a:cubicBezTo>
                <a:cubicBezTo>
                  <a:pt x="937" y="41"/>
                  <a:pt x="944" y="41"/>
                  <a:pt x="953" y="42"/>
                </a:cubicBezTo>
                <a:cubicBezTo>
                  <a:pt x="968" y="43"/>
                  <a:pt x="983" y="44"/>
                  <a:pt x="999" y="46"/>
                </a:cubicBezTo>
                <a:cubicBezTo>
                  <a:pt x="1002" y="46"/>
                  <a:pt x="1001" y="46"/>
                  <a:pt x="997" y="46"/>
                </a:cubicBezTo>
                <a:cubicBezTo>
                  <a:pt x="977" y="44"/>
                  <a:pt x="974" y="44"/>
                  <a:pt x="954" y="43"/>
                </a:cubicBezTo>
                <a:cubicBezTo>
                  <a:pt x="956" y="43"/>
                  <a:pt x="958" y="43"/>
                  <a:pt x="957" y="43"/>
                </a:cubicBezTo>
                <a:cubicBezTo>
                  <a:pt x="951" y="43"/>
                  <a:pt x="949" y="42"/>
                  <a:pt x="945" y="42"/>
                </a:cubicBezTo>
                <a:cubicBezTo>
                  <a:pt x="960" y="43"/>
                  <a:pt x="958" y="43"/>
                  <a:pt x="953" y="43"/>
                </a:cubicBezTo>
                <a:cubicBezTo>
                  <a:pt x="916" y="41"/>
                  <a:pt x="870" y="39"/>
                  <a:pt x="840" y="39"/>
                </a:cubicBezTo>
                <a:cubicBezTo>
                  <a:pt x="836" y="39"/>
                  <a:pt x="834" y="39"/>
                  <a:pt x="829" y="39"/>
                </a:cubicBezTo>
                <a:cubicBezTo>
                  <a:pt x="794" y="38"/>
                  <a:pt x="755" y="38"/>
                  <a:pt x="718" y="40"/>
                </a:cubicBezTo>
                <a:cubicBezTo>
                  <a:pt x="761" y="39"/>
                  <a:pt x="805" y="38"/>
                  <a:pt x="854" y="39"/>
                </a:cubicBezTo>
                <a:cubicBezTo>
                  <a:pt x="856" y="39"/>
                  <a:pt x="854" y="39"/>
                  <a:pt x="859" y="40"/>
                </a:cubicBezTo>
                <a:cubicBezTo>
                  <a:pt x="880" y="40"/>
                  <a:pt x="904" y="41"/>
                  <a:pt x="920" y="42"/>
                </a:cubicBezTo>
                <a:cubicBezTo>
                  <a:pt x="941" y="44"/>
                  <a:pt x="941" y="44"/>
                  <a:pt x="941" y="44"/>
                </a:cubicBezTo>
                <a:cubicBezTo>
                  <a:pt x="993" y="47"/>
                  <a:pt x="1030" y="51"/>
                  <a:pt x="1079" y="57"/>
                </a:cubicBezTo>
                <a:cubicBezTo>
                  <a:pt x="1079" y="57"/>
                  <a:pt x="1082" y="57"/>
                  <a:pt x="1084" y="57"/>
                </a:cubicBezTo>
                <a:cubicBezTo>
                  <a:pt x="1073" y="57"/>
                  <a:pt x="1073" y="57"/>
                  <a:pt x="1073" y="57"/>
                </a:cubicBezTo>
                <a:cubicBezTo>
                  <a:pt x="1049" y="54"/>
                  <a:pt x="1049" y="54"/>
                  <a:pt x="1049" y="54"/>
                </a:cubicBezTo>
                <a:cubicBezTo>
                  <a:pt x="1008" y="50"/>
                  <a:pt x="950" y="45"/>
                  <a:pt x="898" y="43"/>
                </a:cubicBezTo>
                <a:cubicBezTo>
                  <a:pt x="892" y="43"/>
                  <a:pt x="897" y="43"/>
                  <a:pt x="901" y="44"/>
                </a:cubicBezTo>
                <a:cubicBezTo>
                  <a:pt x="926" y="45"/>
                  <a:pt x="948" y="46"/>
                  <a:pt x="975" y="48"/>
                </a:cubicBezTo>
                <a:cubicBezTo>
                  <a:pt x="984" y="50"/>
                  <a:pt x="974" y="49"/>
                  <a:pt x="954" y="48"/>
                </a:cubicBezTo>
                <a:cubicBezTo>
                  <a:pt x="937" y="47"/>
                  <a:pt x="914" y="45"/>
                  <a:pt x="893" y="45"/>
                </a:cubicBezTo>
                <a:cubicBezTo>
                  <a:pt x="871" y="44"/>
                  <a:pt x="851" y="43"/>
                  <a:pt x="841" y="43"/>
                </a:cubicBezTo>
                <a:cubicBezTo>
                  <a:pt x="791" y="42"/>
                  <a:pt x="742" y="43"/>
                  <a:pt x="693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8" y="45"/>
                  <a:pt x="688" y="45"/>
                  <a:pt x="688" y="45"/>
                </a:cubicBezTo>
                <a:cubicBezTo>
                  <a:pt x="686" y="45"/>
                  <a:pt x="686" y="45"/>
                  <a:pt x="686" y="45"/>
                </a:cubicBezTo>
                <a:cubicBezTo>
                  <a:pt x="686" y="45"/>
                  <a:pt x="687" y="45"/>
                  <a:pt x="688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92" y="45"/>
                  <a:pt x="692" y="45"/>
                  <a:pt x="692" y="45"/>
                </a:cubicBezTo>
                <a:cubicBezTo>
                  <a:pt x="701" y="45"/>
                  <a:pt x="701" y="45"/>
                  <a:pt x="701" y="45"/>
                </a:cubicBezTo>
                <a:cubicBezTo>
                  <a:pt x="701" y="45"/>
                  <a:pt x="703" y="44"/>
                  <a:pt x="707" y="44"/>
                </a:cubicBezTo>
                <a:cubicBezTo>
                  <a:pt x="756" y="43"/>
                  <a:pt x="811" y="43"/>
                  <a:pt x="855" y="43"/>
                </a:cubicBezTo>
                <a:cubicBezTo>
                  <a:pt x="873" y="44"/>
                  <a:pt x="908" y="45"/>
                  <a:pt x="926" y="47"/>
                </a:cubicBezTo>
                <a:cubicBezTo>
                  <a:pt x="922" y="47"/>
                  <a:pt x="907" y="46"/>
                  <a:pt x="888" y="46"/>
                </a:cubicBezTo>
                <a:cubicBezTo>
                  <a:pt x="907" y="46"/>
                  <a:pt x="925" y="48"/>
                  <a:pt x="941" y="49"/>
                </a:cubicBezTo>
                <a:cubicBezTo>
                  <a:pt x="955" y="49"/>
                  <a:pt x="978" y="51"/>
                  <a:pt x="985" y="52"/>
                </a:cubicBezTo>
                <a:cubicBezTo>
                  <a:pt x="986" y="52"/>
                  <a:pt x="984" y="52"/>
                  <a:pt x="985" y="52"/>
                </a:cubicBezTo>
                <a:cubicBezTo>
                  <a:pt x="986" y="52"/>
                  <a:pt x="996" y="53"/>
                  <a:pt x="997" y="53"/>
                </a:cubicBezTo>
                <a:cubicBezTo>
                  <a:pt x="1004" y="53"/>
                  <a:pt x="1003" y="53"/>
                  <a:pt x="1011" y="54"/>
                </a:cubicBezTo>
                <a:cubicBezTo>
                  <a:pt x="1022" y="55"/>
                  <a:pt x="1022" y="55"/>
                  <a:pt x="1029" y="56"/>
                </a:cubicBezTo>
                <a:cubicBezTo>
                  <a:pt x="1067" y="59"/>
                  <a:pt x="1104" y="64"/>
                  <a:pt x="1142" y="69"/>
                </a:cubicBezTo>
                <a:cubicBezTo>
                  <a:pt x="1154" y="71"/>
                  <a:pt x="1154" y="71"/>
                  <a:pt x="1154" y="71"/>
                </a:cubicBezTo>
                <a:cubicBezTo>
                  <a:pt x="1158" y="72"/>
                  <a:pt x="1155" y="72"/>
                  <a:pt x="1159" y="72"/>
                </a:cubicBezTo>
                <a:cubicBezTo>
                  <a:pt x="1162" y="73"/>
                  <a:pt x="1161" y="72"/>
                  <a:pt x="1165" y="73"/>
                </a:cubicBezTo>
                <a:cubicBezTo>
                  <a:pt x="1179" y="75"/>
                  <a:pt x="1196" y="78"/>
                  <a:pt x="1211" y="81"/>
                </a:cubicBezTo>
                <a:cubicBezTo>
                  <a:pt x="1229" y="84"/>
                  <a:pt x="1249" y="88"/>
                  <a:pt x="1267" y="94"/>
                </a:cubicBezTo>
                <a:cubicBezTo>
                  <a:pt x="1275" y="97"/>
                  <a:pt x="1284" y="101"/>
                  <a:pt x="1291" y="105"/>
                </a:cubicBezTo>
                <a:cubicBezTo>
                  <a:pt x="1298" y="109"/>
                  <a:pt x="1303" y="114"/>
                  <a:pt x="1305" y="119"/>
                </a:cubicBezTo>
                <a:cubicBezTo>
                  <a:pt x="1306" y="122"/>
                  <a:pt x="1306" y="121"/>
                  <a:pt x="1306" y="121"/>
                </a:cubicBezTo>
                <a:cubicBezTo>
                  <a:pt x="1306" y="121"/>
                  <a:pt x="1306" y="121"/>
                  <a:pt x="1307" y="124"/>
                </a:cubicBezTo>
                <a:cubicBezTo>
                  <a:pt x="1307" y="125"/>
                  <a:pt x="1307" y="126"/>
                  <a:pt x="1307" y="126"/>
                </a:cubicBezTo>
                <a:cubicBezTo>
                  <a:pt x="1307" y="127"/>
                  <a:pt x="1306" y="127"/>
                  <a:pt x="1306" y="128"/>
                </a:cubicBezTo>
                <a:cubicBezTo>
                  <a:pt x="1304" y="130"/>
                  <a:pt x="1302" y="132"/>
                  <a:pt x="1300" y="134"/>
                </a:cubicBezTo>
                <a:cubicBezTo>
                  <a:pt x="1296" y="138"/>
                  <a:pt x="1291" y="142"/>
                  <a:pt x="1285" y="145"/>
                </a:cubicBezTo>
                <a:cubicBezTo>
                  <a:pt x="1274" y="152"/>
                  <a:pt x="1262" y="158"/>
                  <a:pt x="1250" y="163"/>
                </a:cubicBezTo>
                <a:cubicBezTo>
                  <a:pt x="1247" y="164"/>
                  <a:pt x="1244" y="165"/>
                  <a:pt x="1241" y="166"/>
                </a:cubicBezTo>
                <a:cubicBezTo>
                  <a:pt x="1231" y="169"/>
                  <a:pt x="1231" y="169"/>
                  <a:pt x="1231" y="169"/>
                </a:cubicBezTo>
                <a:cubicBezTo>
                  <a:pt x="1224" y="171"/>
                  <a:pt x="1218" y="173"/>
                  <a:pt x="1211" y="175"/>
                </a:cubicBezTo>
                <a:cubicBezTo>
                  <a:pt x="1198" y="178"/>
                  <a:pt x="1184" y="182"/>
                  <a:pt x="1171" y="185"/>
                </a:cubicBezTo>
                <a:cubicBezTo>
                  <a:pt x="1167" y="186"/>
                  <a:pt x="1170" y="185"/>
                  <a:pt x="1164" y="186"/>
                </a:cubicBezTo>
                <a:cubicBezTo>
                  <a:pt x="1156" y="188"/>
                  <a:pt x="1158" y="188"/>
                  <a:pt x="1152" y="189"/>
                </a:cubicBezTo>
                <a:cubicBezTo>
                  <a:pt x="1147" y="190"/>
                  <a:pt x="1144" y="191"/>
                  <a:pt x="1141" y="191"/>
                </a:cubicBezTo>
                <a:cubicBezTo>
                  <a:pt x="1110" y="197"/>
                  <a:pt x="1078" y="201"/>
                  <a:pt x="1045" y="205"/>
                </a:cubicBezTo>
                <a:cubicBezTo>
                  <a:pt x="1013" y="208"/>
                  <a:pt x="980" y="210"/>
                  <a:pt x="947" y="213"/>
                </a:cubicBezTo>
                <a:cubicBezTo>
                  <a:pt x="885" y="217"/>
                  <a:pt x="823" y="220"/>
                  <a:pt x="765" y="221"/>
                </a:cubicBezTo>
                <a:cubicBezTo>
                  <a:pt x="719" y="222"/>
                  <a:pt x="675" y="223"/>
                  <a:pt x="633" y="222"/>
                </a:cubicBezTo>
                <a:cubicBezTo>
                  <a:pt x="578" y="222"/>
                  <a:pt x="530" y="221"/>
                  <a:pt x="478" y="219"/>
                </a:cubicBezTo>
                <a:cubicBezTo>
                  <a:pt x="441" y="218"/>
                  <a:pt x="400" y="216"/>
                  <a:pt x="368" y="214"/>
                </a:cubicBezTo>
                <a:cubicBezTo>
                  <a:pt x="350" y="214"/>
                  <a:pt x="350" y="214"/>
                  <a:pt x="350" y="214"/>
                </a:cubicBezTo>
                <a:cubicBezTo>
                  <a:pt x="321" y="212"/>
                  <a:pt x="321" y="212"/>
                  <a:pt x="321" y="212"/>
                </a:cubicBezTo>
                <a:cubicBezTo>
                  <a:pt x="296" y="210"/>
                  <a:pt x="270" y="209"/>
                  <a:pt x="244" y="206"/>
                </a:cubicBezTo>
                <a:cubicBezTo>
                  <a:pt x="215" y="204"/>
                  <a:pt x="188" y="201"/>
                  <a:pt x="160" y="198"/>
                </a:cubicBezTo>
                <a:cubicBezTo>
                  <a:pt x="144" y="196"/>
                  <a:pt x="129" y="194"/>
                  <a:pt x="114" y="191"/>
                </a:cubicBezTo>
                <a:cubicBezTo>
                  <a:pt x="103" y="189"/>
                  <a:pt x="93" y="187"/>
                  <a:pt x="82" y="185"/>
                </a:cubicBezTo>
                <a:cubicBezTo>
                  <a:pt x="68" y="182"/>
                  <a:pt x="53" y="178"/>
                  <a:pt x="40" y="172"/>
                </a:cubicBezTo>
                <a:cubicBezTo>
                  <a:pt x="33" y="170"/>
                  <a:pt x="26" y="166"/>
                  <a:pt x="22" y="163"/>
                </a:cubicBezTo>
                <a:cubicBezTo>
                  <a:pt x="17" y="159"/>
                  <a:pt x="14" y="154"/>
                  <a:pt x="14" y="149"/>
                </a:cubicBezTo>
                <a:cubicBezTo>
                  <a:pt x="14" y="144"/>
                  <a:pt x="19" y="137"/>
                  <a:pt x="26" y="131"/>
                </a:cubicBezTo>
                <a:cubicBezTo>
                  <a:pt x="33" y="126"/>
                  <a:pt x="41" y="121"/>
                  <a:pt x="50" y="117"/>
                </a:cubicBezTo>
                <a:cubicBezTo>
                  <a:pt x="67" y="108"/>
                  <a:pt x="85" y="101"/>
                  <a:pt x="103" y="95"/>
                </a:cubicBezTo>
                <a:cubicBezTo>
                  <a:pt x="144" y="82"/>
                  <a:pt x="195" y="70"/>
                  <a:pt x="235" y="61"/>
                </a:cubicBezTo>
                <a:cubicBezTo>
                  <a:pt x="268" y="55"/>
                  <a:pt x="302" y="49"/>
                  <a:pt x="340" y="44"/>
                </a:cubicBezTo>
                <a:cubicBezTo>
                  <a:pt x="350" y="42"/>
                  <a:pt x="350" y="42"/>
                  <a:pt x="350" y="42"/>
                </a:cubicBezTo>
                <a:cubicBezTo>
                  <a:pt x="407" y="35"/>
                  <a:pt x="471" y="28"/>
                  <a:pt x="517" y="25"/>
                </a:cubicBezTo>
                <a:cubicBezTo>
                  <a:pt x="534" y="24"/>
                  <a:pt x="549" y="23"/>
                  <a:pt x="565" y="22"/>
                </a:cubicBezTo>
                <a:cubicBezTo>
                  <a:pt x="583" y="21"/>
                  <a:pt x="599" y="20"/>
                  <a:pt x="616" y="19"/>
                </a:cubicBezTo>
                <a:cubicBezTo>
                  <a:pt x="632" y="19"/>
                  <a:pt x="632" y="19"/>
                  <a:pt x="632" y="19"/>
                </a:cubicBezTo>
                <a:cubicBezTo>
                  <a:pt x="649" y="18"/>
                  <a:pt x="666" y="17"/>
                  <a:pt x="684" y="17"/>
                </a:cubicBezTo>
                <a:cubicBezTo>
                  <a:pt x="712" y="16"/>
                  <a:pt x="742" y="16"/>
                  <a:pt x="774" y="16"/>
                </a:cubicBezTo>
                <a:cubicBezTo>
                  <a:pt x="799" y="16"/>
                  <a:pt x="836" y="16"/>
                  <a:pt x="864" y="16"/>
                </a:cubicBezTo>
                <a:cubicBezTo>
                  <a:pt x="912" y="18"/>
                  <a:pt x="961" y="19"/>
                  <a:pt x="1010" y="23"/>
                </a:cubicBezTo>
                <a:cubicBezTo>
                  <a:pt x="1026" y="24"/>
                  <a:pt x="1041" y="26"/>
                  <a:pt x="1058" y="27"/>
                </a:cubicBezTo>
                <a:cubicBezTo>
                  <a:pt x="1075" y="29"/>
                  <a:pt x="1096" y="31"/>
                  <a:pt x="1117" y="35"/>
                </a:cubicBezTo>
                <a:cubicBezTo>
                  <a:pt x="1123" y="36"/>
                  <a:pt x="1123" y="36"/>
                  <a:pt x="1123" y="36"/>
                </a:cubicBezTo>
                <a:cubicBezTo>
                  <a:pt x="1123" y="36"/>
                  <a:pt x="1123" y="36"/>
                  <a:pt x="1123" y="36"/>
                </a:cubicBezTo>
                <a:cubicBezTo>
                  <a:pt x="1124" y="36"/>
                  <a:pt x="1124" y="36"/>
                  <a:pt x="1124" y="36"/>
                </a:cubicBezTo>
                <a:cubicBezTo>
                  <a:pt x="1125" y="36"/>
                  <a:pt x="1125" y="36"/>
                  <a:pt x="1125" y="36"/>
                </a:cubicBezTo>
                <a:cubicBezTo>
                  <a:pt x="1125" y="36"/>
                  <a:pt x="1127" y="36"/>
                  <a:pt x="1127" y="37"/>
                </a:cubicBezTo>
                <a:cubicBezTo>
                  <a:pt x="1127" y="38"/>
                  <a:pt x="1128" y="36"/>
                  <a:pt x="1129" y="37"/>
                </a:cubicBezTo>
                <a:cubicBezTo>
                  <a:pt x="1129" y="37"/>
                  <a:pt x="1129" y="37"/>
                  <a:pt x="1129" y="38"/>
                </a:cubicBezTo>
                <a:cubicBezTo>
                  <a:pt x="1129" y="38"/>
                  <a:pt x="1129" y="38"/>
                  <a:pt x="1130" y="38"/>
                </a:cubicBezTo>
                <a:cubicBezTo>
                  <a:pt x="1130" y="38"/>
                  <a:pt x="1130" y="39"/>
                  <a:pt x="1131" y="39"/>
                </a:cubicBezTo>
                <a:cubicBezTo>
                  <a:pt x="1131" y="39"/>
                  <a:pt x="1131" y="39"/>
                  <a:pt x="1131" y="39"/>
                </a:cubicBezTo>
                <a:cubicBezTo>
                  <a:pt x="1132" y="39"/>
                  <a:pt x="1132" y="39"/>
                  <a:pt x="1133" y="39"/>
                </a:cubicBezTo>
                <a:cubicBezTo>
                  <a:pt x="1133" y="39"/>
                  <a:pt x="1134" y="39"/>
                  <a:pt x="1134" y="39"/>
                </a:cubicBezTo>
                <a:cubicBezTo>
                  <a:pt x="1135" y="39"/>
                  <a:pt x="1135" y="39"/>
                  <a:pt x="1135" y="39"/>
                </a:cubicBezTo>
                <a:cubicBezTo>
                  <a:pt x="1136" y="39"/>
                  <a:pt x="1136" y="39"/>
                  <a:pt x="1137" y="38"/>
                </a:cubicBezTo>
                <a:cubicBezTo>
                  <a:pt x="1137" y="38"/>
                  <a:pt x="1138" y="38"/>
                  <a:pt x="1138" y="38"/>
                </a:cubicBezTo>
                <a:cubicBezTo>
                  <a:pt x="1138" y="38"/>
                  <a:pt x="1139" y="38"/>
                  <a:pt x="1139" y="38"/>
                </a:cubicBezTo>
                <a:cubicBezTo>
                  <a:pt x="1140" y="37"/>
                  <a:pt x="1141" y="36"/>
                  <a:pt x="1142" y="36"/>
                </a:cubicBezTo>
                <a:cubicBezTo>
                  <a:pt x="1142" y="36"/>
                  <a:pt x="1142" y="35"/>
                  <a:pt x="1143" y="35"/>
                </a:cubicBezTo>
                <a:cubicBezTo>
                  <a:pt x="1143" y="35"/>
                  <a:pt x="1143" y="35"/>
                  <a:pt x="1143" y="35"/>
                </a:cubicBezTo>
                <a:cubicBezTo>
                  <a:pt x="1143" y="34"/>
                  <a:pt x="1143" y="33"/>
                  <a:pt x="1144" y="33"/>
                </a:cubicBezTo>
                <a:cubicBezTo>
                  <a:pt x="1144" y="33"/>
                  <a:pt x="1144" y="33"/>
                  <a:pt x="1144" y="33"/>
                </a:cubicBezTo>
                <a:cubicBezTo>
                  <a:pt x="1144" y="32"/>
                  <a:pt x="1144" y="31"/>
                  <a:pt x="1144" y="30"/>
                </a:cubicBezTo>
                <a:cubicBezTo>
                  <a:pt x="1144" y="29"/>
                  <a:pt x="1144" y="28"/>
                  <a:pt x="1144" y="28"/>
                </a:cubicBezTo>
                <a:cubicBezTo>
                  <a:pt x="1144" y="28"/>
                  <a:pt x="1144" y="27"/>
                  <a:pt x="1144" y="27"/>
                </a:cubicBezTo>
                <a:cubicBezTo>
                  <a:pt x="1144" y="26"/>
                  <a:pt x="1143" y="26"/>
                  <a:pt x="1143" y="26"/>
                </a:cubicBezTo>
                <a:cubicBezTo>
                  <a:pt x="1143" y="25"/>
                  <a:pt x="1143" y="25"/>
                  <a:pt x="1143" y="25"/>
                </a:cubicBezTo>
                <a:cubicBezTo>
                  <a:pt x="1143" y="25"/>
                  <a:pt x="1142" y="24"/>
                  <a:pt x="1142" y="24"/>
                </a:cubicBezTo>
                <a:cubicBezTo>
                  <a:pt x="1142" y="24"/>
                  <a:pt x="1142" y="24"/>
                  <a:pt x="1142" y="24"/>
                </a:cubicBezTo>
                <a:cubicBezTo>
                  <a:pt x="1141" y="23"/>
                  <a:pt x="1141" y="22"/>
                  <a:pt x="1140" y="22"/>
                </a:cubicBezTo>
                <a:cubicBezTo>
                  <a:pt x="1140" y="22"/>
                  <a:pt x="1139" y="21"/>
                  <a:pt x="1139" y="21"/>
                </a:cubicBezTo>
                <a:cubicBezTo>
                  <a:pt x="1138" y="21"/>
                  <a:pt x="1137" y="21"/>
                  <a:pt x="1137" y="20"/>
                </a:cubicBezTo>
                <a:cubicBezTo>
                  <a:pt x="1137" y="20"/>
                  <a:pt x="1137" y="20"/>
                  <a:pt x="1137" y="20"/>
                </a:cubicBezTo>
                <a:cubicBezTo>
                  <a:pt x="1137" y="20"/>
                  <a:pt x="1136" y="20"/>
                  <a:pt x="1136" y="20"/>
                </a:cubicBezTo>
                <a:cubicBezTo>
                  <a:pt x="1136" y="20"/>
                  <a:pt x="1135" y="20"/>
                  <a:pt x="1135" y="20"/>
                </a:cubicBezTo>
                <a:cubicBezTo>
                  <a:pt x="1135" y="20"/>
                  <a:pt x="1134" y="19"/>
                  <a:pt x="1134" y="19"/>
                </a:cubicBezTo>
                <a:cubicBezTo>
                  <a:pt x="1134" y="19"/>
                  <a:pt x="1134" y="20"/>
                  <a:pt x="1133" y="20"/>
                </a:cubicBezTo>
                <a:cubicBezTo>
                  <a:pt x="1133" y="20"/>
                  <a:pt x="1132" y="19"/>
                  <a:pt x="1132" y="19"/>
                </a:cubicBezTo>
                <a:cubicBezTo>
                  <a:pt x="1131" y="19"/>
                  <a:pt x="1131" y="19"/>
                  <a:pt x="1131" y="19"/>
                </a:cubicBezTo>
                <a:cubicBezTo>
                  <a:pt x="1131" y="19"/>
                  <a:pt x="1130" y="19"/>
                  <a:pt x="1130" y="20"/>
                </a:cubicBezTo>
                <a:cubicBezTo>
                  <a:pt x="1130" y="20"/>
                  <a:pt x="1128" y="19"/>
                  <a:pt x="1127" y="20"/>
                </a:cubicBezTo>
                <a:cubicBezTo>
                  <a:pt x="1127" y="19"/>
                  <a:pt x="1127" y="19"/>
                  <a:pt x="1126" y="19"/>
                </a:cubicBezTo>
                <a:cubicBezTo>
                  <a:pt x="1126" y="19"/>
                  <a:pt x="1126" y="19"/>
                  <a:pt x="1126" y="19"/>
                </a:cubicBezTo>
                <a:cubicBezTo>
                  <a:pt x="1126" y="19"/>
                  <a:pt x="1126" y="19"/>
                  <a:pt x="1126" y="19"/>
                </a:cubicBezTo>
                <a:cubicBezTo>
                  <a:pt x="1122" y="19"/>
                  <a:pt x="1122" y="19"/>
                  <a:pt x="1122" y="19"/>
                </a:cubicBezTo>
                <a:cubicBezTo>
                  <a:pt x="1103" y="16"/>
                  <a:pt x="1103" y="16"/>
                  <a:pt x="1103" y="16"/>
                </a:cubicBezTo>
                <a:cubicBezTo>
                  <a:pt x="1098" y="15"/>
                  <a:pt x="1092" y="15"/>
                  <a:pt x="1087" y="14"/>
                </a:cubicBezTo>
                <a:cubicBezTo>
                  <a:pt x="1078" y="13"/>
                  <a:pt x="1067" y="12"/>
                  <a:pt x="1056" y="11"/>
                </a:cubicBezTo>
                <a:cubicBezTo>
                  <a:pt x="1037" y="9"/>
                  <a:pt x="1021" y="8"/>
                  <a:pt x="1005" y="7"/>
                </a:cubicBezTo>
                <a:cubicBezTo>
                  <a:pt x="981" y="5"/>
                  <a:pt x="964" y="4"/>
                  <a:pt x="944" y="3"/>
                </a:cubicBezTo>
                <a:cubicBezTo>
                  <a:pt x="920" y="2"/>
                  <a:pt x="920" y="2"/>
                  <a:pt x="920" y="2"/>
                </a:cubicBezTo>
                <a:cubicBezTo>
                  <a:pt x="898" y="2"/>
                  <a:pt x="898" y="2"/>
                  <a:pt x="898" y="2"/>
                </a:cubicBezTo>
                <a:cubicBezTo>
                  <a:pt x="875" y="1"/>
                  <a:pt x="875" y="1"/>
                  <a:pt x="875" y="1"/>
                </a:cubicBezTo>
                <a:cubicBezTo>
                  <a:pt x="860" y="1"/>
                  <a:pt x="860" y="1"/>
                  <a:pt x="860" y="1"/>
                </a:cubicBezTo>
                <a:cubicBezTo>
                  <a:pt x="844" y="0"/>
                  <a:pt x="844" y="0"/>
                  <a:pt x="844" y="0"/>
                </a:cubicBezTo>
                <a:cubicBezTo>
                  <a:pt x="824" y="0"/>
                  <a:pt x="824" y="0"/>
                  <a:pt x="824" y="0"/>
                </a:cubicBezTo>
                <a:cubicBezTo>
                  <a:pt x="800" y="0"/>
                  <a:pt x="773" y="0"/>
                  <a:pt x="750" y="1"/>
                </a:cubicBezTo>
                <a:cubicBezTo>
                  <a:pt x="708" y="1"/>
                  <a:pt x="671" y="2"/>
                  <a:pt x="622" y="4"/>
                </a:cubicBezTo>
                <a:cubicBezTo>
                  <a:pt x="587" y="6"/>
                  <a:pt x="587" y="6"/>
                  <a:pt x="587" y="6"/>
                </a:cubicBezTo>
                <a:cubicBezTo>
                  <a:pt x="584" y="6"/>
                  <a:pt x="584" y="6"/>
                  <a:pt x="580" y="6"/>
                </a:cubicBezTo>
                <a:cubicBezTo>
                  <a:pt x="554" y="7"/>
                  <a:pt x="527" y="10"/>
                  <a:pt x="500" y="11"/>
                </a:cubicBezTo>
                <a:cubicBezTo>
                  <a:pt x="497" y="12"/>
                  <a:pt x="497" y="12"/>
                  <a:pt x="497" y="12"/>
                </a:cubicBezTo>
                <a:cubicBezTo>
                  <a:pt x="460" y="14"/>
                  <a:pt x="414" y="19"/>
                  <a:pt x="385" y="23"/>
                </a:cubicBezTo>
                <a:cubicBezTo>
                  <a:pt x="363" y="25"/>
                  <a:pt x="337" y="29"/>
                  <a:pt x="309" y="33"/>
                </a:cubicBezTo>
                <a:cubicBezTo>
                  <a:pt x="297" y="35"/>
                  <a:pt x="284" y="37"/>
                  <a:pt x="272" y="39"/>
                </a:cubicBezTo>
                <a:cubicBezTo>
                  <a:pt x="249" y="44"/>
                  <a:pt x="218" y="50"/>
                  <a:pt x="196" y="55"/>
                </a:cubicBezTo>
                <a:cubicBezTo>
                  <a:pt x="176" y="60"/>
                  <a:pt x="176" y="60"/>
                  <a:pt x="176" y="60"/>
                </a:cubicBezTo>
                <a:cubicBezTo>
                  <a:pt x="164" y="63"/>
                  <a:pt x="152" y="66"/>
                  <a:pt x="139" y="69"/>
                </a:cubicBezTo>
                <a:cubicBezTo>
                  <a:pt x="115" y="76"/>
                  <a:pt x="89" y="84"/>
                  <a:pt x="65" y="94"/>
                </a:cubicBezTo>
                <a:cubicBezTo>
                  <a:pt x="53" y="99"/>
                  <a:pt x="41" y="104"/>
                  <a:pt x="30" y="111"/>
                </a:cubicBezTo>
                <a:cubicBezTo>
                  <a:pt x="25" y="114"/>
                  <a:pt x="19" y="118"/>
                  <a:pt x="15" y="122"/>
                </a:cubicBezTo>
                <a:cubicBezTo>
                  <a:pt x="10" y="127"/>
                  <a:pt x="5" y="131"/>
                  <a:pt x="2" y="138"/>
                </a:cubicBezTo>
                <a:cubicBezTo>
                  <a:pt x="1" y="142"/>
                  <a:pt x="0" y="146"/>
                  <a:pt x="0" y="151"/>
                </a:cubicBezTo>
                <a:cubicBezTo>
                  <a:pt x="0" y="155"/>
                  <a:pt x="1" y="159"/>
                  <a:pt x="3" y="163"/>
                </a:cubicBezTo>
                <a:cubicBezTo>
                  <a:pt x="4" y="165"/>
                  <a:pt x="6" y="166"/>
                  <a:pt x="7" y="168"/>
                </a:cubicBezTo>
                <a:cubicBezTo>
                  <a:pt x="8" y="169"/>
                  <a:pt x="10" y="171"/>
                  <a:pt x="11" y="172"/>
                </a:cubicBezTo>
                <a:cubicBezTo>
                  <a:pt x="14" y="175"/>
                  <a:pt x="17" y="177"/>
                  <a:pt x="21" y="179"/>
                </a:cubicBezTo>
                <a:cubicBezTo>
                  <a:pt x="33" y="186"/>
                  <a:pt x="45" y="190"/>
                  <a:pt x="58" y="193"/>
                </a:cubicBezTo>
                <a:cubicBezTo>
                  <a:pt x="70" y="197"/>
                  <a:pt x="83" y="200"/>
                  <a:pt x="95" y="202"/>
                </a:cubicBezTo>
                <a:cubicBezTo>
                  <a:pt x="101" y="203"/>
                  <a:pt x="108" y="204"/>
                  <a:pt x="113" y="205"/>
                </a:cubicBezTo>
                <a:cubicBezTo>
                  <a:pt x="128" y="208"/>
                  <a:pt x="142" y="210"/>
                  <a:pt x="158" y="212"/>
                </a:cubicBezTo>
                <a:cubicBezTo>
                  <a:pt x="197" y="217"/>
                  <a:pt x="236" y="220"/>
                  <a:pt x="272" y="223"/>
                </a:cubicBezTo>
                <a:cubicBezTo>
                  <a:pt x="318" y="226"/>
                  <a:pt x="386" y="230"/>
                  <a:pt x="440" y="232"/>
                </a:cubicBezTo>
                <a:cubicBezTo>
                  <a:pt x="452" y="232"/>
                  <a:pt x="464" y="233"/>
                  <a:pt x="476" y="233"/>
                </a:cubicBezTo>
                <a:cubicBezTo>
                  <a:pt x="515" y="234"/>
                  <a:pt x="564" y="235"/>
                  <a:pt x="605" y="236"/>
                </a:cubicBezTo>
                <a:cubicBezTo>
                  <a:pt x="690" y="237"/>
                  <a:pt x="777" y="235"/>
                  <a:pt x="863" y="231"/>
                </a:cubicBezTo>
                <a:cubicBezTo>
                  <a:pt x="906" y="229"/>
                  <a:pt x="950" y="227"/>
                  <a:pt x="992" y="223"/>
                </a:cubicBezTo>
                <a:cubicBezTo>
                  <a:pt x="1035" y="220"/>
                  <a:pt x="1078" y="216"/>
                  <a:pt x="1120" y="209"/>
                </a:cubicBezTo>
                <a:cubicBezTo>
                  <a:pt x="1133" y="207"/>
                  <a:pt x="1153" y="203"/>
                  <a:pt x="1164" y="200"/>
                </a:cubicBezTo>
                <a:cubicBezTo>
                  <a:pt x="1167" y="200"/>
                  <a:pt x="1174" y="198"/>
                  <a:pt x="1180" y="197"/>
                </a:cubicBezTo>
                <a:cubicBezTo>
                  <a:pt x="1201" y="191"/>
                  <a:pt x="1226" y="184"/>
                  <a:pt x="1252" y="176"/>
                </a:cubicBezTo>
                <a:cubicBezTo>
                  <a:pt x="1259" y="174"/>
                  <a:pt x="1274" y="167"/>
                  <a:pt x="1282" y="162"/>
                </a:cubicBezTo>
                <a:cubicBezTo>
                  <a:pt x="1286" y="160"/>
                  <a:pt x="1277" y="165"/>
                  <a:pt x="1284" y="161"/>
                </a:cubicBezTo>
                <a:cubicBezTo>
                  <a:pt x="1288" y="159"/>
                  <a:pt x="1294" y="155"/>
                  <a:pt x="1301" y="150"/>
                </a:cubicBezTo>
                <a:cubicBezTo>
                  <a:pt x="1304" y="148"/>
                  <a:pt x="1308" y="145"/>
                  <a:pt x="1311" y="141"/>
                </a:cubicBezTo>
                <a:cubicBezTo>
                  <a:pt x="1313" y="139"/>
                  <a:pt x="1315" y="137"/>
                  <a:pt x="1317" y="134"/>
                </a:cubicBezTo>
                <a:cubicBezTo>
                  <a:pt x="1317" y="133"/>
                  <a:pt x="1318" y="132"/>
                  <a:pt x="1319" y="130"/>
                </a:cubicBezTo>
                <a:cubicBezTo>
                  <a:pt x="1319" y="129"/>
                  <a:pt x="1319" y="128"/>
                  <a:pt x="1319" y="127"/>
                </a:cubicBezTo>
                <a:cubicBezTo>
                  <a:pt x="1319" y="126"/>
                  <a:pt x="1319" y="126"/>
                  <a:pt x="1319" y="126"/>
                </a:cubicBezTo>
                <a:close/>
                <a:moveTo>
                  <a:pt x="1104" y="52"/>
                </a:moveTo>
                <a:cubicBezTo>
                  <a:pt x="1102" y="51"/>
                  <a:pt x="1092" y="50"/>
                  <a:pt x="1091" y="50"/>
                </a:cubicBezTo>
                <a:cubicBezTo>
                  <a:pt x="1095" y="50"/>
                  <a:pt x="1103" y="52"/>
                  <a:pt x="1104" y="52"/>
                </a:cubicBezTo>
                <a:close/>
                <a:moveTo>
                  <a:pt x="985" y="52"/>
                </a:moveTo>
                <a:cubicBezTo>
                  <a:pt x="985" y="52"/>
                  <a:pt x="985" y="52"/>
                  <a:pt x="985" y="52"/>
                </a:cubicBezTo>
                <a:cubicBezTo>
                  <a:pt x="985" y="52"/>
                  <a:pt x="985" y="52"/>
                  <a:pt x="985" y="52"/>
                </a:cubicBezTo>
                <a:close/>
                <a:moveTo>
                  <a:pt x="689" y="44"/>
                </a:moveTo>
                <a:cubicBezTo>
                  <a:pt x="689" y="43"/>
                  <a:pt x="688" y="44"/>
                  <a:pt x="688" y="43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689" y="43"/>
                  <a:pt x="687" y="43"/>
                  <a:pt x="687" y="43"/>
                </a:cubicBezTo>
                <a:cubicBezTo>
                  <a:pt x="687" y="43"/>
                  <a:pt x="688" y="44"/>
                  <a:pt x="688" y="43"/>
                </a:cubicBezTo>
                <a:cubicBezTo>
                  <a:pt x="688" y="43"/>
                  <a:pt x="688" y="43"/>
                  <a:pt x="688" y="44"/>
                </a:cubicBezTo>
                <a:cubicBezTo>
                  <a:pt x="688" y="44"/>
                  <a:pt x="688" y="43"/>
                  <a:pt x="688" y="43"/>
                </a:cubicBezTo>
                <a:cubicBezTo>
                  <a:pt x="688" y="44"/>
                  <a:pt x="688" y="44"/>
                  <a:pt x="688" y="44"/>
                </a:cubicBezTo>
                <a:cubicBezTo>
                  <a:pt x="689" y="44"/>
                  <a:pt x="689" y="44"/>
                  <a:pt x="689" y="44"/>
                </a:cubicBezTo>
                <a:close/>
                <a:moveTo>
                  <a:pt x="1041" y="46"/>
                </a:moveTo>
                <a:cubicBezTo>
                  <a:pt x="1044" y="47"/>
                  <a:pt x="1051" y="47"/>
                  <a:pt x="1053" y="48"/>
                </a:cubicBezTo>
                <a:cubicBezTo>
                  <a:pt x="1049" y="47"/>
                  <a:pt x="1042" y="46"/>
                  <a:pt x="1041" y="46"/>
                </a:cubicBezTo>
                <a:close/>
                <a:moveTo>
                  <a:pt x="689" y="39"/>
                </a:moveTo>
                <a:cubicBezTo>
                  <a:pt x="689" y="39"/>
                  <a:pt x="688" y="39"/>
                  <a:pt x="688" y="39"/>
                </a:cubicBezTo>
                <a:cubicBezTo>
                  <a:pt x="689" y="39"/>
                  <a:pt x="689" y="39"/>
                  <a:pt x="689" y="39"/>
                </a:cubicBezTo>
                <a:close/>
                <a:moveTo>
                  <a:pt x="688" y="45"/>
                </a:moveTo>
                <a:cubicBezTo>
                  <a:pt x="688" y="45"/>
                  <a:pt x="688" y="45"/>
                  <a:pt x="687" y="45"/>
                </a:cubicBezTo>
                <a:cubicBezTo>
                  <a:pt x="688" y="45"/>
                  <a:pt x="688" y="45"/>
                  <a:pt x="688" y="45"/>
                </a:cubicBezTo>
                <a:close/>
                <a:moveTo>
                  <a:pt x="863" y="47"/>
                </a:moveTo>
                <a:cubicBezTo>
                  <a:pt x="849" y="46"/>
                  <a:pt x="839" y="46"/>
                  <a:pt x="830" y="46"/>
                </a:cubicBezTo>
                <a:cubicBezTo>
                  <a:pt x="838" y="46"/>
                  <a:pt x="848" y="46"/>
                  <a:pt x="853" y="47"/>
                </a:cubicBezTo>
                <a:cubicBezTo>
                  <a:pt x="855" y="46"/>
                  <a:pt x="860" y="47"/>
                  <a:pt x="863" y="47"/>
                </a:cubicBezTo>
                <a:close/>
                <a:moveTo>
                  <a:pt x="1279" y="100"/>
                </a:moveTo>
                <a:cubicBezTo>
                  <a:pt x="1276" y="98"/>
                  <a:pt x="1271" y="96"/>
                  <a:pt x="1270" y="96"/>
                </a:cubicBezTo>
                <a:cubicBezTo>
                  <a:pt x="1274" y="98"/>
                  <a:pt x="1277" y="99"/>
                  <a:pt x="1279" y="100"/>
                </a:cubicBezTo>
                <a:close/>
                <a:moveTo>
                  <a:pt x="688" y="39"/>
                </a:moveTo>
                <a:cubicBezTo>
                  <a:pt x="688" y="39"/>
                  <a:pt x="688" y="39"/>
                  <a:pt x="688" y="39"/>
                </a:cubicBezTo>
                <a:cubicBezTo>
                  <a:pt x="688" y="39"/>
                  <a:pt x="688" y="39"/>
                  <a:pt x="688" y="39"/>
                </a:cubicBezTo>
                <a:cubicBezTo>
                  <a:pt x="688" y="39"/>
                  <a:pt x="688" y="39"/>
                  <a:pt x="688" y="39"/>
                </a:cubicBezTo>
                <a:close/>
                <a:moveTo>
                  <a:pt x="688" y="46"/>
                </a:moveTo>
                <a:cubicBezTo>
                  <a:pt x="688" y="46"/>
                  <a:pt x="689" y="46"/>
                  <a:pt x="689" y="46"/>
                </a:cubicBezTo>
                <a:cubicBezTo>
                  <a:pt x="688" y="46"/>
                  <a:pt x="688" y="46"/>
                  <a:pt x="688" y="46"/>
                </a:cubicBezTo>
                <a:close/>
                <a:moveTo>
                  <a:pt x="769" y="37"/>
                </a:moveTo>
                <a:cubicBezTo>
                  <a:pt x="762" y="37"/>
                  <a:pt x="762" y="37"/>
                  <a:pt x="762" y="37"/>
                </a:cubicBezTo>
                <a:cubicBezTo>
                  <a:pt x="761" y="37"/>
                  <a:pt x="762" y="37"/>
                  <a:pt x="763" y="37"/>
                </a:cubicBezTo>
                <a:cubicBezTo>
                  <a:pt x="768" y="37"/>
                  <a:pt x="769" y="37"/>
                  <a:pt x="769" y="37"/>
                </a:cubicBezTo>
                <a:close/>
                <a:moveTo>
                  <a:pt x="923" y="41"/>
                </a:moveTo>
                <a:cubicBezTo>
                  <a:pt x="912" y="40"/>
                  <a:pt x="912" y="40"/>
                  <a:pt x="912" y="40"/>
                </a:cubicBezTo>
                <a:cubicBezTo>
                  <a:pt x="907" y="40"/>
                  <a:pt x="879" y="39"/>
                  <a:pt x="882" y="39"/>
                </a:cubicBezTo>
                <a:cubicBezTo>
                  <a:pt x="899" y="40"/>
                  <a:pt x="924" y="41"/>
                  <a:pt x="938" y="42"/>
                </a:cubicBezTo>
                <a:cubicBezTo>
                  <a:pt x="933" y="41"/>
                  <a:pt x="928" y="41"/>
                  <a:pt x="923" y="41"/>
                </a:cubicBezTo>
                <a:close/>
                <a:moveTo>
                  <a:pt x="926" y="46"/>
                </a:moveTo>
                <a:cubicBezTo>
                  <a:pt x="967" y="48"/>
                  <a:pt x="967" y="48"/>
                  <a:pt x="967" y="48"/>
                </a:cubicBezTo>
                <a:cubicBezTo>
                  <a:pt x="954" y="47"/>
                  <a:pt x="939" y="46"/>
                  <a:pt x="926" y="46"/>
                </a:cubicBezTo>
                <a:close/>
                <a:moveTo>
                  <a:pt x="683" y="48"/>
                </a:moveTo>
                <a:cubicBezTo>
                  <a:pt x="683" y="48"/>
                  <a:pt x="683" y="48"/>
                  <a:pt x="683" y="48"/>
                </a:cubicBezTo>
                <a:close/>
                <a:moveTo>
                  <a:pt x="985" y="52"/>
                </a:moveTo>
                <a:cubicBezTo>
                  <a:pt x="985" y="52"/>
                  <a:pt x="986" y="52"/>
                  <a:pt x="986" y="52"/>
                </a:cubicBezTo>
                <a:cubicBezTo>
                  <a:pt x="986" y="52"/>
                  <a:pt x="985" y="52"/>
                  <a:pt x="985" y="52"/>
                </a:cubicBezTo>
                <a:close/>
                <a:moveTo>
                  <a:pt x="687" y="40"/>
                </a:moveTo>
                <a:cubicBezTo>
                  <a:pt x="687" y="40"/>
                  <a:pt x="687" y="40"/>
                  <a:pt x="687" y="40"/>
                </a:cubicBezTo>
                <a:cubicBezTo>
                  <a:pt x="687" y="40"/>
                  <a:pt x="687" y="40"/>
                  <a:pt x="687" y="40"/>
                </a:cubicBezTo>
                <a:close/>
                <a:moveTo>
                  <a:pt x="687" y="41"/>
                </a:moveTo>
                <a:cubicBezTo>
                  <a:pt x="687" y="41"/>
                  <a:pt x="687" y="41"/>
                  <a:pt x="687" y="41"/>
                </a:cubicBezTo>
                <a:cubicBezTo>
                  <a:pt x="687" y="41"/>
                  <a:pt x="687" y="41"/>
                  <a:pt x="687" y="41"/>
                </a:cubicBezTo>
                <a:close/>
                <a:moveTo>
                  <a:pt x="689" y="38"/>
                </a:move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90" y="38"/>
                  <a:pt x="690" y="38"/>
                </a:cubicBezTo>
                <a:cubicBezTo>
                  <a:pt x="689" y="38"/>
                  <a:pt x="689" y="38"/>
                  <a:pt x="689" y="38"/>
                </a:cubicBezTo>
                <a:close/>
                <a:moveTo>
                  <a:pt x="689" y="45"/>
                </a:moveTo>
                <a:cubicBezTo>
                  <a:pt x="689" y="44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lose/>
                <a:moveTo>
                  <a:pt x="688" y="39"/>
                </a:moveTo>
                <a:cubicBezTo>
                  <a:pt x="688" y="39"/>
                  <a:pt x="687" y="38"/>
                  <a:pt x="687" y="39"/>
                </a:cubicBezTo>
                <a:cubicBezTo>
                  <a:pt x="687" y="39"/>
                  <a:pt x="688" y="39"/>
                  <a:pt x="688" y="39"/>
                </a:cubicBezTo>
                <a:close/>
                <a:moveTo>
                  <a:pt x="688" y="41"/>
                </a:move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ubicBezTo>
                  <a:pt x="687" y="41"/>
                  <a:pt x="688" y="41"/>
                  <a:pt x="688" y="41"/>
                </a:cubicBezTo>
                <a:close/>
                <a:moveTo>
                  <a:pt x="699" y="40"/>
                </a:moveTo>
                <a:cubicBezTo>
                  <a:pt x="689" y="41"/>
                  <a:pt x="689" y="41"/>
                  <a:pt x="689" y="41"/>
                </a:cubicBezTo>
                <a:cubicBezTo>
                  <a:pt x="689" y="41"/>
                  <a:pt x="688" y="41"/>
                  <a:pt x="688" y="41"/>
                </a:cubicBezTo>
                <a:cubicBezTo>
                  <a:pt x="688" y="41"/>
                  <a:pt x="689" y="41"/>
                  <a:pt x="689" y="41"/>
                </a:cubicBezTo>
                <a:cubicBezTo>
                  <a:pt x="689" y="41"/>
                  <a:pt x="689" y="41"/>
                  <a:pt x="689" y="41"/>
                </a:cubicBezTo>
                <a:lnTo>
                  <a:pt x="699" y="40"/>
                </a:lnTo>
                <a:close/>
                <a:moveTo>
                  <a:pt x="688" y="41"/>
                </a:move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ea typeface="新細明體" charset="-120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02F589EC-B76F-40F1-91B8-DC603923A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574" y="2180623"/>
            <a:ext cx="5571450" cy="5124934"/>
          </a:xfrm>
          <a:prstGeom prst="rect">
            <a:avLst/>
          </a:prstGeom>
        </p:spPr>
      </p:pic>
      <p:sp>
        <p:nvSpPr>
          <p:cNvPr id="27" name="Freeform 502">
            <a:extLst>
              <a:ext uri="{FF2B5EF4-FFF2-40B4-BE49-F238E27FC236}">
                <a16:creationId xmlns:a16="http://schemas.microsoft.com/office/drawing/2014/main" id="{2E16DA39-E806-48AF-BD56-22BA7E98437A}"/>
              </a:ext>
            </a:extLst>
          </p:cNvPr>
          <p:cNvSpPr>
            <a:spLocks noEditPoints="1"/>
          </p:cNvSpPr>
          <p:nvPr/>
        </p:nvSpPr>
        <p:spPr bwMode="auto">
          <a:xfrm flipH="1" flipV="1">
            <a:off x="3517010" y="2036603"/>
            <a:ext cx="3384376" cy="864099"/>
          </a:xfrm>
          <a:custGeom>
            <a:avLst/>
            <a:gdLst>
              <a:gd name="T0" fmla="*/ 685 w 1319"/>
              <a:gd name="T1" fmla="*/ 39 h 237"/>
              <a:gd name="T2" fmla="*/ 684 w 1319"/>
              <a:gd name="T3" fmla="*/ 48 h 237"/>
              <a:gd name="T4" fmla="*/ 686 w 1319"/>
              <a:gd name="T5" fmla="*/ 40 h 237"/>
              <a:gd name="T6" fmla="*/ 689 w 1319"/>
              <a:gd name="T7" fmla="*/ 38 h 237"/>
              <a:gd name="T8" fmla="*/ 1030 w 1319"/>
              <a:gd name="T9" fmla="*/ 43 h 237"/>
              <a:gd name="T10" fmla="*/ 1319 w 1319"/>
              <a:gd name="T11" fmla="*/ 126 h 237"/>
              <a:gd name="T12" fmla="*/ 1278 w 1319"/>
              <a:gd name="T13" fmla="*/ 85 h 237"/>
              <a:gd name="T14" fmla="*/ 1098 w 1319"/>
              <a:gd name="T15" fmla="*/ 53 h 237"/>
              <a:gd name="T16" fmla="*/ 927 w 1319"/>
              <a:gd name="T17" fmla="*/ 38 h 237"/>
              <a:gd name="T18" fmla="*/ 835 w 1319"/>
              <a:gd name="T19" fmla="*/ 36 h 237"/>
              <a:gd name="T20" fmla="*/ 809 w 1319"/>
              <a:gd name="T21" fmla="*/ 36 h 237"/>
              <a:gd name="T22" fmla="*/ 927 w 1319"/>
              <a:gd name="T23" fmla="*/ 39 h 237"/>
              <a:gd name="T24" fmla="*/ 906 w 1319"/>
              <a:gd name="T25" fmla="*/ 40 h 237"/>
              <a:gd name="T26" fmla="*/ 954 w 1319"/>
              <a:gd name="T27" fmla="*/ 43 h 237"/>
              <a:gd name="T28" fmla="*/ 718 w 1319"/>
              <a:gd name="T29" fmla="*/ 40 h 237"/>
              <a:gd name="T30" fmla="*/ 1084 w 1319"/>
              <a:gd name="T31" fmla="*/ 57 h 237"/>
              <a:gd name="T32" fmla="*/ 954 w 1319"/>
              <a:gd name="T33" fmla="*/ 48 h 237"/>
              <a:gd name="T34" fmla="*/ 688 w 1319"/>
              <a:gd name="T35" fmla="*/ 45 h 237"/>
              <a:gd name="T36" fmla="*/ 692 w 1319"/>
              <a:gd name="T37" fmla="*/ 45 h 237"/>
              <a:gd name="T38" fmla="*/ 941 w 1319"/>
              <a:gd name="T39" fmla="*/ 49 h 237"/>
              <a:gd name="T40" fmla="*/ 1142 w 1319"/>
              <a:gd name="T41" fmla="*/ 69 h 237"/>
              <a:gd name="T42" fmla="*/ 1291 w 1319"/>
              <a:gd name="T43" fmla="*/ 105 h 237"/>
              <a:gd name="T44" fmla="*/ 1300 w 1319"/>
              <a:gd name="T45" fmla="*/ 134 h 237"/>
              <a:gd name="T46" fmla="*/ 1171 w 1319"/>
              <a:gd name="T47" fmla="*/ 185 h 237"/>
              <a:gd name="T48" fmla="*/ 765 w 1319"/>
              <a:gd name="T49" fmla="*/ 221 h 237"/>
              <a:gd name="T50" fmla="*/ 244 w 1319"/>
              <a:gd name="T51" fmla="*/ 206 h 237"/>
              <a:gd name="T52" fmla="*/ 14 w 1319"/>
              <a:gd name="T53" fmla="*/ 149 h 237"/>
              <a:gd name="T54" fmla="*/ 350 w 1319"/>
              <a:gd name="T55" fmla="*/ 42 h 237"/>
              <a:gd name="T56" fmla="*/ 774 w 1319"/>
              <a:gd name="T57" fmla="*/ 16 h 237"/>
              <a:gd name="T58" fmla="*/ 1123 w 1319"/>
              <a:gd name="T59" fmla="*/ 36 h 237"/>
              <a:gd name="T60" fmla="*/ 1130 w 1319"/>
              <a:gd name="T61" fmla="*/ 38 h 237"/>
              <a:gd name="T62" fmla="*/ 1137 w 1319"/>
              <a:gd name="T63" fmla="*/ 38 h 237"/>
              <a:gd name="T64" fmla="*/ 1144 w 1319"/>
              <a:gd name="T65" fmla="*/ 33 h 237"/>
              <a:gd name="T66" fmla="*/ 1143 w 1319"/>
              <a:gd name="T67" fmla="*/ 25 h 237"/>
              <a:gd name="T68" fmla="*/ 1137 w 1319"/>
              <a:gd name="T69" fmla="*/ 20 h 237"/>
              <a:gd name="T70" fmla="*/ 1131 w 1319"/>
              <a:gd name="T71" fmla="*/ 19 h 237"/>
              <a:gd name="T72" fmla="*/ 1122 w 1319"/>
              <a:gd name="T73" fmla="*/ 19 h 237"/>
              <a:gd name="T74" fmla="*/ 920 w 1319"/>
              <a:gd name="T75" fmla="*/ 2 h 237"/>
              <a:gd name="T76" fmla="*/ 750 w 1319"/>
              <a:gd name="T77" fmla="*/ 1 h 237"/>
              <a:gd name="T78" fmla="*/ 385 w 1319"/>
              <a:gd name="T79" fmla="*/ 23 h 237"/>
              <a:gd name="T80" fmla="*/ 65 w 1319"/>
              <a:gd name="T81" fmla="*/ 94 h 237"/>
              <a:gd name="T82" fmla="*/ 7 w 1319"/>
              <a:gd name="T83" fmla="*/ 168 h 237"/>
              <a:gd name="T84" fmla="*/ 158 w 1319"/>
              <a:gd name="T85" fmla="*/ 212 h 237"/>
              <a:gd name="T86" fmla="*/ 992 w 1319"/>
              <a:gd name="T87" fmla="*/ 223 h 237"/>
              <a:gd name="T88" fmla="*/ 1284 w 1319"/>
              <a:gd name="T89" fmla="*/ 161 h 237"/>
              <a:gd name="T90" fmla="*/ 1319 w 1319"/>
              <a:gd name="T91" fmla="*/ 126 h 237"/>
              <a:gd name="T92" fmla="*/ 985 w 1319"/>
              <a:gd name="T93" fmla="*/ 52 h 237"/>
              <a:gd name="T94" fmla="*/ 688 w 1319"/>
              <a:gd name="T95" fmla="*/ 44 h 237"/>
              <a:gd name="T96" fmla="*/ 1041 w 1319"/>
              <a:gd name="T97" fmla="*/ 46 h 237"/>
              <a:gd name="T98" fmla="*/ 688 w 1319"/>
              <a:gd name="T99" fmla="*/ 45 h 237"/>
              <a:gd name="T100" fmla="*/ 1270 w 1319"/>
              <a:gd name="T101" fmla="*/ 96 h 237"/>
              <a:gd name="T102" fmla="*/ 688 w 1319"/>
              <a:gd name="T103" fmla="*/ 46 h 237"/>
              <a:gd name="T104" fmla="*/ 769 w 1319"/>
              <a:gd name="T105" fmla="*/ 37 h 237"/>
              <a:gd name="T106" fmla="*/ 926 w 1319"/>
              <a:gd name="T107" fmla="*/ 46 h 237"/>
              <a:gd name="T108" fmla="*/ 986 w 1319"/>
              <a:gd name="T109" fmla="*/ 52 h 237"/>
              <a:gd name="T110" fmla="*/ 687 w 1319"/>
              <a:gd name="T111" fmla="*/ 41 h 237"/>
              <a:gd name="T112" fmla="*/ 689 w 1319"/>
              <a:gd name="T113" fmla="*/ 38 h 237"/>
              <a:gd name="T114" fmla="*/ 689 w 1319"/>
              <a:gd name="T115" fmla="*/ 45 h 237"/>
              <a:gd name="T116" fmla="*/ 688 w 1319"/>
              <a:gd name="T117" fmla="*/ 41 h 237"/>
              <a:gd name="T118" fmla="*/ 689 w 1319"/>
              <a:gd name="T119" fmla="*/ 4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19" h="237">
                <a:moveTo>
                  <a:pt x="686" y="40"/>
                </a:moveTo>
                <a:cubicBezTo>
                  <a:pt x="686" y="40"/>
                  <a:pt x="686" y="40"/>
                  <a:pt x="686" y="40"/>
                </a:cubicBezTo>
                <a:cubicBezTo>
                  <a:pt x="686" y="40"/>
                  <a:pt x="685" y="40"/>
                  <a:pt x="684" y="40"/>
                </a:cubicBezTo>
                <a:cubicBezTo>
                  <a:pt x="684" y="40"/>
                  <a:pt x="684" y="40"/>
                  <a:pt x="684" y="40"/>
                </a:cubicBezTo>
                <a:cubicBezTo>
                  <a:pt x="684" y="40"/>
                  <a:pt x="684" y="40"/>
                  <a:pt x="683" y="40"/>
                </a:cubicBezTo>
                <a:cubicBezTo>
                  <a:pt x="684" y="39"/>
                  <a:pt x="685" y="40"/>
                  <a:pt x="685" y="39"/>
                </a:cubicBezTo>
                <a:cubicBezTo>
                  <a:pt x="685" y="39"/>
                  <a:pt x="685" y="39"/>
                  <a:pt x="685" y="39"/>
                </a:cubicBezTo>
                <a:cubicBezTo>
                  <a:pt x="686" y="39"/>
                  <a:pt x="687" y="39"/>
                  <a:pt x="688" y="39"/>
                </a:cubicBezTo>
                <a:cubicBezTo>
                  <a:pt x="687" y="40"/>
                  <a:pt x="686" y="39"/>
                  <a:pt x="686" y="40"/>
                </a:cubicBezTo>
                <a:close/>
                <a:moveTo>
                  <a:pt x="684" y="48"/>
                </a:moveTo>
                <a:cubicBezTo>
                  <a:pt x="685" y="48"/>
                  <a:pt x="685" y="48"/>
                  <a:pt x="685" y="48"/>
                </a:cubicBezTo>
                <a:cubicBezTo>
                  <a:pt x="685" y="48"/>
                  <a:pt x="684" y="48"/>
                  <a:pt x="684" y="48"/>
                </a:cubicBezTo>
                <a:close/>
                <a:moveTo>
                  <a:pt x="685" y="46"/>
                </a:moveTo>
                <a:cubicBezTo>
                  <a:pt x="685" y="46"/>
                  <a:pt x="685" y="46"/>
                  <a:pt x="685" y="46"/>
                </a:cubicBezTo>
                <a:cubicBezTo>
                  <a:pt x="685" y="46"/>
                  <a:pt x="685" y="46"/>
                  <a:pt x="685" y="46"/>
                </a:cubicBezTo>
                <a:close/>
                <a:moveTo>
                  <a:pt x="686" y="40"/>
                </a:moveTo>
                <a:cubicBezTo>
                  <a:pt x="686" y="40"/>
                  <a:pt x="687" y="40"/>
                  <a:pt x="687" y="40"/>
                </a:cubicBezTo>
                <a:cubicBezTo>
                  <a:pt x="686" y="40"/>
                  <a:pt x="686" y="40"/>
                  <a:pt x="686" y="40"/>
                </a:cubicBezTo>
                <a:cubicBezTo>
                  <a:pt x="686" y="40"/>
                  <a:pt x="686" y="40"/>
                  <a:pt x="686" y="40"/>
                </a:cubicBezTo>
                <a:close/>
                <a:moveTo>
                  <a:pt x="686" y="43"/>
                </a:moveTo>
                <a:cubicBezTo>
                  <a:pt x="686" y="44"/>
                  <a:pt x="686" y="43"/>
                  <a:pt x="686" y="43"/>
                </a:cubicBezTo>
                <a:close/>
                <a:moveTo>
                  <a:pt x="689" y="38"/>
                </a:moveTo>
                <a:cubicBezTo>
                  <a:pt x="688" y="38"/>
                  <a:pt x="688" y="38"/>
                  <a:pt x="688" y="39"/>
                </a:cubicBezTo>
                <a:cubicBezTo>
                  <a:pt x="688" y="39"/>
                  <a:pt x="689" y="39"/>
                  <a:pt x="689" y="38"/>
                </a:cubicBezTo>
                <a:close/>
                <a:moveTo>
                  <a:pt x="685" y="46"/>
                </a:moveTo>
                <a:cubicBezTo>
                  <a:pt x="685" y="46"/>
                  <a:pt x="685" y="46"/>
                  <a:pt x="685" y="46"/>
                </a:cubicBezTo>
                <a:close/>
                <a:moveTo>
                  <a:pt x="685" y="45"/>
                </a:moveTo>
                <a:cubicBezTo>
                  <a:pt x="685" y="45"/>
                  <a:pt x="685" y="45"/>
                  <a:pt x="685" y="45"/>
                </a:cubicBezTo>
                <a:cubicBezTo>
                  <a:pt x="685" y="45"/>
                  <a:pt x="685" y="45"/>
                  <a:pt x="685" y="45"/>
                </a:cubicBezTo>
                <a:close/>
                <a:moveTo>
                  <a:pt x="1030" y="43"/>
                </a:moveTo>
                <a:cubicBezTo>
                  <a:pt x="1023" y="42"/>
                  <a:pt x="1012" y="41"/>
                  <a:pt x="1009" y="41"/>
                </a:cubicBezTo>
                <a:cubicBezTo>
                  <a:pt x="1019" y="42"/>
                  <a:pt x="1026" y="43"/>
                  <a:pt x="1030" y="43"/>
                </a:cubicBezTo>
                <a:close/>
                <a:moveTo>
                  <a:pt x="1122" y="54"/>
                </a:moveTo>
                <a:cubicBezTo>
                  <a:pt x="1109" y="53"/>
                  <a:pt x="1109" y="53"/>
                  <a:pt x="1109" y="53"/>
                </a:cubicBezTo>
                <a:cubicBezTo>
                  <a:pt x="1108" y="53"/>
                  <a:pt x="1118" y="54"/>
                  <a:pt x="1122" y="54"/>
                </a:cubicBezTo>
                <a:close/>
                <a:moveTo>
                  <a:pt x="1319" y="126"/>
                </a:moveTo>
                <a:cubicBezTo>
                  <a:pt x="1319" y="125"/>
                  <a:pt x="1319" y="125"/>
                  <a:pt x="1319" y="125"/>
                </a:cubicBezTo>
                <a:cubicBezTo>
                  <a:pt x="1319" y="124"/>
                  <a:pt x="1319" y="124"/>
                  <a:pt x="1319" y="124"/>
                </a:cubicBezTo>
                <a:cubicBezTo>
                  <a:pt x="1319" y="118"/>
                  <a:pt x="1316" y="112"/>
                  <a:pt x="1313" y="108"/>
                </a:cubicBezTo>
                <a:cubicBezTo>
                  <a:pt x="1309" y="103"/>
                  <a:pt x="1305" y="100"/>
                  <a:pt x="1301" y="97"/>
                </a:cubicBezTo>
                <a:cubicBezTo>
                  <a:pt x="1293" y="91"/>
                  <a:pt x="1285" y="88"/>
                  <a:pt x="1279" y="86"/>
                </a:cubicBezTo>
                <a:cubicBezTo>
                  <a:pt x="1280" y="86"/>
                  <a:pt x="1280" y="86"/>
                  <a:pt x="1278" y="85"/>
                </a:cubicBezTo>
                <a:cubicBezTo>
                  <a:pt x="1272" y="83"/>
                  <a:pt x="1269" y="82"/>
                  <a:pt x="1262" y="80"/>
                </a:cubicBezTo>
                <a:cubicBezTo>
                  <a:pt x="1239" y="73"/>
                  <a:pt x="1219" y="70"/>
                  <a:pt x="1199" y="67"/>
                </a:cubicBezTo>
                <a:cubicBezTo>
                  <a:pt x="1180" y="64"/>
                  <a:pt x="1162" y="61"/>
                  <a:pt x="1142" y="58"/>
                </a:cubicBezTo>
                <a:cubicBezTo>
                  <a:pt x="1137" y="58"/>
                  <a:pt x="1123" y="55"/>
                  <a:pt x="1119" y="55"/>
                </a:cubicBezTo>
                <a:cubicBezTo>
                  <a:pt x="1126" y="56"/>
                  <a:pt x="1135" y="57"/>
                  <a:pt x="1134" y="57"/>
                </a:cubicBezTo>
                <a:cubicBezTo>
                  <a:pt x="1122" y="56"/>
                  <a:pt x="1106" y="54"/>
                  <a:pt x="1098" y="53"/>
                </a:cubicBezTo>
                <a:cubicBezTo>
                  <a:pt x="1083" y="51"/>
                  <a:pt x="1076" y="50"/>
                  <a:pt x="1062" y="49"/>
                </a:cubicBezTo>
                <a:cubicBezTo>
                  <a:pt x="1059" y="48"/>
                  <a:pt x="1065" y="49"/>
                  <a:pt x="1058" y="48"/>
                </a:cubicBezTo>
                <a:cubicBezTo>
                  <a:pt x="1037" y="46"/>
                  <a:pt x="1027" y="45"/>
                  <a:pt x="1008" y="43"/>
                </a:cubicBezTo>
                <a:cubicBezTo>
                  <a:pt x="1003" y="43"/>
                  <a:pt x="980" y="41"/>
                  <a:pt x="974" y="41"/>
                </a:cubicBezTo>
                <a:cubicBezTo>
                  <a:pt x="968" y="40"/>
                  <a:pt x="980" y="41"/>
                  <a:pt x="975" y="41"/>
                </a:cubicBezTo>
                <a:cubicBezTo>
                  <a:pt x="927" y="38"/>
                  <a:pt x="927" y="38"/>
                  <a:pt x="927" y="38"/>
                </a:cubicBezTo>
                <a:cubicBezTo>
                  <a:pt x="923" y="38"/>
                  <a:pt x="920" y="38"/>
                  <a:pt x="914" y="38"/>
                </a:cubicBezTo>
                <a:cubicBezTo>
                  <a:pt x="909" y="37"/>
                  <a:pt x="915" y="37"/>
                  <a:pt x="908" y="37"/>
                </a:cubicBezTo>
                <a:cubicBezTo>
                  <a:pt x="902" y="37"/>
                  <a:pt x="913" y="38"/>
                  <a:pt x="912" y="38"/>
                </a:cubicBezTo>
                <a:cubicBezTo>
                  <a:pt x="903" y="37"/>
                  <a:pt x="905" y="38"/>
                  <a:pt x="900" y="38"/>
                </a:cubicBezTo>
                <a:cubicBezTo>
                  <a:pt x="888" y="37"/>
                  <a:pt x="880" y="37"/>
                  <a:pt x="869" y="37"/>
                </a:cubicBezTo>
                <a:cubicBezTo>
                  <a:pt x="835" y="36"/>
                  <a:pt x="835" y="36"/>
                  <a:pt x="835" y="36"/>
                </a:cubicBezTo>
                <a:cubicBezTo>
                  <a:pt x="811" y="36"/>
                  <a:pt x="811" y="36"/>
                  <a:pt x="811" y="36"/>
                </a:cubicBezTo>
                <a:cubicBezTo>
                  <a:pt x="786" y="36"/>
                  <a:pt x="786" y="36"/>
                  <a:pt x="786" y="36"/>
                </a:cubicBezTo>
                <a:cubicBezTo>
                  <a:pt x="781" y="36"/>
                  <a:pt x="790" y="36"/>
                  <a:pt x="782" y="36"/>
                </a:cubicBezTo>
                <a:cubicBezTo>
                  <a:pt x="749" y="36"/>
                  <a:pt x="716" y="37"/>
                  <a:pt x="692" y="38"/>
                </a:cubicBezTo>
                <a:cubicBezTo>
                  <a:pt x="729" y="36"/>
                  <a:pt x="757" y="36"/>
                  <a:pt x="790" y="36"/>
                </a:cubicBezTo>
                <a:cubicBezTo>
                  <a:pt x="795" y="36"/>
                  <a:pt x="804" y="36"/>
                  <a:pt x="809" y="36"/>
                </a:cubicBezTo>
                <a:cubicBezTo>
                  <a:pt x="811" y="36"/>
                  <a:pt x="804" y="36"/>
                  <a:pt x="811" y="36"/>
                </a:cubicBezTo>
                <a:cubicBezTo>
                  <a:pt x="818" y="36"/>
                  <a:pt x="818" y="36"/>
                  <a:pt x="818" y="36"/>
                </a:cubicBezTo>
                <a:cubicBezTo>
                  <a:pt x="814" y="36"/>
                  <a:pt x="821" y="36"/>
                  <a:pt x="823" y="37"/>
                </a:cubicBezTo>
                <a:cubicBezTo>
                  <a:pt x="851" y="37"/>
                  <a:pt x="873" y="37"/>
                  <a:pt x="898" y="38"/>
                </a:cubicBezTo>
                <a:cubicBezTo>
                  <a:pt x="902" y="38"/>
                  <a:pt x="894" y="38"/>
                  <a:pt x="900" y="38"/>
                </a:cubicBezTo>
                <a:cubicBezTo>
                  <a:pt x="927" y="39"/>
                  <a:pt x="927" y="39"/>
                  <a:pt x="927" y="39"/>
                </a:cubicBezTo>
                <a:cubicBezTo>
                  <a:pt x="930" y="40"/>
                  <a:pt x="937" y="40"/>
                  <a:pt x="933" y="40"/>
                </a:cubicBezTo>
                <a:cubicBezTo>
                  <a:pt x="901" y="38"/>
                  <a:pt x="856" y="37"/>
                  <a:pt x="817" y="37"/>
                </a:cubicBezTo>
                <a:cubicBezTo>
                  <a:pt x="806" y="37"/>
                  <a:pt x="793" y="37"/>
                  <a:pt x="787" y="37"/>
                </a:cubicBezTo>
                <a:cubicBezTo>
                  <a:pt x="804" y="37"/>
                  <a:pt x="818" y="37"/>
                  <a:pt x="833" y="38"/>
                </a:cubicBezTo>
                <a:cubicBezTo>
                  <a:pt x="853" y="38"/>
                  <a:pt x="874" y="38"/>
                  <a:pt x="893" y="39"/>
                </a:cubicBezTo>
                <a:cubicBezTo>
                  <a:pt x="906" y="40"/>
                  <a:pt x="906" y="40"/>
                  <a:pt x="906" y="40"/>
                </a:cubicBezTo>
                <a:cubicBezTo>
                  <a:pt x="920" y="40"/>
                  <a:pt x="920" y="40"/>
                  <a:pt x="920" y="40"/>
                </a:cubicBezTo>
                <a:cubicBezTo>
                  <a:pt x="929" y="41"/>
                  <a:pt x="929" y="41"/>
                  <a:pt x="929" y="41"/>
                </a:cubicBezTo>
                <a:cubicBezTo>
                  <a:pt x="937" y="41"/>
                  <a:pt x="944" y="41"/>
                  <a:pt x="953" y="42"/>
                </a:cubicBezTo>
                <a:cubicBezTo>
                  <a:pt x="968" y="43"/>
                  <a:pt x="983" y="44"/>
                  <a:pt x="999" y="46"/>
                </a:cubicBezTo>
                <a:cubicBezTo>
                  <a:pt x="1002" y="46"/>
                  <a:pt x="1001" y="46"/>
                  <a:pt x="997" y="46"/>
                </a:cubicBezTo>
                <a:cubicBezTo>
                  <a:pt x="977" y="44"/>
                  <a:pt x="974" y="44"/>
                  <a:pt x="954" y="43"/>
                </a:cubicBezTo>
                <a:cubicBezTo>
                  <a:pt x="956" y="43"/>
                  <a:pt x="958" y="43"/>
                  <a:pt x="957" y="43"/>
                </a:cubicBezTo>
                <a:cubicBezTo>
                  <a:pt x="951" y="43"/>
                  <a:pt x="949" y="42"/>
                  <a:pt x="945" y="42"/>
                </a:cubicBezTo>
                <a:cubicBezTo>
                  <a:pt x="960" y="43"/>
                  <a:pt x="958" y="43"/>
                  <a:pt x="953" y="43"/>
                </a:cubicBezTo>
                <a:cubicBezTo>
                  <a:pt x="916" y="41"/>
                  <a:pt x="870" y="39"/>
                  <a:pt x="840" y="39"/>
                </a:cubicBezTo>
                <a:cubicBezTo>
                  <a:pt x="836" y="39"/>
                  <a:pt x="834" y="39"/>
                  <a:pt x="829" y="39"/>
                </a:cubicBezTo>
                <a:cubicBezTo>
                  <a:pt x="794" y="38"/>
                  <a:pt x="755" y="38"/>
                  <a:pt x="718" y="40"/>
                </a:cubicBezTo>
                <a:cubicBezTo>
                  <a:pt x="761" y="39"/>
                  <a:pt x="805" y="38"/>
                  <a:pt x="854" y="39"/>
                </a:cubicBezTo>
                <a:cubicBezTo>
                  <a:pt x="856" y="39"/>
                  <a:pt x="854" y="39"/>
                  <a:pt x="859" y="40"/>
                </a:cubicBezTo>
                <a:cubicBezTo>
                  <a:pt x="880" y="40"/>
                  <a:pt x="904" y="41"/>
                  <a:pt x="920" y="42"/>
                </a:cubicBezTo>
                <a:cubicBezTo>
                  <a:pt x="941" y="44"/>
                  <a:pt x="941" y="44"/>
                  <a:pt x="941" y="44"/>
                </a:cubicBezTo>
                <a:cubicBezTo>
                  <a:pt x="993" y="47"/>
                  <a:pt x="1030" y="51"/>
                  <a:pt x="1079" y="57"/>
                </a:cubicBezTo>
                <a:cubicBezTo>
                  <a:pt x="1079" y="57"/>
                  <a:pt x="1082" y="57"/>
                  <a:pt x="1084" y="57"/>
                </a:cubicBezTo>
                <a:cubicBezTo>
                  <a:pt x="1073" y="57"/>
                  <a:pt x="1073" y="57"/>
                  <a:pt x="1073" y="57"/>
                </a:cubicBezTo>
                <a:cubicBezTo>
                  <a:pt x="1049" y="54"/>
                  <a:pt x="1049" y="54"/>
                  <a:pt x="1049" y="54"/>
                </a:cubicBezTo>
                <a:cubicBezTo>
                  <a:pt x="1008" y="50"/>
                  <a:pt x="950" y="45"/>
                  <a:pt x="898" y="43"/>
                </a:cubicBezTo>
                <a:cubicBezTo>
                  <a:pt x="892" y="43"/>
                  <a:pt x="897" y="43"/>
                  <a:pt x="901" y="44"/>
                </a:cubicBezTo>
                <a:cubicBezTo>
                  <a:pt x="926" y="45"/>
                  <a:pt x="948" y="46"/>
                  <a:pt x="975" y="48"/>
                </a:cubicBezTo>
                <a:cubicBezTo>
                  <a:pt x="984" y="50"/>
                  <a:pt x="974" y="49"/>
                  <a:pt x="954" y="48"/>
                </a:cubicBezTo>
                <a:cubicBezTo>
                  <a:pt x="937" y="47"/>
                  <a:pt x="914" y="45"/>
                  <a:pt x="893" y="45"/>
                </a:cubicBezTo>
                <a:cubicBezTo>
                  <a:pt x="871" y="44"/>
                  <a:pt x="851" y="43"/>
                  <a:pt x="841" y="43"/>
                </a:cubicBezTo>
                <a:cubicBezTo>
                  <a:pt x="791" y="42"/>
                  <a:pt x="742" y="43"/>
                  <a:pt x="693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8" y="45"/>
                  <a:pt x="688" y="45"/>
                  <a:pt x="688" y="45"/>
                </a:cubicBezTo>
                <a:cubicBezTo>
                  <a:pt x="686" y="45"/>
                  <a:pt x="686" y="45"/>
                  <a:pt x="686" y="45"/>
                </a:cubicBezTo>
                <a:cubicBezTo>
                  <a:pt x="686" y="45"/>
                  <a:pt x="687" y="45"/>
                  <a:pt x="688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92" y="45"/>
                  <a:pt x="692" y="45"/>
                  <a:pt x="692" y="45"/>
                </a:cubicBezTo>
                <a:cubicBezTo>
                  <a:pt x="701" y="45"/>
                  <a:pt x="701" y="45"/>
                  <a:pt x="701" y="45"/>
                </a:cubicBezTo>
                <a:cubicBezTo>
                  <a:pt x="701" y="45"/>
                  <a:pt x="703" y="44"/>
                  <a:pt x="707" y="44"/>
                </a:cubicBezTo>
                <a:cubicBezTo>
                  <a:pt x="756" y="43"/>
                  <a:pt x="811" y="43"/>
                  <a:pt x="855" y="43"/>
                </a:cubicBezTo>
                <a:cubicBezTo>
                  <a:pt x="873" y="44"/>
                  <a:pt x="908" y="45"/>
                  <a:pt x="926" y="47"/>
                </a:cubicBezTo>
                <a:cubicBezTo>
                  <a:pt x="922" y="47"/>
                  <a:pt x="907" y="46"/>
                  <a:pt x="888" y="46"/>
                </a:cubicBezTo>
                <a:cubicBezTo>
                  <a:pt x="907" y="46"/>
                  <a:pt x="925" y="48"/>
                  <a:pt x="941" y="49"/>
                </a:cubicBezTo>
                <a:cubicBezTo>
                  <a:pt x="955" y="49"/>
                  <a:pt x="978" y="51"/>
                  <a:pt x="985" y="52"/>
                </a:cubicBezTo>
                <a:cubicBezTo>
                  <a:pt x="986" y="52"/>
                  <a:pt x="984" y="52"/>
                  <a:pt x="985" y="52"/>
                </a:cubicBezTo>
                <a:cubicBezTo>
                  <a:pt x="986" y="52"/>
                  <a:pt x="996" y="53"/>
                  <a:pt x="997" y="53"/>
                </a:cubicBezTo>
                <a:cubicBezTo>
                  <a:pt x="1004" y="53"/>
                  <a:pt x="1003" y="53"/>
                  <a:pt x="1011" y="54"/>
                </a:cubicBezTo>
                <a:cubicBezTo>
                  <a:pt x="1022" y="55"/>
                  <a:pt x="1022" y="55"/>
                  <a:pt x="1029" y="56"/>
                </a:cubicBezTo>
                <a:cubicBezTo>
                  <a:pt x="1067" y="59"/>
                  <a:pt x="1104" y="64"/>
                  <a:pt x="1142" y="69"/>
                </a:cubicBezTo>
                <a:cubicBezTo>
                  <a:pt x="1154" y="71"/>
                  <a:pt x="1154" y="71"/>
                  <a:pt x="1154" y="71"/>
                </a:cubicBezTo>
                <a:cubicBezTo>
                  <a:pt x="1158" y="72"/>
                  <a:pt x="1155" y="72"/>
                  <a:pt x="1159" y="72"/>
                </a:cubicBezTo>
                <a:cubicBezTo>
                  <a:pt x="1162" y="73"/>
                  <a:pt x="1161" y="72"/>
                  <a:pt x="1165" y="73"/>
                </a:cubicBezTo>
                <a:cubicBezTo>
                  <a:pt x="1179" y="75"/>
                  <a:pt x="1196" y="78"/>
                  <a:pt x="1211" y="81"/>
                </a:cubicBezTo>
                <a:cubicBezTo>
                  <a:pt x="1229" y="84"/>
                  <a:pt x="1249" y="88"/>
                  <a:pt x="1267" y="94"/>
                </a:cubicBezTo>
                <a:cubicBezTo>
                  <a:pt x="1275" y="97"/>
                  <a:pt x="1284" y="101"/>
                  <a:pt x="1291" y="105"/>
                </a:cubicBezTo>
                <a:cubicBezTo>
                  <a:pt x="1298" y="109"/>
                  <a:pt x="1303" y="114"/>
                  <a:pt x="1305" y="119"/>
                </a:cubicBezTo>
                <a:cubicBezTo>
                  <a:pt x="1306" y="122"/>
                  <a:pt x="1306" y="121"/>
                  <a:pt x="1306" y="121"/>
                </a:cubicBezTo>
                <a:cubicBezTo>
                  <a:pt x="1306" y="121"/>
                  <a:pt x="1306" y="121"/>
                  <a:pt x="1307" y="124"/>
                </a:cubicBezTo>
                <a:cubicBezTo>
                  <a:pt x="1307" y="125"/>
                  <a:pt x="1307" y="126"/>
                  <a:pt x="1307" y="126"/>
                </a:cubicBezTo>
                <a:cubicBezTo>
                  <a:pt x="1307" y="127"/>
                  <a:pt x="1306" y="127"/>
                  <a:pt x="1306" y="128"/>
                </a:cubicBezTo>
                <a:cubicBezTo>
                  <a:pt x="1304" y="130"/>
                  <a:pt x="1302" y="132"/>
                  <a:pt x="1300" y="134"/>
                </a:cubicBezTo>
                <a:cubicBezTo>
                  <a:pt x="1296" y="138"/>
                  <a:pt x="1291" y="142"/>
                  <a:pt x="1285" y="145"/>
                </a:cubicBezTo>
                <a:cubicBezTo>
                  <a:pt x="1274" y="152"/>
                  <a:pt x="1262" y="158"/>
                  <a:pt x="1250" y="163"/>
                </a:cubicBezTo>
                <a:cubicBezTo>
                  <a:pt x="1247" y="164"/>
                  <a:pt x="1244" y="165"/>
                  <a:pt x="1241" y="166"/>
                </a:cubicBezTo>
                <a:cubicBezTo>
                  <a:pt x="1231" y="169"/>
                  <a:pt x="1231" y="169"/>
                  <a:pt x="1231" y="169"/>
                </a:cubicBezTo>
                <a:cubicBezTo>
                  <a:pt x="1224" y="171"/>
                  <a:pt x="1218" y="173"/>
                  <a:pt x="1211" y="175"/>
                </a:cubicBezTo>
                <a:cubicBezTo>
                  <a:pt x="1198" y="178"/>
                  <a:pt x="1184" y="182"/>
                  <a:pt x="1171" y="185"/>
                </a:cubicBezTo>
                <a:cubicBezTo>
                  <a:pt x="1167" y="186"/>
                  <a:pt x="1170" y="185"/>
                  <a:pt x="1164" y="186"/>
                </a:cubicBezTo>
                <a:cubicBezTo>
                  <a:pt x="1156" y="188"/>
                  <a:pt x="1158" y="188"/>
                  <a:pt x="1152" y="189"/>
                </a:cubicBezTo>
                <a:cubicBezTo>
                  <a:pt x="1147" y="190"/>
                  <a:pt x="1144" y="191"/>
                  <a:pt x="1141" y="191"/>
                </a:cubicBezTo>
                <a:cubicBezTo>
                  <a:pt x="1110" y="197"/>
                  <a:pt x="1078" y="201"/>
                  <a:pt x="1045" y="205"/>
                </a:cubicBezTo>
                <a:cubicBezTo>
                  <a:pt x="1013" y="208"/>
                  <a:pt x="980" y="210"/>
                  <a:pt x="947" y="213"/>
                </a:cubicBezTo>
                <a:cubicBezTo>
                  <a:pt x="885" y="217"/>
                  <a:pt x="823" y="220"/>
                  <a:pt x="765" y="221"/>
                </a:cubicBezTo>
                <a:cubicBezTo>
                  <a:pt x="719" y="222"/>
                  <a:pt x="675" y="223"/>
                  <a:pt x="633" y="222"/>
                </a:cubicBezTo>
                <a:cubicBezTo>
                  <a:pt x="578" y="222"/>
                  <a:pt x="530" y="221"/>
                  <a:pt x="478" y="219"/>
                </a:cubicBezTo>
                <a:cubicBezTo>
                  <a:pt x="441" y="218"/>
                  <a:pt x="400" y="216"/>
                  <a:pt x="368" y="214"/>
                </a:cubicBezTo>
                <a:cubicBezTo>
                  <a:pt x="350" y="214"/>
                  <a:pt x="350" y="214"/>
                  <a:pt x="350" y="214"/>
                </a:cubicBezTo>
                <a:cubicBezTo>
                  <a:pt x="321" y="212"/>
                  <a:pt x="321" y="212"/>
                  <a:pt x="321" y="212"/>
                </a:cubicBezTo>
                <a:cubicBezTo>
                  <a:pt x="296" y="210"/>
                  <a:pt x="270" y="209"/>
                  <a:pt x="244" y="206"/>
                </a:cubicBezTo>
                <a:cubicBezTo>
                  <a:pt x="215" y="204"/>
                  <a:pt x="188" y="201"/>
                  <a:pt x="160" y="198"/>
                </a:cubicBezTo>
                <a:cubicBezTo>
                  <a:pt x="144" y="196"/>
                  <a:pt x="129" y="194"/>
                  <a:pt x="114" y="191"/>
                </a:cubicBezTo>
                <a:cubicBezTo>
                  <a:pt x="103" y="189"/>
                  <a:pt x="93" y="187"/>
                  <a:pt x="82" y="185"/>
                </a:cubicBezTo>
                <a:cubicBezTo>
                  <a:pt x="68" y="182"/>
                  <a:pt x="53" y="178"/>
                  <a:pt x="40" y="172"/>
                </a:cubicBezTo>
                <a:cubicBezTo>
                  <a:pt x="33" y="170"/>
                  <a:pt x="26" y="166"/>
                  <a:pt x="22" y="163"/>
                </a:cubicBezTo>
                <a:cubicBezTo>
                  <a:pt x="17" y="159"/>
                  <a:pt x="14" y="154"/>
                  <a:pt x="14" y="149"/>
                </a:cubicBezTo>
                <a:cubicBezTo>
                  <a:pt x="14" y="144"/>
                  <a:pt x="19" y="137"/>
                  <a:pt x="26" y="131"/>
                </a:cubicBezTo>
                <a:cubicBezTo>
                  <a:pt x="33" y="126"/>
                  <a:pt x="41" y="121"/>
                  <a:pt x="50" y="117"/>
                </a:cubicBezTo>
                <a:cubicBezTo>
                  <a:pt x="67" y="108"/>
                  <a:pt x="85" y="101"/>
                  <a:pt x="103" y="95"/>
                </a:cubicBezTo>
                <a:cubicBezTo>
                  <a:pt x="144" y="82"/>
                  <a:pt x="195" y="70"/>
                  <a:pt x="235" y="61"/>
                </a:cubicBezTo>
                <a:cubicBezTo>
                  <a:pt x="268" y="55"/>
                  <a:pt x="302" y="49"/>
                  <a:pt x="340" y="44"/>
                </a:cubicBezTo>
                <a:cubicBezTo>
                  <a:pt x="350" y="42"/>
                  <a:pt x="350" y="42"/>
                  <a:pt x="350" y="42"/>
                </a:cubicBezTo>
                <a:cubicBezTo>
                  <a:pt x="407" y="35"/>
                  <a:pt x="471" y="28"/>
                  <a:pt x="517" y="25"/>
                </a:cubicBezTo>
                <a:cubicBezTo>
                  <a:pt x="534" y="24"/>
                  <a:pt x="549" y="23"/>
                  <a:pt x="565" y="22"/>
                </a:cubicBezTo>
                <a:cubicBezTo>
                  <a:pt x="583" y="21"/>
                  <a:pt x="599" y="20"/>
                  <a:pt x="616" y="19"/>
                </a:cubicBezTo>
                <a:cubicBezTo>
                  <a:pt x="632" y="19"/>
                  <a:pt x="632" y="19"/>
                  <a:pt x="632" y="19"/>
                </a:cubicBezTo>
                <a:cubicBezTo>
                  <a:pt x="649" y="18"/>
                  <a:pt x="666" y="17"/>
                  <a:pt x="684" y="17"/>
                </a:cubicBezTo>
                <a:cubicBezTo>
                  <a:pt x="712" y="16"/>
                  <a:pt x="742" y="16"/>
                  <a:pt x="774" y="16"/>
                </a:cubicBezTo>
                <a:cubicBezTo>
                  <a:pt x="799" y="16"/>
                  <a:pt x="836" y="16"/>
                  <a:pt x="864" y="16"/>
                </a:cubicBezTo>
                <a:cubicBezTo>
                  <a:pt x="912" y="18"/>
                  <a:pt x="961" y="19"/>
                  <a:pt x="1010" y="23"/>
                </a:cubicBezTo>
                <a:cubicBezTo>
                  <a:pt x="1026" y="24"/>
                  <a:pt x="1041" y="26"/>
                  <a:pt x="1058" y="27"/>
                </a:cubicBezTo>
                <a:cubicBezTo>
                  <a:pt x="1075" y="29"/>
                  <a:pt x="1096" y="31"/>
                  <a:pt x="1117" y="35"/>
                </a:cubicBezTo>
                <a:cubicBezTo>
                  <a:pt x="1123" y="36"/>
                  <a:pt x="1123" y="36"/>
                  <a:pt x="1123" y="36"/>
                </a:cubicBezTo>
                <a:cubicBezTo>
                  <a:pt x="1123" y="36"/>
                  <a:pt x="1123" y="36"/>
                  <a:pt x="1123" y="36"/>
                </a:cubicBezTo>
                <a:cubicBezTo>
                  <a:pt x="1124" y="36"/>
                  <a:pt x="1124" y="36"/>
                  <a:pt x="1124" y="36"/>
                </a:cubicBezTo>
                <a:cubicBezTo>
                  <a:pt x="1125" y="36"/>
                  <a:pt x="1125" y="36"/>
                  <a:pt x="1125" y="36"/>
                </a:cubicBezTo>
                <a:cubicBezTo>
                  <a:pt x="1125" y="36"/>
                  <a:pt x="1127" y="36"/>
                  <a:pt x="1127" y="37"/>
                </a:cubicBezTo>
                <a:cubicBezTo>
                  <a:pt x="1127" y="38"/>
                  <a:pt x="1128" y="36"/>
                  <a:pt x="1129" y="37"/>
                </a:cubicBezTo>
                <a:cubicBezTo>
                  <a:pt x="1129" y="37"/>
                  <a:pt x="1129" y="37"/>
                  <a:pt x="1129" y="38"/>
                </a:cubicBezTo>
                <a:cubicBezTo>
                  <a:pt x="1129" y="38"/>
                  <a:pt x="1129" y="38"/>
                  <a:pt x="1130" y="38"/>
                </a:cubicBezTo>
                <a:cubicBezTo>
                  <a:pt x="1130" y="38"/>
                  <a:pt x="1130" y="39"/>
                  <a:pt x="1131" y="39"/>
                </a:cubicBezTo>
                <a:cubicBezTo>
                  <a:pt x="1131" y="39"/>
                  <a:pt x="1131" y="39"/>
                  <a:pt x="1131" y="39"/>
                </a:cubicBezTo>
                <a:cubicBezTo>
                  <a:pt x="1132" y="39"/>
                  <a:pt x="1132" y="39"/>
                  <a:pt x="1133" y="39"/>
                </a:cubicBezTo>
                <a:cubicBezTo>
                  <a:pt x="1133" y="39"/>
                  <a:pt x="1134" y="39"/>
                  <a:pt x="1134" y="39"/>
                </a:cubicBezTo>
                <a:cubicBezTo>
                  <a:pt x="1135" y="39"/>
                  <a:pt x="1135" y="39"/>
                  <a:pt x="1135" y="39"/>
                </a:cubicBezTo>
                <a:cubicBezTo>
                  <a:pt x="1136" y="39"/>
                  <a:pt x="1136" y="39"/>
                  <a:pt x="1137" y="38"/>
                </a:cubicBezTo>
                <a:cubicBezTo>
                  <a:pt x="1137" y="38"/>
                  <a:pt x="1138" y="38"/>
                  <a:pt x="1138" y="38"/>
                </a:cubicBezTo>
                <a:cubicBezTo>
                  <a:pt x="1138" y="38"/>
                  <a:pt x="1139" y="38"/>
                  <a:pt x="1139" y="38"/>
                </a:cubicBezTo>
                <a:cubicBezTo>
                  <a:pt x="1140" y="37"/>
                  <a:pt x="1141" y="36"/>
                  <a:pt x="1142" y="36"/>
                </a:cubicBezTo>
                <a:cubicBezTo>
                  <a:pt x="1142" y="36"/>
                  <a:pt x="1142" y="35"/>
                  <a:pt x="1143" y="35"/>
                </a:cubicBezTo>
                <a:cubicBezTo>
                  <a:pt x="1143" y="35"/>
                  <a:pt x="1143" y="35"/>
                  <a:pt x="1143" y="35"/>
                </a:cubicBezTo>
                <a:cubicBezTo>
                  <a:pt x="1143" y="34"/>
                  <a:pt x="1143" y="33"/>
                  <a:pt x="1144" y="33"/>
                </a:cubicBezTo>
                <a:cubicBezTo>
                  <a:pt x="1144" y="33"/>
                  <a:pt x="1144" y="33"/>
                  <a:pt x="1144" y="33"/>
                </a:cubicBezTo>
                <a:cubicBezTo>
                  <a:pt x="1144" y="32"/>
                  <a:pt x="1144" y="31"/>
                  <a:pt x="1144" y="30"/>
                </a:cubicBezTo>
                <a:cubicBezTo>
                  <a:pt x="1144" y="29"/>
                  <a:pt x="1144" y="28"/>
                  <a:pt x="1144" y="28"/>
                </a:cubicBezTo>
                <a:cubicBezTo>
                  <a:pt x="1144" y="28"/>
                  <a:pt x="1144" y="27"/>
                  <a:pt x="1144" y="27"/>
                </a:cubicBezTo>
                <a:cubicBezTo>
                  <a:pt x="1144" y="26"/>
                  <a:pt x="1143" y="26"/>
                  <a:pt x="1143" y="26"/>
                </a:cubicBezTo>
                <a:cubicBezTo>
                  <a:pt x="1143" y="25"/>
                  <a:pt x="1143" y="25"/>
                  <a:pt x="1143" y="25"/>
                </a:cubicBezTo>
                <a:cubicBezTo>
                  <a:pt x="1143" y="25"/>
                  <a:pt x="1142" y="24"/>
                  <a:pt x="1142" y="24"/>
                </a:cubicBezTo>
                <a:cubicBezTo>
                  <a:pt x="1142" y="24"/>
                  <a:pt x="1142" y="24"/>
                  <a:pt x="1142" y="24"/>
                </a:cubicBezTo>
                <a:cubicBezTo>
                  <a:pt x="1141" y="23"/>
                  <a:pt x="1141" y="22"/>
                  <a:pt x="1140" y="22"/>
                </a:cubicBezTo>
                <a:cubicBezTo>
                  <a:pt x="1140" y="22"/>
                  <a:pt x="1139" y="21"/>
                  <a:pt x="1139" y="21"/>
                </a:cubicBezTo>
                <a:cubicBezTo>
                  <a:pt x="1138" y="21"/>
                  <a:pt x="1137" y="21"/>
                  <a:pt x="1137" y="20"/>
                </a:cubicBezTo>
                <a:cubicBezTo>
                  <a:pt x="1137" y="20"/>
                  <a:pt x="1137" y="20"/>
                  <a:pt x="1137" y="20"/>
                </a:cubicBezTo>
                <a:cubicBezTo>
                  <a:pt x="1137" y="20"/>
                  <a:pt x="1136" y="20"/>
                  <a:pt x="1136" y="20"/>
                </a:cubicBezTo>
                <a:cubicBezTo>
                  <a:pt x="1136" y="20"/>
                  <a:pt x="1135" y="20"/>
                  <a:pt x="1135" y="20"/>
                </a:cubicBezTo>
                <a:cubicBezTo>
                  <a:pt x="1135" y="20"/>
                  <a:pt x="1134" y="19"/>
                  <a:pt x="1134" y="19"/>
                </a:cubicBezTo>
                <a:cubicBezTo>
                  <a:pt x="1134" y="19"/>
                  <a:pt x="1134" y="20"/>
                  <a:pt x="1133" y="20"/>
                </a:cubicBezTo>
                <a:cubicBezTo>
                  <a:pt x="1133" y="20"/>
                  <a:pt x="1132" y="19"/>
                  <a:pt x="1132" y="19"/>
                </a:cubicBezTo>
                <a:cubicBezTo>
                  <a:pt x="1131" y="19"/>
                  <a:pt x="1131" y="19"/>
                  <a:pt x="1131" y="19"/>
                </a:cubicBezTo>
                <a:cubicBezTo>
                  <a:pt x="1131" y="19"/>
                  <a:pt x="1130" y="19"/>
                  <a:pt x="1130" y="20"/>
                </a:cubicBezTo>
                <a:cubicBezTo>
                  <a:pt x="1130" y="20"/>
                  <a:pt x="1128" y="19"/>
                  <a:pt x="1127" y="20"/>
                </a:cubicBezTo>
                <a:cubicBezTo>
                  <a:pt x="1127" y="19"/>
                  <a:pt x="1127" y="19"/>
                  <a:pt x="1126" y="19"/>
                </a:cubicBezTo>
                <a:cubicBezTo>
                  <a:pt x="1126" y="19"/>
                  <a:pt x="1126" y="19"/>
                  <a:pt x="1126" y="19"/>
                </a:cubicBezTo>
                <a:cubicBezTo>
                  <a:pt x="1126" y="19"/>
                  <a:pt x="1126" y="19"/>
                  <a:pt x="1126" y="19"/>
                </a:cubicBezTo>
                <a:cubicBezTo>
                  <a:pt x="1122" y="19"/>
                  <a:pt x="1122" y="19"/>
                  <a:pt x="1122" y="19"/>
                </a:cubicBezTo>
                <a:cubicBezTo>
                  <a:pt x="1103" y="16"/>
                  <a:pt x="1103" y="16"/>
                  <a:pt x="1103" y="16"/>
                </a:cubicBezTo>
                <a:cubicBezTo>
                  <a:pt x="1098" y="15"/>
                  <a:pt x="1092" y="15"/>
                  <a:pt x="1087" y="14"/>
                </a:cubicBezTo>
                <a:cubicBezTo>
                  <a:pt x="1078" y="13"/>
                  <a:pt x="1067" y="12"/>
                  <a:pt x="1056" y="11"/>
                </a:cubicBezTo>
                <a:cubicBezTo>
                  <a:pt x="1037" y="9"/>
                  <a:pt x="1021" y="8"/>
                  <a:pt x="1005" y="7"/>
                </a:cubicBezTo>
                <a:cubicBezTo>
                  <a:pt x="981" y="5"/>
                  <a:pt x="964" y="4"/>
                  <a:pt x="944" y="3"/>
                </a:cubicBezTo>
                <a:cubicBezTo>
                  <a:pt x="920" y="2"/>
                  <a:pt x="920" y="2"/>
                  <a:pt x="920" y="2"/>
                </a:cubicBezTo>
                <a:cubicBezTo>
                  <a:pt x="898" y="2"/>
                  <a:pt x="898" y="2"/>
                  <a:pt x="898" y="2"/>
                </a:cubicBezTo>
                <a:cubicBezTo>
                  <a:pt x="875" y="1"/>
                  <a:pt x="875" y="1"/>
                  <a:pt x="875" y="1"/>
                </a:cubicBezTo>
                <a:cubicBezTo>
                  <a:pt x="860" y="1"/>
                  <a:pt x="860" y="1"/>
                  <a:pt x="860" y="1"/>
                </a:cubicBezTo>
                <a:cubicBezTo>
                  <a:pt x="844" y="0"/>
                  <a:pt x="844" y="0"/>
                  <a:pt x="844" y="0"/>
                </a:cubicBezTo>
                <a:cubicBezTo>
                  <a:pt x="824" y="0"/>
                  <a:pt x="824" y="0"/>
                  <a:pt x="824" y="0"/>
                </a:cubicBezTo>
                <a:cubicBezTo>
                  <a:pt x="800" y="0"/>
                  <a:pt x="773" y="0"/>
                  <a:pt x="750" y="1"/>
                </a:cubicBezTo>
                <a:cubicBezTo>
                  <a:pt x="708" y="1"/>
                  <a:pt x="671" y="2"/>
                  <a:pt x="622" y="4"/>
                </a:cubicBezTo>
                <a:cubicBezTo>
                  <a:pt x="587" y="6"/>
                  <a:pt x="587" y="6"/>
                  <a:pt x="587" y="6"/>
                </a:cubicBezTo>
                <a:cubicBezTo>
                  <a:pt x="584" y="6"/>
                  <a:pt x="584" y="6"/>
                  <a:pt x="580" y="6"/>
                </a:cubicBezTo>
                <a:cubicBezTo>
                  <a:pt x="554" y="7"/>
                  <a:pt x="527" y="10"/>
                  <a:pt x="500" y="11"/>
                </a:cubicBezTo>
                <a:cubicBezTo>
                  <a:pt x="497" y="12"/>
                  <a:pt x="497" y="12"/>
                  <a:pt x="497" y="12"/>
                </a:cubicBezTo>
                <a:cubicBezTo>
                  <a:pt x="460" y="14"/>
                  <a:pt x="414" y="19"/>
                  <a:pt x="385" y="23"/>
                </a:cubicBezTo>
                <a:cubicBezTo>
                  <a:pt x="363" y="25"/>
                  <a:pt x="337" y="29"/>
                  <a:pt x="309" y="33"/>
                </a:cubicBezTo>
                <a:cubicBezTo>
                  <a:pt x="297" y="35"/>
                  <a:pt x="284" y="37"/>
                  <a:pt x="272" y="39"/>
                </a:cubicBezTo>
                <a:cubicBezTo>
                  <a:pt x="249" y="44"/>
                  <a:pt x="218" y="50"/>
                  <a:pt x="196" y="55"/>
                </a:cubicBezTo>
                <a:cubicBezTo>
                  <a:pt x="176" y="60"/>
                  <a:pt x="176" y="60"/>
                  <a:pt x="176" y="60"/>
                </a:cubicBezTo>
                <a:cubicBezTo>
                  <a:pt x="164" y="63"/>
                  <a:pt x="152" y="66"/>
                  <a:pt x="139" y="69"/>
                </a:cubicBezTo>
                <a:cubicBezTo>
                  <a:pt x="115" y="76"/>
                  <a:pt x="89" y="84"/>
                  <a:pt x="65" y="94"/>
                </a:cubicBezTo>
                <a:cubicBezTo>
                  <a:pt x="53" y="99"/>
                  <a:pt x="41" y="104"/>
                  <a:pt x="30" y="111"/>
                </a:cubicBezTo>
                <a:cubicBezTo>
                  <a:pt x="25" y="114"/>
                  <a:pt x="19" y="118"/>
                  <a:pt x="15" y="122"/>
                </a:cubicBezTo>
                <a:cubicBezTo>
                  <a:pt x="10" y="127"/>
                  <a:pt x="5" y="131"/>
                  <a:pt x="2" y="138"/>
                </a:cubicBezTo>
                <a:cubicBezTo>
                  <a:pt x="1" y="142"/>
                  <a:pt x="0" y="146"/>
                  <a:pt x="0" y="151"/>
                </a:cubicBezTo>
                <a:cubicBezTo>
                  <a:pt x="0" y="155"/>
                  <a:pt x="1" y="159"/>
                  <a:pt x="3" y="163"/>
                </a:cubicBezTo>
                <a:cubicBezTo>
                  <a:pt x="4" y="165"/>
                  <a:pt x="6" y="166"/>
                  <a:pt x="7" y="168"/>
                </a:cubicBezTo>
                <a:cubicBezTo>
                  <a:pt x="8" y="169"/>
                  <a:pt x="10" y="171"/>
                  <a:pt x="11" y="172"/>
                </a:cubicBezTo>
                <a:cubicBezTo>
                  <a:pt x="14" y="175"/>
                  <a:pt x="17" y="177"/>
                  <a:pt x="21" y="179"/>
                </a:cubicBezTo>
                <a:cubicBezTo>
                  <a:pt x="33" y="186"/>
                  <a:pt x="45" y="190"/>
                  <a:pt x="58" y="193"/>
                </a:cubicBezTo>
                <a:cubicBezTo>
                  <a:pt x="70" y="197"/>
                  <a:pt x="83" y="200"/>
                  <a:pt x="95" y="202"/>
                </a:cubicBezTo>
                <a:cubicBezTo>
                  <a:pt x="101" y="203"/>
                  <a:pt x="108" y="204"/>
                  <a:pt x="113" y="205"/>
                </a:cubicBezTo>
                <a:cubicBezTo>
                  <a:pt x="128" y="208"/>
                  <a:pt x="142" y="210"/>
                  <a:pt x="158" y="212"/>
                </a:cubicBezTo>
                <a:cubicBezTo>
                  <a:pt x="197" y="217"/>
                  <a:pt x="236" y="220"/>
                  <a:pt x="272" y="223"/>
                </a:cubicBezTo>
                <a:cubicBezTo>
                  <a:pt x="318" y="226"/>
                  <a:pt x="386" y="230"/>
                  <a:pt x="440" y="232"/>
                </a:cubicBezTo>
                <a:cubicBezTo>
                  <a:pt x="452" y="232"/>
                  <a:pt x="464" y="233"/>
                  <a:pt x="476" y="233"/>
                </a:cubicBezTo>
                <a:cubicBezTo>
                  <a:pt x="515" y="234"/>
                  <a:pt x="564" y="235"/>
                  <a:pt x="605" y="236"/>
                </a:cubicBezTo>
                <a:cubicBezTo>
                  <a:pt x="690" y="237"/>
                  <a:pt x="777" y="235"/>
                  <a:pt x="863" y="231"/>
                </a:cubicBezTo>
                <a:cubicBezTo>
                  <a:pt x="906" y="229"/>
                  <a:pt x="950" y="227"/>
                  <a:pt x="992" y="223"/>
                </a:cubicBezTo>
                <a:cubicBezTo>
                  <a:pt x="1035" y="220"/>
                  <a:pt x="1078" y="216"/>
                  <a:pt x="1120" y="209"/>
                </a:cubicBezTo>
                <a:cubicBezTo>
                  <a:pt x="1133" y="207"/>
                  <a:pt x="1153" y="203"/>
                  <a:pt x="1164" y="200"/>
                </a:cubicBezTo>
                <a:cubicBezTo>
                  <a:pt x="1167" y="200"/>
                  <a:pt x="1174" y="198"/>
                  <a:pt x="1180" y="197"/>
                </a:cubicBezTo>
                <a:cubicBezTo>
                  <a:pt x="1201" y="191"/>
                  <a:pt x="1226" y="184"/>
                  <a:pt x="1252" y="176"/>
                </a:cubicBezTo>
                <a:cubicBezTo>
                  <a:pt x="1259" y="174"/>
                  <a:pt x="1274" y="167"/>
                  <a:pt x="1282" y="162"/>
                </a:cubicBezTo>
                <a:cubicBezTo>
                  <a:pt x="1286" y="160"/>
                  <a:pt x="1277" y="165"/>
                  <a:pt x="1284" y="161"/>
                </a:cubicBezTo>
                <a:cubicBezTo>
                  <a:pt x="1288" y="159"/>
                  <a:pt x="1294" y="155"/>
                  <a:pt x="1301" y="150"/>
                </a:cubicBezTo>
                <a:cubicBezTo>
                  <a:pt x="1304" y="148"/>
                  <a:pt x="1308" y="145"/>
                  <a:pt x="1311" y="141"/>
                </a:cubicBezTo>
                <a:cubicBezTo>
                  <a:pt x="1313" y="139"/>
                  <a:pt x="1315" y="137"/>
                  <a:pt x="1317" y="134"/>
                </a:cubicBezTo>
                <a:cubicBezTo>
                  <a:pt x="1317" y="133"/>
                  <a:pt x="1318" y="132"/>
                  <a:pt x="1319" y="130"/>
                </a:cubicBezTo>
                <a:cubicBezTo>
                  <a:pt x="1319" y="129"/>
                  <a:pt x="1319" y="128"/>
                  <a:pt x="1319" y="127"/>
                </a:cubicBezTo>
                <a:cubicBezTo>
                  <a:pt x="1319" y="126"/>
                  <a:pt x="1319" y="126"/>
                  <a:pt x="1319" y="126"/>
                </a:cubicBezTo>
                <a:close/>
                <a:moveTo>
                  <a:pt x="1104" y="52"/>
                </a:moveTo>
                <a:cubicBezTo>
                  <a:pt x="1102" y="51"/>
                  <a:pt x="1092" y="50"/>
                  <a:pt x="1091" y="50"/>
                </a:cubicBezTo>
                <a:cubicBezTo>
                  <a:pt x="1095" y="50"/>
                  <a:pt x="1103" y="52"/>
                  <a:pt x="1104" y="52"/>
                </a:cubicBezTo>
                <a:close/>
                <a:moveTo>
                  <a:pt x="985" y="52"/>
                </a:moveTo>
                <a:cubicBezTo>
                  <a:pt x="985" y="52"/>
                  <a:pt x="985" y="52"/>
                  <a:pt x="985" y="52"/>
                </a:cubicBezTo>
                <a:cubicBezTo>
                  <a:pt x="985" y="52"/>
                  <a:pt x="985" y="52"/>
                  <a:pt x="985" y="52"/>
                </a:cubicBezTo>
                <a:close/>
                <a:moveTo>
                  <a:pt x="689" y="44"/>
                </a:moveTo>
                <a:cubicBezTo>
                  <a:pt x="689" y="43"/>
                  <a:pt x="688" y="44"/>
                  <a:pt x="688" y="43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689" y="43"/>
                  <a:pt x="687" y="43"/>
                  <a:pt x="687" y="43"/>
                </a:cubicBezTo>
                <a:cubicBezTo>
                  <a:pt x="687" y="43"/>
                  <a:pt x="688" y="44"/>
                  <a:pt x="688" y="43"/>
                </a:cubicBezTo>
                <a:cubicBezTo>
                  <a:pt x="688" y="43"/>
                  <a:pt x="688" y="43"/>
                  <a:pt x="688" y="44"/>
                </a:cubicBezTo>
                <a:cubicBezTo>
                  <a:pt x="688" y="44"/>
                  <a:pt x="688" y="43"/>
                  <a:pt x="688" y="43"/>
                </a:cubicBezTo>
                <a:cubicBezTo>
                  <a:pt x="688" y="44"/>
                  <a:pt x="688" y="44"/>
                  <a:pt x="688" y="44"/>
                </a:cubicBezTo>
                <a:cubicBezTo>
                  <a:pt x="689" y="44"/>
                  <a:pt x="689" y="44"/>
                  <a:pt x="689" y="44"/>
                </a:cubicBezTo>
                <a:close/>
                <a:moveTo>
                  <a:pt x="1041" y="46"/>
                </a:moveTo>
                <a:cubicBezTo>
                  <a:pt x="1044" y="47"/>
                  <a:pt x="1051" y="47"/>
                  <a:pt x="1053" y="48"/>
                </a:cubicBezTo>
                <a:cubicBezTo>
                  <a:pt x="1049" y="47"/>
                  <a:pt x="1042" y="46"/>
                  <a:pt x="1041" y="46"/>
                </a:cubicBezTo>
                <a:close/>
                <a:moveTo>
                  <a:pt x="689" y="39"/>
                </a:moveTo>
                <a:cubicBezTo>
                  <a:pt x="689" y="39"/>
                  <a:pt x="688" y="39"/>
                  <a:pt x="688" y="39"/>
                </a:cubicBezTo>
                <a:cubicBezTo>
                  <a:pt x="689" y="39"/>
                  <a:pt x="689" y="39"/>
                  <a:pt x="689" y="39"/>
                </a:cubicBezTo>
                <a:close/>
                <a:moveTo>
                  <a:pt x="688" y="45"/>
                </a:moveTo>
                <a:cubicBezTo>
                  <a:pt x="688" y="45"/>
                  <a:pt x="688" y="45"/>
                  <a:pt x="687" y="45"/>
                </a:cubicBezTo>
                <a:cubicBezTo>
                  <a:pt x="688" y="45"/>
                  <a:pt x="688" y="45"/>
                  <a:pt x="688" y="45"/>
                </a:cubicBezTo>
                <a:close/>
                <a:moveTo>
                  <a:pt x="863" y="47"/>
                </a:moveTo>
                <a:cubicBezTo>
                  <a:pt x="849" y="46"/>
                  <a:pt x="839" y="46"/>
                  <a:pt x="830" y="46"/>
                </a:cubicBezTo>
                <a:cubicBezTo>
                  <a:pt x="838" y="46"/>
                  <a:pt x="848" y="46"/>
                  <a:pt x="853" y="47"/>
                </a:cubicBezTo>
                <a:cubicBezTo>
                  <a:pt x="855" y="46"/>
                  <a:pt x="860" y="47"/>
                  <a:pt x="863" y="47"/>
                </a:cubicBezTo>
                <a:close/>
                <a:moveTo>
                  <a:pt x="1279" y="100"/>
                </a:moveTo>
                <a:cubicBezTo>
                  <a:pt x="1276" y="98"/>
                  <a:pt x="1271" y="96"/>
                  <a:pt x="1270" y="96"/>
                </a:cubicBezTo>
                <a:cubicBezTo>
                  <a:pt x="1274" y="98"/>
                  <a:pt x="1277" y="99"/>
                  <a:pt x="1279" y="100"/>
                </a:cubicBezTo>
                <a:close/>
                <a:moveTo>
                  <a:pt x="688" y="39"/>
                </a:moveTo>
                <a:cubicBezTo>
                  <a:pt x="688" y="39"/>
                  <a:pt x="688" y="39"/>
                  <a:pt x="688" y="39"/>
                </a:cubicBezTo>
                <a:cubicBezTo>
                  <a:pt x="688" y="39"/>
                  <a:pt x="688" y="39"/>
                  <a:pt x="688" y="39"/>
                </a:cubicBezTo>
                <a:cubicBezTo>
                  <a:pt x="688" y="39"/>
                  <a:pt x="688" y="39"/>
                  <a:pt x="688" y="39"/>
                </a:cubicBezTo>
                <a:close/>
                <a:moveTo>
                  <a:pt x="688" y="46"/>
                </a:moveTo>
                <a:cubicBezTo>
                  <a:pt x="688" y="46"/>
                  <a:pt x="689" y="46"/>
                  <a:pt x="689" y="46"/>
                </a:cubicBezTo>
                <a:cubicBezTo>
                  <a:pt x="688" y="46"/>
                  <a:pt x="688" y="46"/>
                  <a:pt x="688" y="46"/>
                </a:cubicBezTo>
                <a:close/>
                <a:moveTo>
                  <a:pt x="769" y="37"/>
                </a:moveTo>
                <a:cubicBezTo>
                  <a:pt x="762" y="37"/>
                  <a:pt x="762" y="37"/>
                  <a:pt x="762" y="37"/>
                </a:cubicBezTo>
                <a:cubicBezTo>
                  <a:pt x="761" y="37"/>
                  <a:pt x="762" y="37"/>
                  <a:pt x="763" y="37"/>
                </a:cubicBezTo>
                <a:cubicBezTo>
                  <a:pt x="768" y="37"/>
                  <a:pt x="769" y="37"/>
                  <a:pt x="769" y="37"/>
                </a:cubicBezTo>
                <a:close/>
                <a:moveTo>
                  <a:pt x="923" y="41"/>
                </a:moveTo>
                <a:cubicBezTo>
                  <a:pt x="912" y="40"/>
                  <a:pt x="912" y="40"/>
                  <a:pt x="912" y="40"/>
                </a:cubicBezTo>
                <a:cubicBezTo>
                  <a:pt x="907" y="40"/>
                  <a:pt x="879" y="39"/>
                  <a:pt x="882" y="39"/>
                </a:cubicBezTo>
                <a:cubicBezTo>
                  <a:pt x="899" y="40"/>
                  <a:pt x="924" y="41"/>
                  <a:pt x="938" y="42"/>
                </a:cubicBezTo>
                <a:cubicBezTo>
                  <a:pt x="933" y="41"/>
                  <a:pt x="928" y="41"/>
                  <a:pt x="923" y="41"/>
                </a:cubicBezTo>
                <a:close/>
                <a:moveTo>
                  <a:pt x="926" y="46"/>
                </a:moveTo>
                <a:cubicBezTo>
                  <a:pt x="967" y="48"/>
                  <a:pt x="967" y="48"/>
                  <a:pt x="967" y="48"/>
                </a:cubicBezTo>
                <a:cubicBezTo>
                  <a:pt x="954" y="47"/>
                  <a:pt x="939" y="46"/>
                  <a:pt x="926" y="46"/>
                </a:cubicBezTo>
                <a:close/>
                <a:moveTo>
                  <a:pt x="683" y="48"/>
                </a:moveTo>
                <a:cubicBezTo>
                  <a:pt x="683" y="48"/>
                  <a:pt x="683" y="48"/>
                  <a:pt x="683" y="48"/>
                </a:cubicBezTo>
                <a:close/>
                <a:moveTo>
                  <a:pt x="985" y="52"/>
                </a:moveTo>
                <a:cubicBezTo>
                  <a:pt x="985" y="52"/>
                  <a:pt x="986" y="52"/>
                  <a:pt x="986" y="52"/>
                </a:cubicBezTo>
                <a:cubicBezTo>
                  <a:pt x="986" y="52"/>
                  <a:pt x="985" y="52"/>
                  <a:pt x="985" y="52"/>
                </a:cubicBezTo>
                <a:close/>
                <a:moveTo>
                  <a:pt x="687" y="40"/>
                </a:moveTo>
                <a:cubicBezTo>
                  <a:pt x="687" y="40"/>
                  <a:pt x="687" y="40"/>
                  <a:pt x="687" y="40"/>
                </a:cubicBezTo>
                <a:cubicBezTo>
                  <a:pt x="687" y="40"/>
                  <a:pt x="687" y="40"/>
                  <a:pt x="687" y="40"/>
                </a:cubicBezTo>
                <a:close/>
                <a:moveTo>
                  <a:pt x="687" y="41"/>
                </a:moveTo>
                <a:cubicBezTo>
                  <a:pt x="687" y="41"/>
                  <a:pt x="687" y="41"/>
                  <a:pt x="687" y="41"/>
                </a:cubicBezTo>
                <a:cubicBezTo>
                  <a:pt x="687" y="41"/>
                  <a:pt x="687" y="41"/>
                  <a:pt x="687" y="41"/>
                </a:cubicBezTo>
                <a:close/>
                <a:moveTo>
                  <a:pt x="689" y="38"/>
                </a:move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90" y="38"/>
                  <a:pt x="690" y="38"/>
                </a:cubicBezTo>
                <a:cubicBezTo>
                  <a:pt x="689" y="38"/>
                  <a:pt x="689" y="38"/>
                  <a:pt x="689" y="38"/>
                </a:cubicBezTo>
                <a:close/>
                <a:moveTo>
                  <a:pt x="689" y="45"/>
                </a:moveTo>
                <a:cubicBezTo>
                  <a:pt x="689" y="44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lose/>
                <a:moveTo>
                  <a:pt x="688" y="39"/>
                </a:moveTo>
                <a:cubicBezTo>
                  <a:pt x="688" y="39"/>
                  <a:pt x="687" y="38"/>
                  <a:pt x="687" y="39"/>
                </a:cubicBezTo>
                <a:cubicBezTo>
                  <a:pt x="687" y="39"/>
                  <a:pt x="688" y="39"/>
                  <a:pt x="688" y="39"/>
                </a:cubicBezTo>
                <a:close/>
                <a:moveTo>
                  <a:pt x="688" y="41"/>
                </a:move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ubicBezTo>
                  <a:pt x="687" y="41"/>
                  <a:pt x="688" y="41"/>
                  <a:pt x="688" y="41"/>
                </a:cubicBezTo>
                <a:close/>
                <a:moveTo>
                  <a:pt x="699" y="40"/>
                </a:moveTo>
                <a:cubicBezTo>
                  <a:pt x="689" y="41"/>
                  <a:pt x="689" y="41"/>
                  <a:pt x="689" y="41"/>
                </a:cubicBezTo>
                <a:cubicBezTo>
                  <a:pt x="689" y="41"/>
                  <a:pt x="688" y="41"/>
                  <a:pt x="688" y="41"/>
                </a:cubicBezTo>
                <a:cubicBezTo>
                  <a:pt x="688" y="41"/>
                  <a:pt x="689" y="41"/>
                  <a:pt x="689" y="41"/>
                </a:cubicBezTo>
                <a:cubicBezTo>
                  <a:pt x="689" y="41"/>
                  <a:pt x="689" y="41"/>
                  <a:pt x="689" y="41"/>
                </a:cubicBezTo>
                <a:lnTo>
                  <a:pt x="699" y="40"/>
                </a:lnTo>
                <a:close/>
                <a:moveTo>
                  <a:pt x="688" y="41"/>
                </a:move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7DD42A-A54B-4A0B-BB52-6A6F315D8A33}"/>
              </a:ext>
            </a:extLst>
          </p:cNvPr>
          <p:cNvSpPr txBox="1"/>
          <p:nvPr/>
        </p:nvSpPr>
        <p:spPr>
          <a:xfrm>
            <a:off x="3733034" y="219249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n-lt"/>
                <a:ea typeface="微軟正黑體" panose="020B0604030504040204" pitchFamily="34" charset="-120"/>
              </a:rPr>
              <a:t>判斷 </a:t>
            </a:r>
            <a:r>
              <a:rPr lang="en-US" altLang="zh-TW" sz="2800" i="1" dirty="0">
                <a:latin typeface="+mn-lt"/>
                <a:ea typeface="微軟正黑體" panose="020B0604030504040204" pitchFamily="34" charset="-120"/>
              </a:rPr>
              <a:t>p</a:t>
            </a:r>
            <a:r>
              <a:rPr lang="en-US" altLang="zh-TW" sz="2800" dirty="0">
                <a:latin typeface="+mn-lt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+mn-lt"/>
                <a:ea typeface="微軟正黑體" panose="020B0604030504040204" pitchFamily="34" charset="-120"/>
              </a:rPr>
              <a:t>和 </a:t>
            </a:r>
            <a:r>
              <a:rPr lang="en-US" altLang="zh-TW" sz="2800" i="1" dirty="0">
                <a:latin typeface="+mn-lt"/>
                <a:ea typeface="微軟正黑體" panose="020B0604030504040204" pitchFamily="34" charset="-120"/>
              </a:rPr>
              <a:t>q</a:t>
            </a:r>
            <a:r>
              <a:rPr lang="en-US" altLang="zh-TW" sz="2800" dirty="0">
                <a:latin typeface="+mn-lt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+mn-lt"/>
                <a:ea typeface="微軟正黑體" panose="020B0604030504040204" pitchFamily="34" charset="-120"/>
              </a:rPr>
              <a:t>好難</a:t>
            </a:r>
          </a:p>
        </p:txBody>
      </p:sp>
      <p:sp>
        <p:nvSpPr>
          <p:cNvPr id="29" name="Freeform 502">
            <a:extLst>
              <a:ext uri="{FF2B5EF4-FFF2-40B4-BE49-F238E27FC236}">
                <a16:creationId xmlns:a16="http://schemas.microsoft.com/office/drawing/2014/main" id="{CCD12D6D-CDB3-4582-8B28-32B8F44C6838}"/>
              </a:ext>
            </a:extLst>
          </p:cNvPr>
          <p:cNvSpPr>
            <a:spLocks noEditPoints="1"/>
          </p:cNvSpPr>
          <p:nvPr/>
        </p:nvSpPr>
        <p:spPr bwMode="auto">
          <a:xfrm flipH="1" flipV="1">
            <a:off x="7981506" y="3748747"/>
            <a:ext cx="3024336" cy="864097"/>
          </a:xfrm>
          <a:custGeom>
            <a:avLst/>
            <a:gdLst>
              <a:gd name="T0" fmla="*/ 685 w 1319"/>
              <a:gd name="T1" fmla="*/ 39 h 237"/>
              <a:gd name="T2" fmla="*/ 684 w 1319"/>
              <a:gd name="T3" fmla="*/ 48 h 237"/>
              <a:gd name="T4" fmla="*/ 686 w 1319"/>
              <a:gd name="T5" fmla="*/ 40 h 237"/>
              <a:gd name="T6" fmla="*/ 689 w 1319"/>
              <a:gd name="T7" fmla="*/ 38 h 237"/>
              <a:gd name="T8" fmla="*/ 1030 w 1319"/>
              <a:gd name="T9" fmla="*/ 43 h 237"/>
              <a:gd name="T10" fmla="*/ 1319 w 1319"/>
              <a:gd name="T11" fmla="*/ 126 h 237"/>
              <a:gd name="T12" fmla="*/ 1278 w 1319"/>
              <a:gd name="T13" fmla="*/ 85 h 237"/>
              <a:gd name="T14" fmla="*/ 1098 w 1319"/>
              <a:gd name="T15" fmla="*/ 53 h 237"/>
              <a:gd name="T16" fmla="*/ 927 w 1319"/>
              <a:gd name="T17" fmla="*/ 38 h 237"/>
              <a:gd name="T18" fmla="*/ 835 w 1319"/>
              <a:gd name="T19" fmla="*/ 36 h 237"/>
              <a:gd name="T20" fmla="*/ 809 w 1319"/>
              <a:gd name="T21" fmla="*/ 36 h 237"/>
              <a:gd name="T22" fmla="*/ 927 w 1319"/>
              <a:gd name="T23" fmla="*/ 39 h 237"/>
              <a:gd name="T24" fmla="*/ 906 w 1319"/>
              <a:gd name="T25" fmla="*/ 40 h 237"/>
              <a:gd name="T26" fmla="*/ 954 w 1319"/>
              <a:gd name="T27" fmla="*/ 43 h 237"/>
              <a:gd name="T28" fmla="*/ 718 w 1319"/>
              <a:gd name="T29" fmla="*/ 40 h 237"/>
              <a:gd name="T30" fmla="*/ 1084 w 1319"/>
              <a:gd name="T31" fmla="*/ 57 h 237"/>
              <a:gd name="T32" fmla="*/ 954 w 1319"/>
              <a:gd name="T33" fmla="*/ 48 h 237"/>
              <a:gd name="T34" fmla="*/ 688 w 1319"/>
              <a:gd name="T35" fmla="*/ 45 h 237"/>
              <a:gd name="T36" fmla="*/ 692 w 1319"/>
              <a:gd name="T37" fmla="*/ 45 h 237"/>
              <a:gd name="T38" fmla="*/ 941 w 1319"/>
              <a:gd name="T39" fmla="*/ 49 h 237"/>
              <a:gd name="T40" fmla="*/ 1142 w 1319"/>
              <a:gd name="T41" fmla="*/ 69 h 237"/>
              <a:gd name="T42" fmla="*/ 1291 w 1319"/>
              <a:gd name="T43" fmla="*/ 105 h 237"/>
              <a:gd name="T44" fmla="*/ 1300 w 1319"/>
              <a:gd name="T45" fmla="*/ 134 h 237"/>
              <a:gd name="T46" fmla="*/ 1171 w 1319"/>
              <a:gd name="T47" fmla="*/ 185 h 237"/>
              <a:gd name="T48" fmla="*/ 765 w 1319"/>
              <a:gd name="T49" fmla="*/ 221 h 237"/>
              <a:gd name="T50" fmla="*/ 244 w 1319"/>
              <a:gd name="T51" fmla="*/ 206 h 237"/>
              <a:gd name="T52" fmla="*/ 14 w 1319"/>
              <a:gd name="T53" fmla="*/ 149 h 237"/>
              <a:gd name="T54" fmla="*/ 350 w 1319"/>
              <a:gd name="T55" fmla="*/ 42 h 237"/>
              <a:gd name="T56" fmla="*/ 774 w 1319"/>
              <a:gd name="T57" fmla="*/ 16 h 237"/>
              <a:gd name="T58" fmla="*/ 1123 w 1319"/>
              <a:gd name="T59" fmla="*/ 36 h 237"/>
              <a:gd name="T60" fmla="*/ 1130 w 1319"/>
              <a:gd name="T61" fmla="*/ 38 h 237"/>
              <a:gd name="T62" fmla="*/ 1137 w 1319"/>
              <a:gd name="T63" fmla="*/ 38 h 237"/>
              <a:gd name="T64" fmla="*/ 1144 w 1319"/>
              <a:gd name="T65" fmla="*/ 33 h 237"/>
              <a:gd name="T66" fmla="*/ 1143 w 1319"/>
              <a:gd name="T67" fmla="*/ 25 h 237"/>
              <a:gd name="T68" fmla="*/ 1137 w 1319"/>
              <a:gd name="T69" fmla="*/ 20 h 237"/>
              <a:gd name="T70" fmla="*/ 1131 w 1319"/>
              <a:gd name="T71" fmla="*/ 19 h 237"/>
              <a:gd name="T72" fmla="*/ 1122 w 1319"/>
              <a:gd name="T73" fmla="*/ 19 h 237"/>
              <a:gd name="T74" fmla="*/ 920 w 1319"/>
              <a:gd name="T75" fmla="*/ 2 h 237"/>
              <a:gd name="T76" fmla="*/ 750 w 1319"/>
              <a:gd name="T77" fmla="*/ 1 h 237"/>
              <a:gd name="T78" fmla="*/ 385 w 1319"/>
              <a:gd name="T79" fmla="*/ 23 h 237"/>
              <a:gd name="T80" fmla="*/ 65 w 1319"/>
              <a:gd name="T81" fmla="*/ 94 h 237"/>
              <a:gd name="T82" fmla="*/ 7 w 1319"/>
              <a:gd name="T83" fmla="*/ 168 h 237"/>
              <a:gd name="T84" fmla="*/ 158 w 1319"/>
              <a:gd name="T85" fmla="*/ 212 h 237"/>
              <a:gd name="T86" fmla="*/ 992 w 1319"/>
              <a:gd name="T87" fmla="*/ 223 h 237"/>
              <a:gd name="T88" fmla="*/ 1284 w 1319"/>
              <a:gd name="T89" fmla="*/ 161 h 237"/>
              <a:gd name="T90" fmla="*/ 1319 w 1319"/>
              <a:gd name="T91" fmla="*/ 126 h 237"/>
              <a:gd name="T92" fmla="*/ 985 w 1319"/>
              <a:gd name="T93" fmla="*/ 52 h 237"/>
              <a:gd name="T94" fmla="*/ 688 w 1319"/>
              <a:gd name="T95" fmla="*/ 44 h 237"/>
              <a:gd name="T96" fmla="*/ 1041 w 1319"/>
              <a:gd name="T97" fmla="*/ 46 h 237"/>
              <a:gd name="T98" fmla="*/ 688 w 1319"/>
              <a:gd name="T99" fmla="*/ 45 h 237"/>
              <a:gd name="T100" fmla="*/ 1270 w 1319"/>
              <a:gd name="T101" fmla="*/ 96 h 237"/>
              <a:gd name="T102" fmla="*/ 688 w 1319"/>
              <a:gd name="T103" fmla="*/ 46 h 237"/>
              <a:gd name="T104" fmla="*/ 769 w 1319"/>
              <a:gd name="T105" fmla="*/ 37 h 237"/>
              <a:gd name="T106" fmla="*/ 926 w 1319"/>
              <a:gd name="T107" fmla="*/ 46 h 237"/>
              <a:gd name="T108" fmla="*/ 986 w 1319"/>
              <a:gd name="T109" fmla="*/ 52 h 237"/>
              <a:gd name="T110" fmla="*/ 687 w 1319"/>
              <a:gd name="T111" fmla="*/ 41 h 237"/>
              <a:gd name="T112" fmla="*/ 689 w 1319"/>
              <a:gd name="T113" fmla="*/ 38 h 237"/>
              <a:gd name="T114" fmla="*/ 689 w 1319"/>
              <a:gd name="T115" fmla="*/ 45 h 237"/>
              <a:gd name="T116" fmla="*/ 688 w 1319"/>
              <a:gd name="T117" fmla="*/ 41 h 237"/>
              <a:gd name="T118" fmla="*/ 689 w 1319"/>
              <a:gd name="T119" fmla="*/ 4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19" h="237">
                <a:moveTo>
                  <a:pt x="686" y="40"/>
                </a:moveTo>
                <a:cubicBezTo>
                  <a:pt x="686" y="40"/>
                  <a:pt x="686" y="40"/>
                  <a:pt x="686" y="40"/>
                </a:cubicBezTo>
                <a:cubicBezTo>
                  <a:pt x="686" y="40"/>
                  <a:pt x="685" y="40"/>
                  <a:pt x="684" y="40"/>
                </a:cubicBezTo>
                <a:cubicBezTo>
                  <a:pt x="684" y="40"/>
                  <a:pt x="684" y="40"/>
                  <a:pt x="684" y="40"/>
                </a:cubicBezTo>
                <a:cubicBezTo>
                  <a:pt x="684" y="40"/>
                  <a:pt x="684" y="40"/>
                  <a:pt x="683" y="40"/>
                </a:cubicBezTo>
                <a:cubicBezTo>
                  <a:pt x="684" y="39"/>
                  <a:pt x="685" y="40"/>
                  <a:pt x="685" y="39"/>
                </a:cubicBezTo>
                <a:cubicBezTo>
                  <a:pt x="685" y="39"/>
                  <a:pt x="685" y="39"/>
                  <a:pt x="685" y="39"/>
                </a:cubicBezTo>
                <a:cubicBezTo>
                  <a:pt x="686" y="39"/>
                  <a:pt x="687" y="39"/>
                  <a:pt x="688" y="39"/>
                </a:cubicBezTo>
                <a:cubicBezTo>
                  <a:pt x="687" y="40"/>
                  <a:pt x="686" y="39"/>
                  <a:pt x="686" y="40"/>
                </a:cubicBezTo>
                <a:close/>
                <a:moveTo>
                  <a:pt x="684" y="48"/>
                </a:moveTo>
                <a:cubicBezTo>
                  <a:pt x="685" y="48"/>
                  <a:pt x="685" y="48"/>
                  <a:pt x="685" y="48"/>
                </a:cubicBezTo>
                <a:cubicBezTo>
                  <a:pt x="685" y="48"/>
                  <a:pt x="684" y="48"/>
                  <a:pt x="684" y="48"/>
                </a:cubicBezTo>
                <a:close/>
                <a:moveTo>
                  <a:pt x="685" y="46"/>
                </a:moveTo>
                <a:cubicBezTo>
                  <a:pt x="685" y="46"/>
                  <a:pt x="685" y="46"/>
                  <a:pt x="685" y="46"/>
                </a:cubicBezTo>
                <a:cubicBezTo>
                  <a:pt x="685" y="46"/>
                  <a:pt x="685" y="46"/>
                  <a:pt x="685" y="46"/>
                </a:cubicBezTo>
                <a:close/>
                <a:moveTo>
                  <a:pt x="686" y="40"/>
                </a:moveTo>
                <a:cubicBezTo>
                  <a:pt x="686" y="40"/>
                  <a:pt x="687" y="40"/>
                  <a:pt x="687" y="40"/>
                </a:cubicBezTo>
                <a:cubicBezTo>
                  <a:pt x="686" y="40"/>
                  <a:pt x="686" y="40"/>
                  <a:pt x="686" y="40"/>
                </a:cubicBezTo>
                <a:cubicBezTo>
                  <a:pt x="686" y="40"/>
                  <a:pt x="686" y="40"/>
                  <a:pt x="686" y="40"/>
                </a:cubicBezTo>
                <a:close/>
                <a:moveTo>
                  <a:pt x="686" y="43"/>
                </a:moveTo>
                <a:cubicBezTo>
                  <a:pt x="686" y="44"/>
                  <a:pt x="686" y="43"/>
                  <a:pt x="686" y="43"/>
                </a:cubicBezTo>
                <a:close/>
                <a:moveTo>
                  <a:pt x="689" y="38"/>
                </a:moveTo>
                <a:cubicBezTo>
                  <a:pt x="688" y="38"/>
                  <a:pt x="688" y="38"/>
                  <a:pt x="688" y="39"/>
                </a:cubicBezTo>
                <a:cubicBezTo>
                  <a:pt x="688" y="39"/>
                  <a:pt x="689" y="39"/>
                  <a:pt x="689" y="38"/>
                </a:cubicBezTo>
                <a:close/>
                <a:moveTo>
                  <a:pt x="685" y="46"/>
                </a:moveTo>
                <a:cubicBezTo>
                  <a:pt x="685" y="46"/>
                  <a:pt x="685" y="46"/>
                  <a:pt x="685" y="46"/>
                </a:cubicBezTo>
                <a:close/>
                <a:moveTo>
                  <a:pt x="685" y="45"/>
                </a:moveTo>
                <a:cubicBezTo>
                  <a:pt x="685" y="45"/>
                  <a:pt x="685" y="45"/>
                  <a:pt x="685" y="45"/>
                </a:cubicBezTo>
                <a:cubicBezTo>
                  <a:pt x="685" y="45"/>
                  <a:pt x="685" y="45"/>
                  <a:pt x="685" y="45"/>
                </a:cubicBezTo>
                <a:close/>
                <a:moveTo>
                  <a:pt x="1030" y="43"/>
                </a:moveTo>
                <a:cubicBezTo>
                  <a:pt x="1023" y="42"/>
                  <a:pt x="1012" y="41"/>
                  <a:pt x="1009" y="41"/>
                </a:cubicBezTo>
                <a:cubicBezTo>
                  <a:pt x="1019" y="42"/>
                  <a:pt x="1026" y="43"/>
                  <a:pt x="1030" y="43"/>
                </a:cubicBezTo>
                <a:close/>
                <a:moveTo>
                  <a:pt x="1122" y="54"/>
                </a:moveTo>
                <a:cubicBezTo>
                  <a:pt x="1109" y="53"/>
                  <a:pt x="1109" y="53"/>
                  <a:pt x="1109" y="53"/>
                </a:cubicBezTo>
                <a:cubicBezTo>
                  <a:pt x="1108" y="53"/>
                  <a:pt x="1118" y="54"/>
                  <a:pt x="1122" y="54"/>
                </a:cubicBezTo>
                <a:close/>
                <a:moveTo>
                  <a:pt x="1319" y="126"/>
                </a:moveTo>
                <a:cubicBezTo>
                  <a:pt x="1319" y="125"/>
                  <a:pt x="1319" y="125"/>
                  <a:pt x="1319" y="125"/>
                </a:cubicBezTo>
                <a:cubicBezTo>
                  <a:pt x="1319" y="124"/>
                  <a:pt x="1319" y="124"/>
                  <a:pt x="1319" y="124"/>
                </a:cubicBezTo>
                <a:cubicBezTo>
                  <a:pt x="1319" y="118"/>
                  <a:pt x="1316" y="112"/>
                  <a:pt x="1313" y="108"/>
                </a:cubicBezTo>
                <a:cubicBezTo>
                  <a:pt x="1309" y="103"/>
                  <a:pt x="1305" y="100"/>
                  <a:pt x="1301" y="97"/>
                </a:cubicBezTo>
                <a:cubicBezTo>
                  <a:pt x="1293" y="91"/>
                  <a:pt x="1285" y="88"/>
                  <a:pt x="1279" y="86"/>
                </a:cubicBezTo>
                <a:cubicBezTo>
                  <a:pt x="1280" y="86"/>
                  <a:pt x="1280" y="86"/>
                  <a:pt x="1278" y="85"/>
                </a:cubicBezTo>
                <a:cubicBezTo>
                  <a:pt x="1272" y="83"/>
                  <a:pt x="1269" y="82"/>
                  <a:pt x="1262" y="80"/>
                </a:cubicBezTo>
                <a:cubicBezTo>
                  <a:pt x="1239" y="73"/>
                  <a:pt x="1219" y="70"/>
                  <a:pt x="1199" y="67"/>
                </a:cubicBezTo>
                <a:cubicBezTo>
                  <a:pt x="1180" y="64"/>
                  <a:pt x="1162" y="61"/>
                  <a:pt x="1142" y="58"/>
                </a:cubicBezTo>
                <a:cubicBezTo>
                  <a:pt x="1137" y="58"/>
                  <a:pt x="1123" y="55"/>
                  <a:pt x="1119" y="55"/>
                </a:cubicBezTo>
                <a:cubicBezTo>
                  <a:pt x="1126" y="56"/>
                  <a:pt x="1135" y="57"/>
                  <a:pt x="1134" y="57"/>
                </a:cubicBezTo>
                <a:cubicBezTo>
                  <a:pt x="1122" y="56"/>
                  <a:pt x="1106" y="54"/>
                  <a:pt x="1098" y="53"/>
                </a:cubicBezTo>
                <a:cubicBezTo>
                  <a:pt x="1083" y="51"/>
                  <a:pt x="1076" y="50"/>
                  <a:pt x="1062" y="49"/>
                </a:cubicBezTo>
                <a:cubicBezTo>
                  <a:pt x="1059" y="48"/>
                  <a:pt x="1065" y="49"/>
                  <a:pt x="1058" y="48"/>
                </a:cubicBezTo>
                <a:cubicBezTo>
                  <a:pt x="1037" y="46"/>
                  <a:pt x="1027" y="45"/>
                  <a:pt x="1008" y="43"/>
                </a:cubicBezTo>
                <a:cubicBezTo>
                  <a:pt x="1003" y="43"/>
                  <a:pt x="980" y="41"/>
                  <a:pt x="974" y="41"/>
                </a:cubicBezTo>
                <a:cubicBezTo>
                  <a:pt x="968" y="40"/>
                  <a:pt x="980" y="41"/>
                  <a:pt x="975" y="41"/>
                </a:cubicBezTo>
                <a:cubicBezTo>
                  <a:pt x="927" y="38"/>
                  <a:pt x="927" y="38"/>
                  <a:pt x="927" y="38"/>
                </a:cubicBezTo>
                <a:cubicBezTo>
                  <a:pt x="923" y="38"/>
                  <a:pt x="920" y="38"/>
                  <a:pt x="914" y="38"/>
                </a:cubicBezTo>
                <a:cubicBezTo>
                  <a:pt x="909" y="37"/>
                  <a:pt x="915" y="37"/>
                  <a:pt x="908" y="37"/>
                </a:cubicBezTo>
                <a:cubicBezTo>
                  <a:pt x="902" y="37"/>
                  <a:pt x="913" y="38"/>
                  <a:pt x="912" y="38"/>
                </a:cubicBezTo>
                <a:cubicBezTo>
                  <a:pt x="903" y="37"/>
                  <a:pt x="905" y="38"/>
                  <a:pt x="900" y="38"/>
                </a:cubicBezTo>
                <a:cubicBezTo>
                  <a:pt x="888" y="37"/>
                  <a:pt x="880" y="37"/>
                  <a:pt x="869" y="37"/>
                </a:cubicBezTo>
                <a:cubicBezTo>
                  <a:pt x="835" y="36"/>
                  <a:pt x="835" y="36"/>
                  <a:pt x="835" y="36"/>
                </a:cubicBezTo>
                <a:cubicBezTo>
                  <a:pt x="811" y="36"/>
                  <a:pt x="811" y="36"/>
                  <a:pt x="811" y="36"/>
                </a:cubicBezTo>
                <a:cubicBezTo>
                  <a:pt x="786" y="36"/>
                  <a:pt x="786" y="36"/>
                  <a:pt x="786" y="36"/>
                </a:cubicBezTo>
                <a:cubicBezTo>
                  <a:pt x="781" y="36"/>
                  <a:pt x="790" y="36"/>
                  <a:pt x="782" y="36"/>
                </a:cubicBezTo>
                <a:cubicBezTo>
                  <a:pt x="749" y="36"/>
                  <a:pt x="716" y="37"/>
                  <a:pt x="692" y="38"/>
                </a:cubicBezTo>
                <a:cubicBezTo>
                  <a:pt x="729" y="36"/>
                  <a:pt x="757" y="36"/>
                  <a:pt x="790" y="36"/>
                </a:cubicBezTo>
                <a:cubicBezTo>
                  <a:pt x="795" y="36"/>
                  <a:pt x="804" y="36"/>
                  <a:pt x="809" y="36"/>
                </a:cubicBezTo>
                <a:cubicBezTo>
                  <a:pt x="811" y="36"/>
                  <a:pt x="804" y="36"/>
                  <a:pt x="811" y="36"/>
                </a:cubicBezTo>
                <a:cubicBezTo>
                  <a:pt x="818" y="36"/>
                  <a:pt x="818" y="36"/>
                  <a:pt x="818" y="36"/>
                </a:cubicBezTo>
                <a:cubicBezTo>
                  <a:pt x="814" y="36"/>
                  <a:pt x="821" y="36"/>
                  <a:pt x="823" y="37"/>
                </a:cubicBezTo>
                <a:cubicBezTo>
                  <a:pt x="851" y="37"/>
                  <a:pt x="873" y="37"/>
                  <a:pt x="898" y="38"/>
                </a:cubicBezTo>
                <a:cubicBezTo>
                  <a:pt x="902" y="38"/>
                  <a:pt x="894" y="38"/>
                  <a:pt x="900" y="38"/>
                </a:cubicBezTo>
                <a:cubicBezTo>
                  <a:pt x="927" y="39"/>
                  <a:pt x="927" y="39"/>
                  <a:pt x="927" y="39"/>
                </a:cubicBezTo>
                <a:cubicBezTo>
                  <a:pt x="930" y="40"/>
                  <a:pt x="937" y="40"/>
                  <a:pt x="933" y="40"/>
                </a:cubicBezTo>
                <a:cubicBezTo>
                  <a:pt x="901" y="38"/>
                  <a:pt x="856" y="37"/>
                  <a:pt x="817" y="37"/>
                </a:cubicBezTo>
                <a:cubicBezTo>
                  <a:pt x="806" y="37"/>
                  <a:pt x="793" y="37"/>
                  <a:pt x="787" y="37"/>
                </a:cubicBezTo>
                <a:cubicBezTo>
                  <a:pt x="804" y="37"/>
                  <a:pt x="818" y="37"/>
                  <a:pt x="833" y="38"/>
                </a:cubicBezTo>
                <a:cubicBezTo>
                  <a:pt x="853" y="38"/>
                  <a:pt x="874" y="38"/>
                  <a:pt x="893" y="39"/>
                </a:cubicBezTo>
                <a:cubicBezTo>
                  <a:pt x="906" y="40"/>
                  <a:pt x="906" y="40"/>
                  <a:pt x="906" y="40"/>
                </a:cubicBezTo>
                <a:cubicBezTo>
                  <a:pt x="920" y="40"/>
                  <a:pt x="920" y="40"/>
                  <a:pt x="920" y="40"/>
                </a:cubicBezTo>
                <a:cubicBezTo>
                  <a:pt x="929" y="41"/>
                  <a:pt x="929" y="41"/>
                  <a:pt x="929" y="41"/>
                </a:cubicBezTo>
                <a:cubicBezTo>
                  <a:pt x="937" y="41"/>
                  <a:pt x="944" y="41"/>
                  <a:pt x="953" y="42"/>
                </a:cubicBezTo>
                <a:cubicBezTo>
                  <a:pt x="968" y="43"/>
                  <a:pt x="983" y="44"/>
                  <a:pt x="999" y="46"/>
                </a:cubicBezTo>
                <a:cubicBezTo>
                  <a:pt x="1002" y="46"/>
                  <a:pt x="1001" y="46"/>
                  <a:pt x="997" y="46"/>
                </a:cubicBezTo>
                <a:cubicBezTo>
                  <a:pt x="977" y="44"/>
                  <a:pt x="974" y="44"/>
                  <a:pt x="954" y="43"/>
                </a:cubicBezTo>
                <a:cubicBezTo>
                  <a:pt x="956" y="43"/>
                  <a:pt x="958" y="43"/>
                  <a:pt x="957" y="43"/>
                </a:cubicBezTo>
                <a:cubicBezTo>
                  <a:pt x="951" y="43"/>
                  <a:pt x="949" y="42"/>
                  <a:pt x="945" y="42"/>
                </a:cubicBezTo>
                <a:cubicBezTo>
                  <a:pt x="960" y="43"/>
                  <a:pt x="958" y="43"/>
                  <a:pt x="953" y="43"/>
                </a:cubicBezTo>
                <a:cubicBezTo>
                  <a:pt x="916" y="41"/>
                  <a:pt x="870" y="39"/>
                  <a:pt x="840" y="39"/>
                </a:cubicBezTo>
                <a:cubicBezTo>
                  <a:pt x="836" y="39"/>
                  <a:pt x="834" y="39"/>
                  <a:pt x="829" y="39"/>
                </a:cubicBezTo>
                <a:cubicBezTo>
                  <a:pt x="794" y="38"/>
                  <a:pt x="755" y="38"/>
                  <a:pt x="718" y="40"/>
                </a:cubicBezTo>
                <a:cubicBezTo>
                  <a:pt x="761" y="39"/>
                  <a:pt x="805" y="38"/>
                  <a:pt x="854" y="39"/>
                </a:cubicBezTo>
                <a:cubicBezTo>
                  <a:pt x="856" y="39"/>
                  <a:pt x="854" y="39"/>
                  <a:pt x="859" y="40"/>
                </a:cubicBezTo>
                <a:cubicBezTo>
                  <a:pt x="880" y="40"/>
                  <a:pt x="904" y="41"/>
                  <a:pt x="920" y="42"/>
                </a:cubicBezTo>
                <a:cubicBezTo>
                  <a:pt x="941" y="44"/>
                  <a:pt x="941" y="44"/>
                  <a:pt x="941" y="44"/>
                </a:cubicBezTo>
                <a:cubicBezTo>
                  <a:pt x="993" y="47"/>
                  <a:pt x="1030" y="51"/>
                  <a:pt x="1079" y="57"/>
                </a:cubicBezTo>
                <a:cubicBezTo>
                  <a:pt x="1079" y="57"/>
                  <a:pt x="1082" y="57"/>
                  <a:pt x="1084" y="57"/>
                </a:cubicBezTo>
                <a:cubicBezTo>
                  <a:pt x="1073" y="57"/>
                  <a:pt x="1073" y="57"/>
                  <a:pt x="1073" y="57"/>
                </a:cubicBezTo>
                <a:cubicBezTo>
                  <a:pt x="1049" y="54"/>
                  <a:pt x="1049" y="54"/>
                  <a:pt x="1049" y="54"/>
                </a:cubicBezTo>
                <a:cubicBezTo>
                  <a:pt x="1008" y="50"/>
                  <a:pt x="950" y="45"/>
                  <a:pt x="898" y="43"/>
                </a:cubicBezTo>
                <a:cubicBezTo>
                  <a:pt x="892" y="43"/>
                  <a:pt x="897" y="43"/>
                  <a:pt x="901" y="44"/>
                </a:cubicBezTo>
                <a:cubicBezTo>
                  <a:pt x="926" y="45"/>
                  <a:pt x="948" y="46"/>
                  <a:pt x="975" y="48"/>
                </a:cubicBezTo>
                <a:cubicBezTo>
                  <a:pt x="984" y="50"/>
                  <a:pt x="974" y="49"/>
                  <a:pt x="954" y="48"/>
                </a:cubicBezTo>
                <a:cubicBezTo>
                  <a:pt x="937" y="47"/>
                  <a:pt x="914" y="45"/>
                  <a:pt x="893" y="45"/>
                </a:cubicBezTo>
                <a:cubicBezTo>
                  <a:pt x="871" y="44"/>
                  <a:pt x="851" y="43"/>
                  <a:pt x="841" y="43"/>
                </a:cubicBezTo>
                <a:cubicBezTo>
                  <a:pt x="791" y="42"/>
                  <a:pt x="742" y="43"/>
                  <a:pt x="693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8" y="45"/>
                  <a:pt x="688" y="45"/>
                  <a:pt x="688" y="45"/>
                </a:cubicBezTo>
                <a:cubicBezTo>
                  <a:pt x="686" y="45"/>
                  <a:pt x="686" y="45"/>
                  <a:pt x="686" y="45"/>
                </a:cubicBezTo>
                <a:cubicBezTo>
                  <a:pt x="686" y="45"/>
                  <a:pt x="687" y="45"/>
                  <a:pt x="688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92" y="45"/>
                  <a:pt x="692" y="45"/>
                  <a:pt x="692" y="45"/>
                </a:cubicBezTo>
                <a:cubicBezTo>
                  <a:pt x="701" y="45"/>
                  <a:pt x="701" y="45"/>
                  <a:pt x="701" y="45"/>
                </a:cubicBezTo>
                <a:cubicBezTo>
                  <a:pt x="701" y="45"/>
                  <a:pt x="703" y="44"/>
                  <a:pt x="707" y="44"/>
                </a:cubicBezTo>
                <a:cubicBezTo>
                  <a:pt x="756" y="43"/>
                  <a:pt x="811" y="43"/>
                  <a:pt x="855" y="43"/>
                </a:cubicBezTo>
                <a:cubicBezTo>
                  <a:pt x="873" y="44"/>
                  <a:pt x="908" y="45"/>
                  <a:pt x="926" y="47"/>
                </a:cubicBezTo>
                <a:cubicBezTo>
                  <a:pt x="922" y="47"/>
                  <a:pt x="907" y="46"/>
                  <a:pt x="888" y="46"/>
                </a:cubicBezTo>
                <a:cubicBezTo>
                  <a:pt x="907" y="46"/>
                  <a:pt x="925" y="48"/>
                  <a:pt x="941" y="49"/>
                </a:cubicBezTo>
                <a:cubicBezTo>
                  <a:pt x="955" y="49"/>
                  <a:pt x="978" y="51"/>
                  <a:pt x="985" y="52"/>
                </a:cubicBezTo>
                <a:cubicBezTo>
                  <a:pt x="986" y="52"/>
                  <a:pt x="984" y="52"/>
                  <a:pt x="985" y="52"/>
                </a:cubicBezTo>
                <a:cubicBezTo>
                  <a:pt x="986" y="52"/>
                  <a:pt x="996" y="53"/>
                  <a:pt x="997" y="53"/>
                </a:cubicBezTo>
                <a:cubicBezTo>
                  <a:pt x="1004" y="53"/>
                  <a:pt x="1003" y="53"/>
                  <a:pt x="1011" y="54"/>
                </a:cubicBezTo>
                <a:cubicBezTo>
                  <a:pt x="1022" y="55"/>
                  <a:pt x="1022" y="55"/>
                  <a:pt x="1029" y="56"/>
                </a:cubicBezTo>
                <a:cubicBezTo>
                  <a:pt x="1067" y="59"/>
                  <a:pt x="1104" y="64"/>
                  <a:pt x="1142" y="69"/>
                </a:cubicBezTo>
                <a:cubicBezTo>
                  <a:pt x="1154" y="71"/>
                  <a:pt x="1154" y="71"/>
                  <a:pt x="1154" y="71"/>
                </a:cubicBezTo>
                <a:cubicBezTo>
                  <a:pt x="1158" y="72"/>
                  <a:pt x="1155" y="72"/>
                  <a:pt x="1159" y="72"/>
                </a:cubicBezTo>
                <a:cubicBezTo>
                  <a:pt x="1162" y="73"/>
                  <a:pt x="1161" y="72"/>
                  <a:pt x="1165" y="73"/>
                </a:cubicBezTo>
                <a:cubicBezTo>
                  <a:pt x="1179" y="75"/>
                  <a:pt x="1196" y="78"/>
                  <a:pt x="1211" y="81"/>
                </a:cubicBezTo>
                <a:cubicBezTo>
                  <a:pt x="1229" y="84"/>
                  <a:pt x="1249" y="88"/>
                  <a:pt x="1267" y="94"/>
                </a:cubicBezTo>
                <a:cubicBezTo>
                  <a:pt x="1275" y="97"/>
                  <a:pt x="1284" y="101"/>
                  <a:pt x="1291" y="105"/>
                </a:cubicBezTo>
                <a:cubicBezTo>
                  <a:pt x="1298" y="109"/>
                  <a:pt x="1303" y="114"/>
                  <a:pt x="1305" y="119"/>
                </a:cubicBezTo>
                <a:cubicBezTo>
                  <a:pt x="1306" y="122"/>
                  <a:pt x="1306" y="121"/>
                  <a:pt x="1306" y="121"/>
                </a:cubicBezTo>
                <a:cubicBezTo>
                  <a:pt x="1306" y="121"/>
                  <a:pt x="1306" y="121"/>
                  <a:pt x="1307" y="124"/>
                </a:cubicBezTo>
                <a:cubicBezTo>
                  <a:pt x="1307" y="125"/>
                  <a:pt x="1307" y="126"/>
                  <a:pt x="1307" y="126"/>
                </a:cubicBezTo>
                <a:cubicBezTo>
                  <a:pt x="1307" y="127"/>
                  <a:pt x="1306" y="127"/>
                  <a:pt x="1306" y="128"/>
                </a:cubicBezTo>
                <a:cubicBezTo>
                  <a:pt x="1304" y="130"/>
                  <a:pt x="1302" y="132"/>
                  <a:pt x="1300" y="134"/>
                </a:cubicBezTo>
                <a:cubicBezTo>
                  <a:pt x="1296" y="138"/>
                  <a:pt x="1291" y="142"/>
                  <a:pt x="1285" y="145"/>
                </a:cubicBezTo>
                <a:cubicBezTo>
                  <a:pt x="1274" y="152"/>
                  <a:pt x="1262" y="158"/>
                  <a:pt x="1250" y="163"/>
                </a:cubicBezTo>
                <a:cubicBezTo>
                  <a:pt x="1247" y="164"/>
                  <a:pt x="1244" y="165"/>
                  <a:pt x="1241" y="166"/>
                </a:cubicBezTo>
                <a:cubicBezTo>
                  <a:pt x="1231" y="169"/>
                  <a:pt x="1231" y="169"/>
                  <a:pt x="1231" y="169"/>
                </a:cubicBezTo>
                <a:cubicBezTo>
                  <a:pt x="1224" y="171"/>
                  <a:pt x="1218" y="173"/>
                  <a:pt x="1211" y="175"/>
                </a:cubicBezTo>
                <a:cubicBezTo>
                  <a:pt x="1198" y="178"/>
                  <a:pt x="1184" y="182"/>
                  <a:pt x="1171" y="185"/>
                </a:cubicBezTo>
                <a:cubicBezTo>
                  <a:pt x="1167" y="186"/>
                  <a:pt x="1170" y="185"/>
                  <a:pt x="1164" y="186"/>
                </a:cubicBezTo>
                <a:cubicBezTo>
                  <a:pt x="1156" y="188"/>
                  <a:pt x="1158" y="188"/>
                  <a:pt x="1152" y="189"/>
                </a:cubicBezTo>
                <a:cubicBezTo>
                  <a:pt x="1147" y="190"/>
                  <a:pt x="1144" y="191"/>
                  <a:pt x="1141" y="191"/>
                </a:cubicBezTo>
                <a:cubicBezTo>
                  <a:pt x="1110" y="197"/>
                  <a:pt x="1078" y="201"/>
                  <a:pt x="1045" y="205"/>
                </a:cubicBezTo>
                <a:cubicBezTo>
                  <a:pt x="1013" y="208"/>
                  <a:pt x="980" y="210"/>
                  <a:pt x="947" y="213"/>
                </a:cubicBezTo>
                <a:cubicBezTo>
                  <a:pt x="885" y="217"/>
                  <a:pt x="823" y="220"/>
                  <a:pt x="765" y="221"/>
                </a:cubicBezTo>
                <a:cubicBezTo>
                  <a:pt x="719" y="222"/>
                  <a:pt x="675" y="223"/>
                  <a:pt x="633" y="222"/>
                </a:cubicBezTo>
                <a:cubicBezTo>
                  <a:pt x="578" y="222"/>
                  <a:pt x="530" y="221"/>
                  <a:pt x="478" y="219"/>
                </a:cubicBezTo>
                <a:cubicBezTo>
                  <a:pt x="441" y="218"/>
                  <a:pt x="400" y="216"/>
                  <a:pt x="368" y="214"/>
                </a:cubicBezTo>
                <a:cubicBezTo>
                  <a:pt x="350" y="214"/>
                  <a:pt x="350" y="214"/>
                  <a:pt x="350" y="214"/>
                </a:cubicBezTo>
                <a:cubicBezTo>
                  <a:pt x="321" y="212"/>
                  <a:pt x="321" y="212"/>
                  <a:pt x="321" y="212"/>
                </a:cubicBezTo>
                <a:cubicBezTo>
                  <a:pt x="296" y="210"/>
                  <a:pt x="270" y="209"/>
                  <a:pt x="244" y="206"/>
                </a:cubicBezTo>
                <a:cubicBezTo>
                  <a:pt x="215" y="204"/>
                  <a:pt x="188" y="201"/>
                  <a:pt x="160" y="198"/>
                </a:cubicBezTo>
                <a:cubicBezTo>
                  <a:pt x="144" y="196"/>
                  <a:pt x="129" y="194"/>
                  <a:pt x="114" y="191"/>
                </a:cubicBezTo>
                <a:cubicBezTo>
                  <a:pt x="103" y="189"/>
                  <a:pt x="93" y="187"/>
                  <a:pt x="82" y="185"/>
                </a:cubicBezTo>
                <a:cubicBezTo>
                  <a:pt x="68" y="182"/>
                  <a:pt x="53" y="178"/>
                  <a:pt x="40" y="172"/>
                </a:cubicBezTo>
                <a:cubicBezTo>
                  <a:pt x="33" y="170"/>
                  <a:pt x="26" y="166"/>
                  <a:pt x="22" y="163"/>
                </a:cubicBezTo>
                <a:cubicBezTo>
                  <a:pt x="17" y="159"/>
                  <a:pt x="14" y="154"/>
                  <a:pt x="14" y="149"/>
                </a:cubicBezTo>
                <a:cubicBezTo>
                  <a:pt x="14" y="144"/>
                  <a:pt x="19" y="137"/>
                  <a:pt x="26" y="131"/>
                </a:cubicBezTo>
                <a:cubicBezTo>
                  <a:pt x="33" y="126"/>
                  <a:pt x="41" y="121"/>
                  <a:pt x="50" y="117"/>
                </a:cubicBezTo>
                <a:cubicBezTo>
                  <a:pt x="67" y="108"/>
                  <a:pt x="85" y="101"/>
                  <a:pt x="103" y="95"/>
                </a:cubicBezTo>
                <a:cubicBezTo>
                  <a:pt x="144" y="82"/>
                  <a:pt x="195" y="70"/>
                  <a:pt x="235" y="61"/>
                </a:cubicBezTo>
                <a:cubicBezTo>
                  <a:pt x="268" y="55"/>
                  <a:pt x="302" y="49"/>
                  <a:pt x="340" y="44"/>
                </a:cubicBezTo>
                <a:cubicBezTo>
                  <a:pt x="350" y="42"/>
                  <a:pt x="350" y="42"/>
                  <a:pt x="350" y="42"/>
                </a:cubicBezTo>
                <a:cubicBezTo>
                  <a:pt x="407" y="35"/>
                  <a:pt x="471" y="28"/>
                  <a:pt x="517" y="25"/>
                </a:cubicBezTo>
                <a:cubicBezTo>
                  <a:pt x="534" y="24"/>
                  <a:pt x="549" y="23"/>
                  <a:pt x="565" y="22"/>
                </a:cubicBezTo>
                <a:cubicBezTo>
                  <a:pt x="583" y="21"/>
                  <a:pt x="599" y="20"/>
                  <a:pt x="616" y="19"/>
                </a:cubicBezTo>
                <a:cubicBezTo>
                  <a:pt x="632" y="19"/>
                  <a:pt x="632" y="19"/>
                  <a:pt x="632" y="19"/>
                </a:cubicBezTo>
                <a:cubicBezTo>
                  <a:pt x="649" y="18"/>
                  <a:pt x="666" y="17"/>
                  <a:pt x="684" y="17"/>
                </a:cubicBezTo>
                <a:cubicBezTo>
                  <a:pt x="712" y="16"/>
                  <a:pt x="742" y="16"/>
                  <a:pt x="774" y="16"/>
                </a:cubicBezTo>
                <a:cubicBezTo>
                  <a:pt x="799" y="16"/>
                  <a:pt x="836" y="16"/>
                  <a:pt x="864" y="16"/>
                </a:cubicBezTo>
                <a:cubicBezTo>
                  <a:pt x="912" y="18"/>
                  <a:pt x="961" y="19"/>
                  <a:pt x="1010" y="23"/>
                </a:cubicBezTo>
                <a:cubicBezTo>
                  <a:pt x="1026" y="24"/>
                  <a:pt x="1041" y="26"/>
                  <a:pt x="1058" y="27"/>
                </a:cubicBezTo>
                <a:cubicBezTo>
                  <a:pt x="1075" y="29"/>
                  <a:pt x="1096" y="31"/>
                  <a:pt x="1117" y="35"/>
                </a:cubicBezTo>
                <a:cubicBezTo>
                  <a:pt x="1123" y="36"/>
                  <a:pt x="1123" y="36"/>
                  <a:pt x="1123" y="36"/>
                </a:cubicBezTo>
                <a:cubicBezTo>
                  <a:pt x="1123" y="36"/>
                  <a:pt x="1123" y="36"/>
                  <a:pt x="1123" y="36"/>
                </a:cubicBezTo>
                <a:cubicBezTo>
                  <a:pt x="1124" y="36"/>
                  <a:pt x="1124" y="36"/>
                  <a:pt x="1124" y="36"/>
                </a:cubicBezTo>
                <a:cubicBezTo>
                  <a:pt x="1125" y="36"/>
                  <a:pt x="1125" y="36"/>
                  <a:pt x="1125" y="36"/>
                </a:cubicBezTo>
                <a:cubicBezTo>
                  <a:pt x="1125" y="36"/>
                  <a:pt x="1127" y="36"/>
                  <a:pt x="1127" y="37"/>
                </a:cubicBezTo>
                <a:cubicBezTo>
                  <a:pt x="1127" y="38"/>
                  <a:pt x="1128" y="36"/>
                  <a:pt x="1129" y="37"/>
                </a:cubicBezTo>
                <a:cubicBezTo>
                  <a:pt x="1129" y="37"/>
                  <a:pt x="1129" y="37"/>
                  <a:pt x="1129" y="38"/>
                </a:cubicBezTo>
                <a:cubicBezTo>
                  <a:pt x="1129" y="38"/>
                  <a:pt x="1129" y="38"/>
                  <a:pt x="1130" y="38"/>
                </a:cubicBezTo>
                <a:cubicBezTo>
                  <a:pt x="1130" y="38"/>
                  <a:pt x="1130" y="39"/>
                  <a:pt x="1131" y="39"/>
                </a:cubicBezTo>
                <a:cubicBezTo>
                  <a:pt x="1131" y="39"/>
                  <a:pt x="1131" y="39"/>
                  <a:pt x="1131" y="39"/>
                </a:cubicBezTo>
                <a:cubicBezTo>
                  <a:pt x="1132" y="39"/>
                  <a:pt x="1132" y="39"/>
                  <a:pt x="1133" y="39"/>
                </a:cubicBezTo>
                <a:cubicBezTo>
                  <a:pt x="1133" y="39"/>
                  <a:pt x="1134" y="39"/>
                  <a:pt x="1134" y="39"/>
                </a:cubicBezTo>
                <a:cubicBezTo>
                  <a:pt x="1135" y="39"/>
                  <a:pt x="1135" y="39"/>
                  <a:pt x="1135" y="39"/>
                </a:cubicBezTo>
                <a:cubicBezTo>
                  <a:pt x="1136" y="39"/>
                  <a:pt x="1136" y="39"/>
                  <a:pt x="1137" y="38"/>
                </a:cubicBezTo>
                <a:cubicBezTo>
                  <a:pt x="1137" y="38"/>
                  <a:pt x="1138" y="38"/>
                  <a:pt x="1138" y="38"/>
                </a:cubicBezTo>
                <a:cubicBezTo>
                  <a:pt x="1138" y="38"/>
                  <a:pt x="1139" y="38"/>
                  <a:pt x="1139" y="38"/>
                </a:cubicBezTo>
                <a:cubicBezTo>
                  <a:pt x="1140" y="37"/>
                  <a:pt x="1141" y="36"/>
                  <a:pt x="1142" y="36"/>
                </a:cubicBezTo>
                <a:cubicBezTo>
                  <a:pt x="1142" y="36"/>
                  <a:pt x="1142" y="35"/>
                  <a:pt x="1143" y="35"/>
                </a:cubicBezTo>
                <a:cubicBezTo>
                  <a:pt x="1143" y="35"/>
                  <a:pt x="1143" y="35"/>
                  <a:pt x="1143" y="35"/>
                </a:cubicBezTo>
                <a:cubicBezTo>
                  <a:pt x="1143" y="34"/>
                  <a:pt x="1143" y="33"/>
                  <a:pt x="1144" y="33"/>
                </a:cubicBezTo>
                <a:cubicBezTo>
                  <a:pt x="1144" y="33"/>
                  <a:pt x="1144" y="33"/>
                  <a:pt x="1144" y="33"/>
                </a:cubicBezTo>
                <a:cubicBezTo>
                  <a:pt x="1144" y="32"/>
                  <a:pt x="1144" y="31"/>
                  <a:pt x="1144" y="30"/>
                </a:cubicBezTo>
                <a:cubicBezTo>
                  <a:pt x="1144" y="29"/>
                  <a:pt x="1144" y="28"/>
                  <a:pt x="1144" y="28"/>
                </a:cubicBezTo>
                <a:cubicBezTo>
                  <a:pt x="1144" y="28"/>
                  <a:pt x="1144" y="27"/>
                  <a:pt x="1144" y="27"/>
                </a:cubicBezTo>
                <a:cubicBezTo>
                  <a:pt x="1144" y="26"/>
                  <a:pt x="1143" y="26"/>
                  <a:pt x="1143" y="26"/>
                </a:cubicBezTo>
                <a:cubicBezTo>
                  <a:pt x="1143" y="25"/>
                  <a:pt x="1143" y="25"/>
                  <a:pt x="1143" y="25"/>
                </a:cubicBezTo>
                <a:cubicBezTo>
                  <a:pt x="1143" y="25"/>
                  <a:pt x="1142" y="24"/>
                  <a:pt x="1142" y="24"/>
                </a:cubicBezTo>
                <a:cubicBezTo>
                  <a:pt x="1142" y="24"/>
                  <a:pt x="1142" y="24"/>
                  <a:pt x="1142" y="24"/>
                </a:cubicBezTo>
                <a:cubicBezTo>
                  <a:pt x="1141" y="23"/>
                  <a:pt x="1141" y="22"/>
                  <a:pt x="1140" y="22"/>
                </a:cubicBezTo>
                <a:cubicBezTo>
                  <a:pt x="1140" y="22"/>
                  <a:pt x="1139" y="21"/>
                  <a:pt x="1139" y="21"/>
                </a:cubicBezTo>
                <a:cubicBezTo>
                  <a:pt x="1138" y="21"/>
                  <a:pt x="1137" y="21"/>
                  <a:pt x="1137" y="20"/>
                </a:cubicBezTo>
                <a:cubicBezTo>
                  <a:pt x="1137" y="20"/>
                  <a:pt x="1137" y="20"/>
                  <a:pt x="1137" y="20"/>
                </a:cubicBezTo>
                <a:cubicBezTo>
                  <a:pt x="1137" y="20"/>
                  <a:pt x="1136" y="20"/>
                  <a:pt x="1136" y="20"/>
                </a:cubicBezTo>
                <a:cubicBezTo>
                  <a:pt x="1136" y="20"/>
                  <a:pt x="1135" y="20"/>
                  <a:pt x="1135" y="20"/>
                </a:cubicBezTo>
                <a:cubicBezTo>
                  <a:pt x="1135" y="20"/>
                  <a:pt x="1134" y="19"/>
                  <a:pt x="1134" y="19"/>
                </a:cubicBezTo>
                <a:cubicBezTo>
                  <a:pt x="1134" y="19"/>
                  <a:pt x="1134" y="20"/>
                  <a:pt x="1133" y="20"/>
                </a:cubicBezTo>
                <a:cubicBezTo>
                  <a:pt x="1133" y="20"/>
                  <a:pt x="1132" y="19"/>
                  <a:pt x="1132" y="19"/>
                </a:cubicBezTo>
                <a:cubicBezTo>
                  <a:pt x="1131" y="19"/>
                  <a:pt x="1131" y="19"/>
                  <a:pt x="1131" y="19"/>
                </a:cubicBezTo>
                <a:cubicBezTo>
                  <a:pt x="1131" y="19"/>
                  <a:pt x="1130" y="19"/>
                  <a:pt x="1130" y="20"/>
                </a:cubicBezTo>
                <a:cubicBezTo>
                  <a:pt x="1130" y="20"/>
                  <a:pt x="1128" y="19"/>
                  <a:pt x="1127" y="20"/>
                </a:cubicBezTo>
                <a:cubicBezTo>
                  <a:pt x="1127" y="19"/>
                  <a:pt x="1127" y="19"/>
                  <a:pt x="1126" y="19"/>
                </a:cubicBezTo>
                <a:cubicBezTo>
                  <a:pt x="1126" y="19"/>
                  <a:pt x="1126" y="19"/>
                  <a:pt x="1126" y="19"/>
                </a:cubicBezTo>
                <a:cubicBezTo>
                  <a:pt x="1126" y="19"/>
                  <a:pt x="1126" y="19"/>
                  <a:pt x="1126" y="19"/>
                </a:cubicBezTo>
                <a:cubicBezTo>
                  <a:pt x="1122" y="19"/>
                  <a:pt x="1122" y="19"/>
                  <a:pt x="1122" y="19"/>
                </a:cubicBezTo>
                <a:cubicBezTo>
                  <a:pt x="1103" y="16"/>
                  <a:pt x="1103" y="16"/>
                  <a:pt x="1103" y="16"/>
                </a:cubicBezTo>
                <a:cubicBezTo>
                  <a:pt x="1098" y="15"/>
                  <a:pt x="1092" y="15"/>
                  <a:pt x="1087" y="14"/>
                </a:cubicBezTo>
                <a:cubicBezTo>
                  <a:pt x="1078" y="13"/>
                  <a:pt x="1067" y="12"/>
                  <a:pt x="1056" y="11"/>
                </a:cubicBezTo>
                <a:cubicBezTo>
                  <a:pt x="1037" y="9"/>
                  <a:pt x="1021" y="8"/>
                  <a:pt x="1005" y="7"/>
                </a:cubicBezTo>
                <a:cubicBezTo>
                  <a:pt x="981" y="5"/>
                  <a:pt x="964" y="4"/>
                  <a:pt x="944" y="3"/>
                </a:cubicBezTo>
                <a:cubicBezTo>
                  <a:pt x="920" y="2"/>
                  <a:pt x="920" y="2"/>
                  <a:pt x="920" y="2"/>
                </a:cubicBezTo>
                <a:cubicBezTo>
                  <a:pt x="898" y="2"/>
                  <a:pt x="898" y="2"/>
                  <a:pt x="898" y="2"/>
                </a:cubicBezTo>
                <a:cubicBezTo>
                  <a:pt x="875" y="1"/>
                  <a:pt x="875" y="1"/>
                  <a:pt x="875" y="1"/>
                </a:cubicBezTo>
                <a:cubicBezTo>
                  <a:pt x="860" y="1"/>
                  <a:pt x="860" y="1"/>
                  <a:pt x="860" y="1"/>
                </a:cubicBezTo>
                <a:cubicBezTo>
                  <a:pt x="844" y="0"/>
                  <a:pt x="844" y="0"/>
                  <a:pt x="844" y="0"/>
                </a:cubicBezTo>
                <a:cubicBezTo>
                  <a:pt x="824" y="0"/>
                  <a:pt x="824" y="0"/>
                  <a:pt x="824" y="0"/>
                </a:cubicBezTo>
                <a:cubicBezTo>
                  <a:pt x="800" y="0"/>
                  <a:pt x="773" y="0"/>
                  <a:pt x="750" y="1"/>
                </a:cubicBezTo>
                <a:cubicBezTo>
                  <a:pt x="708" y="1"/>
                  <a:pt x="671" y="2"/>
                  <a:pt x="622" y="4"/>
                </a:cubicBezTo>
                <a:cubicBezTo>
                  <a:pt x="587" y="6"/>
                  <a:pt x="587" y="6"/>
                  <a:pt x="587" y="6"/>
                </a:cubicBezTo>
                <a:cubicBezTo>
                  <a:pt x="584" y="6"/>
                  <a:pt x="584" y="6"/>
                  <a:pt x="580" y="6"/>
                </a:cubicBezTo>
                <a:cubicBezTo>
                  <a:pt x="554" y="7"/>
                  <a:pt x="527" y="10"/>
                  <a:pt x="500" y="11"/>
                </a:cubicBezTo>
                <a:cubicBezTo>
                  <a:pt x="497" y="12"/>
                  <a:pt x="497" y="12"/>
                  <a:pt x="497" y="12"/>
                </a:cubicBezTo>
                <a:cubicBezTo>
                  <a:pt x="460" y="14"/>
                  <a:pt x="414" y="19"/>
                  <a:pt x="385" y="23"/>
                </a:cubicBezTo>
                <a:cubicBezTo>
                  <a:pt x="363" y="25"/>
                  <a:pt x="337" y="29"/>
                  <a:pt x="309" y="33"/>
                </a:cubicBezTo>
                <a:cubicBezTo>
                  <a:pt x="297" y="35"/>
                  <a:pt x="284" y="37"/>
                  <a:pt x="272" y="39"/>
                </a:cubicBezTo>
                <a:cubicBezTo>
                  <a:pt x="249" y="44"/>
                  <a:pt x="218" y="50"/>
                  <a:pt x="196" y="55"/>
                </a:cubicBezTo>
                <a:cubicBezTo>
                  <a:pt x="176" y="60"/>
                  <a:pt x="176" y="60"/>
                  <a:pt x="176" y="60"/>
                </a:cubicBezTo>
                <a:cubicBezTo>
                  <a:pt x="164" y="63"/>
                  <a:pt x="152" y="66"/>
                  <a:pt x="139" y="69"/>
                </a:cubicBezTo>
                <a:cubicBezTo>
                  <a:pt x="115" y="76"/>
                  <a:pt x="89" y="84"/>
                  <a:pt x="65" y="94"/>
                </a:cubicBezTo>
                <a:cubicBezTo>
                  <a:pt x="53" y="99"/>
                  <a:pt x="41" y="104"/>
                  <a:pt x="30" y="111"/>
                </a:cubicBezTo>
                <a:cubicBezTo>
                  <a:pt x="25" y="114"/>
                  <a:pt x="19" y="118"/>
                  <a:pt x="15" y="122"/>
                </a:cubicBezTo>
                <a:cubicBezTo>
                  <a:pt x="10" y="127"/>
                  <a:pt x="5" y="131"/>
                  <a:pt x="2" y="138"/>
                </a:cubicBezTo>
                <a:cubicBezTo>
                  <a:pt x="1" y="142"/>
                  <a:pt x="0" y="146"/>
                  <a:pt x="0" y="151"/>
                </a:cubicBezTo>
                <a:cubicBezTo>
                  <a:pt x="0" y="155"/>
                  <a:pt x="1" y="159"/>
                  <a:pt x="3" y="163"/>
                </a:cubicBezTo>
                <a:cubicBezTo>
                  <a:pt x="4" y="165"/>
                  <a:pt x="6" y="166"/>
                  <a:pt x="7" y="168"/>
                </a:cubicBezTo>
                <a:cubicBezTo>
                  <a:pt x="8" y="169"/>
                  <a:pt x="10" y="171"/>
                  <a:pt x="11" y="172"/>
                </a:cubicBezTo>
                <a:cubicBezTo>
                  <a:pt x="14" y="175"/>
                  <a:pt x="17" y="177"/>
                  <a:pt x="21" y="179"/>
                </a:cubicBezTo>
                <a:cubicBezTo>
                  <a:pt x="33" y="186"/>
                  <a:pt x="45" y="190"/>
                  <a:pt x="58" y="193"/>
                </a:cubicBezTo>
                <a:cubicBezTo>
                  <a:pt x="70" y="197"/>
                  <a:pt x="83" y="200"/>
                  <a:pt x="95" y="202"/>
                </a:cubicBezTo>
                <a:cubicBezTo>
                  <a:pt x="101" y="203"/>
                  <a:pt x="108" y="204"/>
                  <a:pt x="113" y="205"/>
                </a:cubicBezTo>
                <a:cubicBezTo>
                  <a:pt x="128" y="208"/>
                  <a:pt x="142" y="210"/>
                  <a:pt x="158" y="212"/>
                </a:cubicBezTo>
                <a:cubicBezTo>
                  <a:pt x="197" y="217"/>
                  <a:pt x="236" y="220"/>
                  <a:pt x="272" y="223"/>
                </a:cubicBezTo>
                <a:cubicBezTo>
                  <a:pt x="318" y="226"/>
                  <a:pt x="386" y="230"/>
                  <a:pt x="440" y="232"/>
                </a:cubicBezTo>
                <a:cubicBezTo>
                  <a:pt x="452" y="232"/>
                  <a:pt x="464" y="233"/>
                  <a:pt x="476" y="233"/>
                </a:cubicBezTo>
                <a:cubicBezTo>
                  <a:pt x="515" y="234"/>
                  <a:pt x="564" y="235"/>
                  <a:pt x="605" y="236"/>
                </a:cubicBezTo>
                <a:cubicBezTo>
                  <a:pt x="690" y="237"/>
                  <a:pt x="777" y="235"/>
                  <a:pt x="863" y="231"/>
                </a:cubicBezTo>
                <a:cubicBezTo>
                  <a:pt x="906" y="229"/>
                  <a:pt x="950" y="227"/>
                  <a:pt x="992" y="223"/>
                </a:cubicBezTo>
                <a:cubicBezTo>
                  <a:pt x="1035" y="220"/>
                  <a:pt x="1078" y="216"/>
                  <a:pt x="1120" y="209"/>
                </a:cubicBezTo>
                <a:cubicBezTo>
                  <a:pt x="1133" y="207"/>
                  <a:pt x="1153" y="203"/>
                  <a:pt x="1164" y="200"/>
                </a:cubicBezTo>
                <a:cubicBezTo>
                  <a:pt x="1167" y="200"/>
                  <a:pt x="1174" y="198"/>
                  <a:pt x="1180" y="197"/>
                </a:cubicBezTo>
                <a:cubicBezTo>
                  <a:pt x="1201" y="191"/>
                  <a:pt x="1226" y="184"/>
                  <a:pt x="1252" y="176"/>
                </a:cubicBezTo>
                <a:cubicBezTo>
                  <a:pt x="1259" y="174"/>
                  <a:pt x="1274" y="167"/>
                  <a:pt x="1282" y="162"/>
                </a:cubicBezTo>
                <a:cubicBezTo>
                  <a:pt x="1286" y="160"/>
                  <a:pt x="1277" y="165"/>
                  <a:pt x="1284" y="161"/>
                </a:cubicBezTo>
                <a:cubicBezTo>
                  <a:pt x="1288" y="159"/>
                  <a:pt x="1294" y="155"/>
                  <a:pt x="1301" y="150"/>
                </a:cubicBezTo>
                <a:cubicBezTo>
                  <a:pt x="1304" y="148"/>
                  <a:pt x="1308" y="145"/>
                  <a:pt x="1311" y="141"/>
                </a:cubicBezTo>
                <a:cubicBezTo>
                  <a:pt x="1313" y="139"/>
                  <a:pt x="1315" y="137"/>
                  <a:pt x="1317" y="134"/>
                </a:cubicBezTo>
                <a:cubicBezTo>
                  <a:pt x="1317" y="133"/>
                  <a:pt x="1318" y="132"/>
                  <a:pt x="1319" y="130"/>
                </a:cubicBezTo>
                <a:cubicBezTo>
                  <a:pt x="1319" y="129"/>
                  <a:pt x="1319" y="128"/>
                  <a:pt x="1319" y="127"/>
                </a:cubicBezTo>
                <a:cubicBezTo>
                  <a:pt x="1319" y="126"/>
                  <a:pt x="1319" y="126"/>
                  <a:pt x="1319" y="126"/>
                </a:cubicBezTo>
                <a:close/>
                <a:moveTo>
                  <a:pt x="1104" y="52"/>
                </a:moveTo>
                <a:cubicBezTo>
                  <a:pt x="1102" y="51"/>
                  <a:pt x="1092" y="50"/>
                  <a:pt x="1091" y="50"/>
                </a:cubicBezTo>
                <a:cubicBezTo>
                  <a:pt x="1095" y="50"/>
                  <a:pt x="1103" y="52"/>
                  <a:pt x="1104" y="52"/>
                </a:cubicBezTo>
                <a:close/>
                <a:moveTo>
                  <a:pt x="985" y="52"/>
                </a:moveTo>
                <a:cubicBezTo>
                  <a:pt x="985" y="52"/>
                  <a:pt x="985" y="52"/>
                  <a:pt x="985" y="52"/>
                </a:cubicBezTo>
                <a:cubicBezTo>
                  <a:pt x="985" y="52"/>
                  <a:pt x="985" y="52"/>
                  <a:pt x="985" y="52"/>
                </a:cubicBezTo>
                <a:close/>
                <a:moveTo>
                  <a:pt x="689" y="44"/>
                </a:moveTo>
                <a:cubicBezTo>
                  <a:pt x="689" y="43"/>
                  <a:pt x="688" y="44"/>
                  <a:pt x="688" y="43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689" y="43"/>
                  <a:pt x="687" y="43"/>
                  <a:pt x="687" y="43"/>
                </a:cubicBezTo>
                <a:cubicBezTo>
                  <a:pt x="687" y="43"/>
                  <a:pt x="688" y="44"/>
                  <a:pt x="688" y="43"/>
                </a:cubicBezTo>
                <a:cubicBezTo>
                  <a:pt x="688" y="43"/>
                  <a:pt x="688" y="43"/>
                  <a:pt x="688" y="44"/>
                </a:cubicBezTo>
                <a:cubicBezTo>
                  <a:pt x="688" y="44"/>
                  <a:pt x="688" y="43"/>
                  <a:pt x="688" y="43"/>
                </a:cubicBezTo>
                <a:cubicBezTo>
                  <a:pt x="688" y="44"/>
                  <a:pt x="688" y="44"/>
                  <a:pt x="688" y="44"/>
                </a:cubicBezTo>
                <a:cubicBezTo>
                  <a:pt x="689" y="44"/>
                  <a:pt x="689" y="44"/>
                  <a:pt x="689" y="44"/>
                </a:cubicBezTo>
                <a:close/>
                <a:moveTo>
                  <a:pt x="1041" y="46"/>
                </a:moveTo>
                <a:cubicBezTo>
                  <a:pt x="1044" y="47"/>
                  <a:pt x="1051" y="47"/>
                  <a:pt x="1053" y="48"/>
                </a:cubicBezTo>
                <a:cubicBezTo>
                  <a:pt x="1049" y="47"/>
                  <a:pt x="1042" y="46"/>
                  <a:pt x="1041" y="46"/>
                </a:cubicBezTo>
                <a:close/>
                <a:moveTo>
                  <a:pt x="689" y="39"/>
                </a:moveTo>
                <a:cubicBezTo>
                  <a:pt x="689" y="39"/>
                  <a:pt x="688" y="39"/>
                  <a:pt x="688" y="39"/>
                </a:cubicBezTo>
                <a:cubicBezTo>
                  <a:pt x="689" y="39"/>
                  <a:pt x="689" y="39"/>
                  <a:pt x="689" y="39"/>
                </a:cubicBezTo>
                <a:close/>
                <a:moveTo>
                  <a:pt x="688" y="45"/>
                </a:moveTo>
                <a:cubicBezTo>
                  <a:pt x="688" y="45"/>
                  <a:pt x="688" y="45"/>
                  <a:pt x="687" y="45"/>
                </a:cubicBezTo>
                <a:cubicBezTo>
                  <a:pt x="688" y="45"/>
                  <a:pt x="688" y="45"/>
                  <a:pt x="688" y="45"/>
                </a:cubicBezTo>
                <a:close/>
                <a:moveTo>
                  <a:pt x="863" y="47"/>
                </a:moveTo>
                <a:cubicBezTo>
                  <a:pt x="849" y="46"/>
                  <a:pt x="839" y="46"/>
                  <a:pt x="830" y="46"/>
                </a:cubicBezTo>
                <a:cubicBezTo>
                  <a:pt x="838" y="46"/>
                  <a:pt x="848" y="46"/>
                  <a:pt x="853" y="47"/>
                </a:cubicBezTo>
                <a:cubicBezTo>
                  <a:pt x="855" y="46"/>
                  <a:pt x="860" y="47"/>
                  <a:pt x="863" y="47"/>
                </a:cubicBezTo>
                <a:close/>
                <a:moveTo>
                  <a:pt x="1279" y="100"/>
                </a:moveTo>
                <a:cubicBezTo>
                  <a:pt x="1276" y="98"/>
                  <a:pt x="1271" y="96"/>
                  <a:pt x="1270" y="96"/>
                </a:cubicBezTo>
                <a:cubicBezTo>
                  <a:pt x="1274" y="98"/>
                  <a:pt x="1277" y="99"/>
                  <a:pt x="1279" y="100"/>
                </a:cubicBezTo>
                <a:close/>
                <a:moveTo>
                  <a:pt x="688" y="39"/>
                </a:moveTo>
                <a:cubicBezTo>
                  <a:pt x="688" y="39"/>
                  <a:pt x="688" y="39"/>
                  <a:pt x="688" y="39"/>
                </a:cubicBezTo>
                <a:cubicBezTo>
                  <a:pt x="688" y="39"/>
                  <a:pt x="688" y="39"/>
                  <a:pt x="688" y="39"/>
                </a:cubicBezTo>
                <a:cubicBezTo>
                  <a:pt x="688" y="39"/>
                  <a:pt x="688" y="39"/>
                  <a:pt x="688" y="39"/>
                </a:cubicBezTo>
                <a:close/>
                <a:moveTo>
                  <a:pt x="688" y="46"/>
                </a:moveTo>
                <a:cubicBezTo>
                  <a:pt x="688" y="46"/>
                  <a:pt x="689" y="46"/>
                  <a:pt x="689" y="46"/>
                </a:cubicBezTo>
                <a:cubicBezTo>
                  <a:pt x="688" y="46"/>
                  <a:pt x="688" y="46"/>
                  <a:pt x="688" y="46"/>
                </a:cubicBezTo>
                <a:close/>
                <a:moveTo>
                  <a:pt x="769" y="37"/>
                </a:moveTo>
                <a:cubicBezTo>
                  <a:pt x="762" y="37"/>
                  <a:pt x="762" y="37"/>
                  <a:pt x="762" y="37"/>
                </a:cubicBezTo>
                <a:cubicBezTo>
                  <a:pt x="761" y="37"/>
                  <a:pt x="762" y="37"/>
                  <a:pt x="763" y="37"/>
                </a:cubicBezTo>
                <a:cubicBezTo>
                  <a:pt x="768" y="37"/>
                  <a:pt x="769" y="37"/>
                  <a:pt x="769" y="37"/>
                </a:cubicBezTo>
                <a:close/>
                <a:moveTo>
                  <a:pt x="923" y="41"/>
                </a:moveTo>
                <a:cubicBezTo>
                  <a:pt x="912" y="40"/>
                  <a:pt x="912" y="40"/>
                  <a:pt x="912" y="40"/>
                </a:cubicBezTo>
                <a:cubicBezTo>
                  <a:pt x="907" y="40"/>
                  <a:pt x="879" y="39"/>
                  <a:pt x="882" y="39"/>
                </a:cubicBezTo>
                <a:cubicBezTo>
                  <a:pt x="899" y="40"/>
                  <a:pt x="924" y="41"/>
                  <a:pt x="938" y="42"/>
                </a:cubicBezTo>
                <a:cubicBezTo>
                  <a:pt x="933" y="41"/>
                  <a:pt x="928" y="41"/>
                  <a:pt x="923" y="41"/>
                </a:cubicBezTo>
                <a:close/>
                <a:moveTo>
                  <a:pt x="926" y="46"/>
                </a:moveTo>
                <a:cubicBezTo>
                  <a:pt x="967" y="48"/>
                  <a:pt x="967" y="48"/>
                  <a:pt x="967" y="48"/>
                </a:cubicBezTo>
                <a:cubicBezTo>
                  <a:pt x="954" y="47"/>
                  <a:pt x="939" y="46"/>
                  <a:pt x="926" y="46"/>
                </a:cubicBezTo>
                <a:close/>
                <a:moveTo>
                  <a:pt x="683" y="48"/>
                </a:moveTo>
                <a:cubicBezTo>
                  <a:pt x="683" y="48"/>
                  <a:pt x="683" y="48"/>
                  <a:pt x="683" y="48"/>
                </a:cubicBezTo>
                <a:close/>
                <a:moveTo>
                  <a:pt x="985" y="52"/>
                </a:moveTo>
                <a:cubicBezTo>
                  <a:pt x="985" y="52"/>
                  <a:pt x="986" y="52"/>
                  <a:pt x="986" y="52"/>
                </a:cubicBezTo>
                <a:cubicBezTo>
                  <a:pt x="986" y="52"/>
                  <a:pt x="985" y="52"/>
                  <a:pt x="985" y="52"/>
                </a:cubicBezTo>
                <a:close/>
                <a:moveTo>
                  <a:pt x="687" y="40"/>
                </a:moveTo>
                <a:cubicBezTo>
                  <a:pt x="687" y="40"/>
                  <a:pt x="687" y="40"/>
                  <a:pt x="687" y="40"/>
                </a:cubicBezTo>
                <a:cubicBezTo>
                  <a:pt x="687" y="40"/>
                  <a:pt x="687" y="40"/>
                  <a:pt x="687" y="40"/>
                </a:cubicBezTo>
                <a:close/>
                <a:moveTo>
                  <a:pt x="687" y="41"/>
                </a:moveTo>
                <a:cubicBezTo>
                  <a:pt x="687" y="41"/>
                  <a:pt x="687" y="41"/>
                  <a:pt x="687" y="41"/>
                </a:cubicBezTo>
                <a:cubicBezTo>
                  <a:pt x="687" y="41"/>
                  <a:pt x="687" y="41"/>
                  <a:pt x="687" y="41"/>
                </a:cubicBezTo>
                <a:close/>
                <a:moveTo>
                  <a:pt x="689" y="38"/>
                </a:move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90" y="38"/>
                  <a:pt x="690" y="38"/>
                </a:cubicBezTo>
                <a:cubicBezTo>
                  <a:pt x="689" y="38"/>
                  <a:pt x="689" y="38"/>
                  <a:pt x="689" y="38"/>
                </a:cubicBezTo>
                <a:close/>
                <a:moveTo>
                  <a:pt x="689" y="45"/>
                </a:moveTo>
                <a:cubicBezTo>
                  <a:pt x="689" y="44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lose/>
                <a:moveTo>
                  <a:pt x="688" y="39"/>
                </a:moveTo>
                <a:cubicBezTo>
                  <a:pt x="688" y="39"/>
                  <a:pt x="687" y="38"/>
                  <a:pt x="687" y="39"/>
                </a:cubicBezTo>
                <a:cubicBezTo>
                  <a:pt x="687" y="39"/>
                  <a:pt x="688" y="39"/>
                  <a:pt x="688" y="39"/>
                </a:cubicBezTo>
                <a:close/>
                <a:moveTo>
                  <a:pt x="688" y="41"/>
                </a:move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ubicBezTo>
                  <a:pt x="687" y="41"/>
                  <a:pt x="688" y="41"/>
                  <a:pt x="688" y="41"/>
                </a:cubicBezTo>
                <a:close/>
                <a:moveTo>
                  <a:pt x="699" y="40"/>
                </a:moveTo>
                <a:cubicBezTo>
                  <a:pt x="689" y="41"/>
                  <a:pt x="689" y="41"/>
                  <a:pt x="689" y="41"/>
                </a:cubicBezTo>
                <a:cubicBezTo>
                  <a:pt x="689" y="41"/>
                  <a:pt x="688" y="41"/>
                  <a:pt x="688" y="41"/>
                </a:cubicBezTo>
                <a:cubicBezTo>
                  <a:pt x="688" y="41"/>
                  <a:pt x="689" y="41"/>
                  <a:pt x="689" y="41"/>
                </a:cubicBezTo>
                <a:cubicBezTo>
                  <a:pt x="689" y="41"/>
                  <a:pt x="689" y="41"/>
                  <a:pt x="689" y="41"/>
                </a:cubicBezTo>
                <a:lnTo>
                  <a:pt x="699" y="40"/>
                </a:lnTo>
                <a:close/>
                <a:moveTo>
                  <a:pt x="688" y="41"/>
                </a:move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2B44575-CA2F-4063-B9CB-08F1363E7D27}"/>
              </a:ext>
            </a:extLst>
          </p:cNvPr>
          <p:cNvSpPr txBox="1"/>
          <p:nvPr/>
        </p:nvSpPr>
        <p:spPr>
          <a:xfrm>
            <a:off x="7981506" y="392514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n-lt"/>
                <a:ea typeface="微軟正黑體" panose="020B0604030504040204" pitchFamily="34" charset="-120"/>
              </a:rPr>
              <a:t>資料有缺漏</a:t>
            </a:r>
          </a:p>
        </p:txBody>
      </p:sp>
      <p:sp>
        <p:nvSpPr>
          <p:cNvPr id="33" name="Freeform 502">
            <a:extLst>
              <a:ext uri="{FF2B5EF4-FFF2-40B4-BE49-F238E27FC236}">
                <a16:creationId xmlns:a16="http://schemas.microsoft.com/office/drawing/2014/main" id="{CB696ACF-E584-4E38-B188-A7E3733CF2BF}"/>
              </a:ext>
            </a:extLst>
          </p:cNvPr>
          <p:cNvSpPr>
            <a:spLocks noEditPoints="1"/>
          </p:cNvSpPr>
          <p:nvPr/>
        </p:nvSpPr>
        <p:spPr bwMode="auto">
          <a:xfrm flipH="1" flipV="1">
            <a:off x="4525122" y="3246694"/>
            <a:ext cx="3456384" cy="864099"/>
          </a:xfrm>
          <a:custGeom>
            <a:avLst/>
            <a:gdLst>
              <a:gd name="T0" fmla="*/ 685 w 1319"/>
              <a:gd name="T1" fmla="*/ 39 h 237"/>
              <a:gd name="T2" fmla="*/ 684 w 1319"/>
              <a:gd name="T3" fmla="*/ 48 h 237"/>
              <a:gd name="T4" fmla="*/ 686 w 1319"/>
              <a:gd name="T5" fmla="*/ 40 h 237"/>
              <a:gd name="T6" fmla="*/ 689 w 1319"/>
              <a:gd name="T7" fmla="*/ 38 h 237"/>
              <a:gd name="T8" fmla="*/ 1030 w 1319"/>
              <a:gd name="T9" fmla="*/ 43 h 237"/>
              <a:gd name="T10" fmla="*/ 1319 w 1319"/>
              <a:gd name="T11" fmla="*/ 126 h 237"/>
              <a:gd name="T12" fmla="*/ 1278 w 1319"/>
              <a:gd name="T13" fmla="*/ 85 h 237"/>
              <a:gd name="T14" fmla="*/ 1098 w 1319"/>
              <a:gd name="T15" fmla="*/ 53 h 237"/>
              <a:gd name="T16" fmla="*/ 927 w 1319"/>
              <a:gd name="T17" fmla="*/ 38 h 237"/>
              <a:gd name="T18" fmla="*/ 835 w 1319"/>
              <a:gd name="T19" fmla="*/ 36 h 237"/>
              <a:gd name="T20" fmla="*/ 809 w 1319"/>
              <a:gd name="T21" fmla="*/ 36 h 237"/>
              <a:gd name="T22" fmla="*/ 927 w 1319"/>
              <a:gd name="T23" fmla="*/ 39 h 237"/>
              <a:gd name="T24" fmla="*/ 906 w 1319"/>
              <a:gd name="T25" fmla="*/ 40 h 237"/>
              <a:gd name="T26" fmla="*/ 954 w 1319"/>
              <a:gd name="T27" fmla="*/ 43 h 237"/>
              <a:gd name="T28" fmla="*/ 718 w 1319"/>
              <a:gd name="T29" fmla="*/ 40 h 237"/>
              <a:gd name="T30" fmla="*/ 1084 w 1319"/>
              <a:gd name="T31" fmla="*/ 57 h 237"/>
              <a:gd name="T32" fmla="*/ 954 w 1319"/>
              <a:gd name="T33" fmla="*/ 48 h 237"/>
              <a:gd name="T34" fmla="*/ 688 w 1319"/>
              <a:gd name="T35" fmla="*/ 45 h 237"/>
              <a:gd name="T36" fmla="*/ 692 w 1319"/>
              <a:gd name="T37" fmla="*/ 45 h 237"/>
              <a:gd name="T38" fmla="*/ 941 w 1319"/>
              <a:gd name="T39" fmla="*/ 49 h 237"/>
              <a:gd name="T40" fmla="*/ 1142 w 1319"/>
              <a:gd name="T41" fmla="*/ 69 h 237"/>
              <a:gd name="T42" fmla="*/ 1291 w 1319"/>
              <a:gd name="T43" fmla="*/ 105 h 237"/>
              <a:gd name="T44" fmla="*/ 1300 w 1319"/>
              <a:gd name="T45" fmla="*/ 134 h 237"/>
              <a:gd name="T46" fmla="*/ 1171 w 1319"/>
              <a:gd name="T47" fmla="*/ 185 h 237"/>
              <a:gd name="T48" fmla="*/ 765 w 1319"/>
              <a:gd name="T49" fmla="*/ 221 h 237"/>
              <a:gd name="T50" fmla="*/ 244 w 1319"/>
              <a:gd name="T51" fmla="*/ 206 h 237"/>
              <a:gd name="T52" fmla="*/ 14 w 1319"/>
              <a:gd name="T53" fmla="*/ 149 h 237"/>
              <a:gd name="T54" fmla="*/ 350 w 1319"/>
              <a:gd name="T55" fmla="*/ 42 h 237"/>
              <a:gd name="T56" fmla="*/ 774 w 1319"/>
              <a:gd name="T57" fmla="*/ 16 h 237"/>
              <a:gd name="T58" fmla="*/ 1123 w 1319"/>
              <a:gd name="T59" fmla="*/ 36 h 237"/>
              <a:gd name="T60" fmla="*/ 1130 w 1319"/>
              <a:gd name="T61" fmla="*/ 38 h 237"/>
              <a:gd name="T62" fmla="*/ 1137 w 1319"/>
              <a:gd name="T63" fmla="*/ 38 h 237"/>
              <a:gd name="T64" fmla="*/ 1144 w 1319"/>
              <a:gd name="T65" fmla="*/ 33 h 237"/>
              <a:gd name="T66" fmla="*/ 1143 w 1319"/>
              <a:gd name="T67" fmla="*/ 25 h 237"/>
              <a:gd name="T68" fmla="*/ 1137 w 1319"/>
              <a:gd name="T69" fmla="*/ 20 h 237"/>
              <a:gd name="T70" fmla="*/ 1131 w 1319"/>
              <a:gd name="T71" fmla="*/ 19 h 237"/>
              <a:gd name="T72" fmla="*/ 1122 w 1319"/>
              <a:gd name="T73" fmla="*/ 19 h 237"/>
              <a:gd name="T74" fmla="*/ 920 w 1319"/>
              <a:gd name="T75" fmla="*/ 2 h 237"/>
              <a:gd name="T76" fmla="*/ 750 w 1319"/>
              <a:gd name="T77" fmla="*/ 1 h 237"/>
              <a:gd name="T78" fmla="*/ 385 w 1319"/>
              <a:gd name="T79" fmla="*/ 23 h 237"/>
              <a:gd name="T80" fmla="*/ 65 w 1319"/>
              <a:gd name="T81" fmla="*/ 94 h 237"/>
              <a:gd name="T82" fmla="*/ 7 w 1319"/>
              <a:gd name="T83" fmla="*/ 168 h 237"/>
              <a:gd name="T84" fmla="*/ 158 w 1319"/>
              <a:gd name="T85" fmla="*/ 212 h 237"/>
              <a:gd name="T86" fmla="*/ 992 w 1319"/>
              <a:gd name="T87" fmla="*/ 223 h 237"/>
              <a:gd name="T88" fmla="*/ 1284 w 1319"/>
              <a:gd name="T89" fmla="*/ 161 h 237"/>
              <a:gd name="T90" fmla="*/ 1319 w 1319"/>
              <a:gd name="T91" fmla="*/ 126 h 237"/>
              <a:gd name="T92" fmla="*/ 985 w 1319"/>
              <a:gd name="T93" fmla="*/ 52 h 237"/>
              <a:gd name="T94" fmla="*/ 688 w 1319"/>
              <a:gd name="T95" fmla="*/ 44 h 237"/>
              <a:gd name="T96" fmla="*/ 1041 w 1319"/>
              <a:gd name="T97" fmla="*/ 46 h 237"/>
              <a:gd name="T98" fmla="*/ 688 w 1319"/>
              <a:gd name="T99" fmla="*/ 45 h 237"/>
              <a:gd name="T100" fmla="*/ 1270 w 1319"/>
              <a:gd name="T101" fmla="*/ 96 h 237"/>
              <a:gd name="T102" fmla="*/ 688 w 1319"/>
              <a:gd name="T103" fmla="*/ 46 h 237"/>
              <a:gd name="T104" fmla="*/ 769 w 1319"/>
              <a:gd name="T105" fmla="*/ 37 h 237"/>
              <a:gd name="T106" fmla="*/ 926 w 1319"/>
              <a:gd name="T107" fmla="*/ 46 h 237"/>
              <a:gd name="T108" fmla="*/ 986 w 1319"/>
              <a:gd name="T109" fmla="*/ 52 h 237"/>
              <a:gd name="T110" fmla="*/ 687 w 1319"/>
              <a:gd name="T111" fmla="*/ 41 h 237"/>
              <a:gd name="T112" fmla="*/ 689 w 1319"/>
              <a:gd name="T113" fmla="*/ 38 h 237"/>
              <a:gd name="T114" fmla="*/ 689 w 1319"/>
              <a:gd name="T115" fmla="*/ 45 h 237"/>
              <a:gd name="T116" fmla="*/ 688 w 1319"/>
              <a:gd name="T117" fmla="*/ 41 h 237"/>
              <a:gd name="T118" fmla="*/ 689 w 1319"/>
              <a:gd name="T119" fmla="*/ 4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19" h="237">
                <a:moveTo>
                  <a:pt x="686" y="40"/>
                </a:moveTo>
                <a:cubicBezTo>
                  <a:pt x="686" y="40"/>
                  <a:pt x="686" y="40"/>
                  <a:pt x="686" y="40"/>
                </a:cubicBezTo>
                <a:cubicBezTo>
                  <a:pt x="686" y="40"/>
                  <a:pt x="685" y="40"/>
                  <a:pt x="684" y="40"/>
                </a:cubicBezTo>
                <a:cubicBezTo>
                  <a:pt x="684" y="40"/>
                  <a:pt x="684" y="40"/>
                  <a:pt x="684" y="40"/>
                </a:cubicBezTo>
                <a:cubicBezTo>
                  <a:pt x="684" y="40"/>
                  <a:pt x="684" y="40"/>
                  <a:pt x="683" y="40"/>
                </a:cubicBezTo>
                <a:cubicBezTo>
                  <a:pt x="684" y="39"/>
                  <a:pt x="685" y="40"/>
                  <a:pt x="685" y="39"/>
                </a:cubicBezTo>
                <a:cubicBezTo>
                  <a:pt x="685" y="39"/>
                  <a:pt x="685" y="39"/>
                  <a:pt x="685" y="39"/>
                </a:cubicBezTo>
                <a:cubicBezTo>
                  <a:pt x="686" y="39"/>
                  <a:pt x="687" y="39"/>
                  <a:pt x="688" y="39"/>
                </a:cubicBezTo>
                <a:cubicBezTo>
                  <a:pt x="687" y="40"/>
                  <a:pt x="686" y="39"/>
                  <a:pt x="686" y="40"/>
                </a:cubicBezTo>
                <a:close/>
                <a:moveTo>
                  <a:pt x="684" y="48"/>
                </a:moveTo>
                <a:cubicBezTo>
                  <a:pt x="685" y="48"/>
                  <a:pt x="685" y="48"/>
                  <a:pt x="685" y="48"/>
                </a:cubicBezTo>
                <a:cubicBezTo>
                  <a:pt x="685" y="48"/>
                  <a:pt x="684" y="48"/>
                  <a:pt x="684" y="48"/>
                </a:cubicBezTo>
                <a:close/>
                <a:moveTo>
                  <a:pt x="685" y="46"/>
                </a:moveTo>
                <a:cubicBezTo>
                  <a:pt x="685" y="46"/>
                  <a:pt x="685" y="46"/>
                  <a:pt x="685" y="46"/>
                </a:cubicBezTo>
                <a:cubicBezTo>
                  <a:pt x="685" y="46"/>
                  <a:pt x="685" y="46"/>
                  <a:pt x="685" y="46"/>
                </a:cubicBezTo>
                <a:close/>
                <a:moveTo>
                  <a:pt x="686" y="40"/>
                </a:moveTo>
                <a:cubicBezTo>
                  <a:pt x="686" y="40"/>
                  <a:pt x="687" y="40"/>
                  <a:pt x="687" y="40"/>
                </a:cubicBezTo>
                <a:cubicBezTo>
                  <a:pt x="686" y="40"/>
                  <a:pt x="686" y="40"/>
                  <a:pt x="686" y="40"/>
                </a:cubicBezTo>
                <a:cubicBezTo>
                  <a:pt x="686" y="40"/>
                  <a:pt x="686" y="40"/>
                  <a:pt x="686" y="40"/>
                </a:cubicBezTo>
                <a:close/>
                <a:moveTo>
                  <a:pt x="686" y="43"/>
                </a:moveTo>
                <a:cubicBezTo>
                  <a:pt x="686" y="44"/>
                  <a:pt x="686" y="43"/>
                  <a:pt x="686" y="43"/>
                </a:cubicBezTo>
                <a:close/>
                <a:moveTo>
                  <a:pt x="689" y="38"/>
                </a:moveTo>
                <a:cubicBezTo>
                  <a:pt x="688" y="38"/>
                  <a:pt x="688" y="38"/>
                  <a:pt x="688" y="39"/>
                </a:cubicBezTo>
                <a:cubicBezTo>
                  <a:pt x="688" y="39"/>
                  <a:pt x="689" y="39"/>
                  <a:pt x="689" y="38"/>
                </a:cubicBezTo>
                <a:close/>
                <a:moveTo>
                  <a:pt x="685" y="46"/>
                </a:moveTo>
                <a:cubicBezTo>
                  <a:pt x="685" y="46"/>
                  <a:pt x="685" y="46"/>
                  <a:pt x="685" y="46"/>
                </a:cubicBezTo>
                <a:close/>
                <a:moveTo>
                  <a:pt x="685" y="45"/>
                </a:moveTo>
                <a:cubicBezTo>
                  <a:pt x="685" y="45"/>
                  <a:pt x="685" y="45"/>
                  <a:pt x="685" y="45"/>
                </a:cubicBezTo>
                <a:cubicBezTo>
                  <a:pt x="685" y="45"/>
                  <a:pt x="685" y="45"/>
                  <a:pt x="685" y="45"/>
                </a:cubicBezTo>
                <a:close/>
                <a:moveTo>
                  <a:pt x="1030" y="43"/>
                </a:moveTo>
                <a:cubicBezTo>
                  <a:pt x="1023" y="42"/>
                  <a:pt x="1012" y="41"/>
                  <a:pt x="1009" y="41"/>
                </a:cubicBezTo>
                <a:cubicBezTo>
                  <a:pt x="1019" y="42"/>
                  <a:pt x="1026" y="43"/>
                  <a:pt x="1030" y="43"/>
                </a:cubicBezTo>
                <a:close/>
                <a:moveTo>
                  <a:pt x="1122" y="54"/>
                </a:moveTo>
                <a:cubicBezTo>
                  <a:pt x="1109" y="53"/>
                  <a:pt x="1109" y="53"/>
                  <a:pt x="1109" y="53"/>
                </a:cubicBezTo>
                <a:cubicBezTo>
                  <a:pt x="1108" y="53"/>
                  <a:pt x="1118" y="54"/>
                  <a:pt x="1122" y="54"/>
                </a:cubicBezTo>
                <a:close/>
                <a:moveTo>
                  <a:pt x="1319" y="126"/>
                </a:moveTo>
                <a:cubicBezTo>
                  <a:pt x="1319" y="125"/>
                  <a:pt x="1319" y="125"/>
                  <a:pt x="1319" y="125"/>
                </a:cubicBezTo>
                <a:cubicBezTo>
                  <a:pt x="1319" y="124"/>
                  <a:pt x="1319" y="124"/>
                  <a:pt x="1319" y="124"/>
                </a:cubicBezTo>
                <a:cubicBezTo>
                  <a:pt x="1319" y="118"/>
                  <a:pt x="1316" y="112"/>
                  <a:pt x="1313" y="108"/>
                </a:cubicBezTo>
                <a:cubicBezTo>
                  <a:pt x="1309" y="103"/>
                  <a:pt x="1305" y="100"/>
                  <a:pt x="1301" y="97"/>
                </a:cubicBezTo>
                <a:cubicBezTo>
                  <a:pt x="1293" y="91"/>
                  <a:pt x="1285" y="88"/>
                  <a:pt x="1279" y="86"/>
                </a:cubicBezTo>
                <a:cubicBezTo>
                  <a:pt x="1280" y="86"/>
                  <a:pt x="1280" y="86"/>
                  <a:pt x="1278" y="85"/>
                </a:cubicBezTo>
                <a:cubicBezTo>
                  <a:pt x="1272" y="83"/>
                  <a:pt x="1269" y="82"/>
                  <a:pt x="1262" y="80"/>
                </a:cubicBezTo>
                <a:cubicBezTo>
                  <a:pt x="1239" y="73"/>
                  <a:pt x="1219" y="70"/>
                  <a:pt x="1199" y="67"/>
                </a:cubicBezTo>
                <a:cubicBezTo>
                  <a:pt x="1180" y="64"/>
                  <a:pt x="1162" y="61"/>
                  <a:pt x="1142" y="58"/>
                </a:cubicBezTo>
                <a:cubicBezTo>
                  <a:pt x="1137" y="58"/>
                  <a:pt x="1123" y="55"/>
                  <a:pt x="1119" y="55"/>
                </a:cubicBezTo>
                <a:cubicBezTo>
                  <a:pt x="1126" y="56"/>
                  <a:pt x="1135" y="57"/>
                  <a:pt x="1134" y="57"/>
                </a:cubicBezTo>
                <a:cubicBezTo>
                  <a:pt x="1122" y="56"/>
                  <a:pt x="1106" y="54"/>
                  <a:pt x="1098" y="53"/>
                </a:cubicBezTo>
                <a:cubicBezTo>
                  <a:pt x="1083" y="51"/>
                  <a:pt x="1076" y="50"/>
                  <a:pt x="1062" y="49"/>
                </a:cubicBezTo>
                <a:cubicBezTo>
                  <a:pt x="1059" y="48"/>
                  <a:pt x="1065" y="49"/>
                  <a:pt x="1058" y="48"/>
                </a:cubicBezTo>
                <a:cubicBezTo>
                  <a:pt x="1037" y="46"/>
                  <a:pt x="1027" y="45"/>
                  <a:pt x="1008" y="43"/>
                </a:cubicBezTo>
                <a:cubicBezTo>
                  <a:pt x="1003" y="43"/>
                  <a:pt x="980" y="41"/>
                  <a:pt x="974" y="41"/>
                </a:cubicBezTo>
                <a:cubicBezTo>
                  <a:pt x="968" y="40"/>
                  <a:pt x="980" y="41"/>
                  <a:pt x="975" y="41"/>
                </a:cubicBezTo>
                <a:cubicBezTo>
                  <a:pt x="927" y="38"/>
                  <a:pt x="927" y="38"/>
                  <a:pt x="927" y="38"/>
                </a:cubicBezTo>
                <a:cubicBezTo>
                  <a:pt x="923" y="38"/>
                  <a:pt x="920" y="38"/>
                  <a:pt x="914" y="38"/>
                </a:cubicBezTo>
                <a:cubicBezTo>
                  <a:pt x="909" y="37"/>
                  <a:pt x="915" y="37"/>
                  <a:pt x="908" y="37"/>
                </a:cubicBezTo>
                <a:cubicBezTo>
                  <a:pt x="902" y="37"/>
                  <a:pt x="913" y="38"/>
                  <a:pt x="912" y="38"/>
                </a:cubicBezTo>
                <a:cubicBezTo>
                  <a:pt x="903" y="37"/>
                  <a:pt x="905" y="38"/>
                  <a:pt x="900" y="38"/>
                </a:cubicBezTo>
                <a:cubicBezTo>
                  <a:pt x="888" y="37"/>
                  <a:pt x="880" y="37"/>
                  <a:pt x="869" y="37"/>
                </a:cubicBezTo>
                <a:cubicBezTo>
                  <a:pt x="835" y="36"/>
                  <a:pt x="835" y="36"/>
                  <a:pt x="835" y="36"/>
                </a:cubicBezTo>
                <a:cubicBezTo>
                  <a:pt x="811" y="36"/>
                  <a:pt x="811" y="36"/>
                  <a:pt x="811" y="36"/>
                </a:cubicBezTo>
                <a:cubicBezTo>
                  <a:pt x="786" y="36"/>
                  <a:pt x="786" y="36"/>
                  <a:pt x="786" y="36"/>
                </a:cubicBezTo>
                <a:cubicBezTo>
                  <a:pt x="781" y="36"/>
                  <a:pt x="790" y="36"/>
                  <a:pt x="782" y="36"/>
                </a:cubicBezTo>
                <a:cubicBezTo>
                  <a:pt x="749" y="36"/>
                  <a:pt x="716" y="37"/>
                  <a:pt x="692" y="38"/>
                </a:cubicBezTo>
                <a:cubicBezTo>
                  <a:pt x="729" y="36"/>
                  <a:pt x="757" y="36"/>
                  <a:pt x="790" y="36"/>
                </a:cubicBezTo>
                <a:cubicBezTo>
                  <a:pt x="795" y="36"/>
                  <a:pt x="804" y="36"/>
                  <a:pt x="809" y="36"/>
                </a:cubicBezTo>
                <a:cubicBezTo>
                  <a:pt x="811" y="36"/>
                  <a:pt x="804" y="36"/>
                  <a:pt x="811" y="36"/>
                </a:cubicBezTo>
                <a:cubicBezTo>
                  <a:pt x="818" y="36"/>
                  <a:pt x="818" y="36"/>
                  <a:pt x="818" y="36"/>
                </a:cubicBezTo>
                <a:cubicBezTo>
                  <a:pt x="814" y="36"/>
                  <a:pt x="821" y="36"/>
                  <a:pt x="823" y="37"/>
                </a:cubicBezTo>
                <a:cubicBezTo>
                  <a:pt x="851" y="37"/>
                  <a:pt x="873" y="37"/>
                  <a:pt x="898" y="38"/>
                </a:cubicBezTo>
                <a:cubicBezTo>
                  <a:pt x="902" y="38"/>
                  <a:pt x="894" y="38"/>
                  <a:pt x="900" y="38"/>
                </a:cubicBezTo>
                <a:cubicBezTo>
                  <a:pt x="927" y="39"/>
                  <a:pt x="927" y="39"/>
                  <a:pt x="927" y="39"/>
                </a:cubicBezTo>
                <a:cubicBezTo>
                  <a:pt x="930" y="40"/>
                  <a:pt x="937" y="40"/>
                  <a:pt x="933" y="40"/>
                </a:cubicBezTo>
                <a:cubicBezTo>
                  <a:pt x="901" y="38"/>
                  <a:pt x="856" y="37"/>
                  <a:pt x="817" y="37"/>
                </a:cubicBezTo>
                <a:cubicBezTo>
                  <a:pt x="806" y="37"/>
                  <a:pt x="793" y="37"/>
                  <a:pt x="787" y="37"/>
                </a:cubicBezTo>
                <a:cubicBezTo>
                  <a:pt x="804" y="37"/>
                  <a:pt x="818" y="37"/>
                  <a:pt x="833" y="38"/>
                </a:cubicBezTo>
                <a:cubicBezTo>
                  <a:pt x="853" y="38"/>
                  <a:pt x="874" y="38"/>
                  <a:pt x="893" y="39"/>
                </a:cubicBezTo>
                <a:cubicBezTo>
                  <a:pt x="906" y="40"/>
                  <a:pt x="906" y="40"/>
                  <a:pt x="906" y="40"/>
                </a:cubicBezTo>
                <a:cubicBezTo>
                  <a:pt x="920" y="40"/>
                  <a:pt x="920" y="40"/>
                  <a:pt x="920" y="40"/>
                </a:cubicBezTo>
                <a:cubicBezTo>
                  <a:pt x="929" y="41"/>
                  <a:pt x="929" y="41"/>
                  <a:pt x="929" y="41"/>
                </a:cubicBezTo>
                <a:cubicBezTo>
                  <a:pt x="937" y="41"/>
                  <a:pt x="944" y="41"/>
                  <a:pt x="953" y="42"/>
                </a:cubicBezTo>
                <a:cubicBezTo>
                  <a:pt x="968" y="43"/>
                  <a:pt x="983" y="44"/>
                  <a:pt x="999" y="46"/>
                </a:cubicBezTo>
                <a:cubicBezTo>
                  <a:pt x="1002" y="46"/>
                  <a:pt x="1001" y="46"/>
                  <a:pt x="997" y="46"/>
                </a:cubicBezTo>
                <a:cubicBezTo>
                  <a:pt x="977" y="44"/>
                  <a:pt x="974" y="44"/>
                  <a:pt x="954" y="43"/>
                </a:cubicBezTo>
                <a:cubicBezTo>
                  <a:pt x="956" y="43"/>
                  <a:pt x="958" y="43"/>
                  <a:pt x="957" y="43"/>
                </a:cubicBezTo>
                <a:cubicBezTo>
                  <a:pt x="951" y="43"/>
                  <a:pt x="949" y="42"/>
                  <a:pt x="945" y="42"/>
                </a:cubicBezTo>
                <a:cubicBezTo>
                  <a:pt x="960" y="43"/>
                  <a:pt x="958" y="43"/>
                  <a:pt x="953" y="43"/>
                </a:cubicBezTo>
                <a:cubicBezTo>
                  <a:pt x="916" y="41"/>
                  <a:pt x="870" y="39"/>
                  <a:pt x="840" y="39"/>
                </a:cubicBezTo>
                <a:cubicBezTo>
                  <a:pt x="836" y="39"/>
                  <a:pt x="834" y="39"/>
                  <a:pt x="829" y="39"/>
                </a:cubicBezTo>
                <a:cubicBezTo>
                  <a:pt x="794" y="38"/>
                  <a:pt x="755" y="38"/>
                  <a:pt x="718" y="40"/>
                </a:cubicBezTo>
                <a:cubicBezTo>
                  <a:pt x="761" y="39"/>
                  <a:pt x="805" y="38"/>
                  <a:pt x="854" y="39"/>
                </a:cubicBezTo>
                <a:cubicBezTo>
                  <a:pt x="856" y="39"/>
                  <a:pt x="854" y="39"/>
                  <a:pt x="859" y="40"/>
                </a:cubicBezTo>
                <a:cubicBezTo>
                  <a:pt x="880" y="40"/>
                  <a:pt x="904" y="41"/>
                  <a:pt x="920" y="42"/>
                </a:cubicBezTo>
                <a:cubicBezTo>
                  <a:pt x="941" y="44"/>
                  <a:pt x="941" y="44"/>
                  <a:pt x="941" y="44"/>
                </a:cubicBezTo>
                <a:cubicBezTo>
                  <a:pt x="993" y="47"/>
                  <a:pt x="1030" y="51"/>
                  <a:pt x="1079" y="57"/>
                </a:cubicBezTo>
                <a:cubicBezTo>
                  <a:pt x="1079" y="57"/>
                  <a:pt x="1082" y="57"/>
                  <a:pt x="1084" y="57"/>
                </a:cubicBezTo>
                <a:cubicBezTo>
                  <a:pt x="1073" y="57"/>
                  <a:pt x="1073" y="57"/>
                  <a:pt x="1073" y="57"/>
                </a:cubicBezTo>
                <a:cubicBezTo>
                  <a:pt x="1049" y="54"/>
                  <a:pt x="1049" y="54"/>
                  <a:pt x="1049" y="54"/>
                </a:cubicBezTo>
                <a:cubicBezTo>
                  <a:pt x="1008" y="50"/>
                  <a:pt x="950" y="45"/>
                  <a:pt x="898" y="43"/>
                </a:cubicBezTo>
                <a:cubicBezTo>
                  <a:pt x="892" y="43"/>
                  <a:pt x="897" y="43"/>
                  <a:pt x="901" y="44"/>
                </a:cubicBezTo>
                <a:cubicBezTo>
                  <a:pt x="926" y="45"/>
                  <a:pt x="948" y="46"/>
                  <a:pt x="975" y="48"/>
                </a:cubicBezTo>
                <a:cubicBezTo>
                  <a:pt x="984" y="50"/>
                  <a:pt x="974" y="49"/>
                  <a:pt x="954" y="48"/>
                </a:cubicBezTo>
                <a:cubicBezTo>
                  <a:pt x="937" y="47"/>
                  <a:pt x="914" y="45"/>
                  <a:pt x="893" y="45"/>
                </a:cubicBezTo>
                <a:cubicBezTo>
                  <a:pt x="871" y="44"/>
                  <a:pt x="851" y="43"/>
                  <a:pt x="841" y="43"/>
                </a:cubicBezTo>
                <a:cubicBezTo>
                  <a:pt x="791" y="42"/>
                  <a:pt x="742" y="43"/>
                  <a:pt x="693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8" y="45"/>
                  <a:pt x="688" y="45"/>
                  <a:pt x="688" y="45"/>
                </a:cubicBezTo>
                <a:cubicBezTo>
                  <a:pt x="686" y="45"/>
                  <a:pt x="686" y="45"/>
                  <a:pt x="686" y="45"/>
                </a:cubicBezTo>
                <a:cubicBezTo>
                  <a:pt x="686" y="45"/>
                  <a:pt x="687" y="45"/>
                  <a:pt x="688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92" y="45"/>
                  <a:pt x="692" y="45"/>
                  <a:pt x="692" y="45"/>
                </a:cubicBezTo>
                <a:cubicBezTo>
                  <a:pt x="701" y="45"/>
                  <a:pt x="701" y="45"/>
                  <a:pt x="701" y="45"/>
                </a:cubicBezTo>
                <a:cubicBezTo>
                  <a:pt x="701" y="45"/>
                  <a:pt x="703" y="44"/>
                  <a:pt x="707" y="44"/>
                </a:cubicBezTo>
                <a:cubicBezTo>
                  <a:pt x="756" y="43"/>
                  <a:pt x="811" y="43"/>
                  <a:pt x="855" y="43"/>
                </a:cubicBezTo>
                <a:cubicBezTo>
                  <a:pt x="873" y="44"/>
                  <a:pt x="908" y="45"/>
                  <a:pt x="926" y="47"/>
                </a:cubicBezTo>
                <a:cubicBezTo>
                  <a:pt x="922" y="47"/>
                  <a:pt x="907" y="46"/>
                  <a:pt x="888" y="46"/>
                </a:cubicBezTo>
                <a:cubicBezTo>
                  <a:pt x="907" y="46"/>
                  <a:pt x="925" y="48"/>
                  <a:pt x="941" y="49"/>
                </a:cubicBezTo>
                <a:cubicBezTo>
                  <a:pt x="955" y="49"/>
                  <a:pt x="978" y="51"/>
                  <a:pt x="985" y="52"/>
                </a:cubicBezTo>
                <a:cubicBezTo>
                  <a:pt x="986" y="52"/>
                  <a:pt x="984" y="52"/>
                  <a:pt x="985" y="52"/>
                </a:cubicBezTo>
                <a:cubicBezTo>
                  <a:pt x="986" y="52"/>
                  <a:pt x="996" y="53"/>
                  <a:pt x="997" y="53"/>
                </a:cubicBezTo>
                <a:cubicBezTo>
                  <a:pt x="1004" y="53"/>
                  <a:pt x="1003" y="53"/>
                  <a:pt x="1011" y="54"/>
                </a:cubicBezTo>
                <a:cubicBezTo>
                  <a:pt x="1022" y="55"/>
                  <a:pt x="1022" y="55"/>
                  <a:pt x="1029" y="56"/>
                </a:cubicBezTo>
                <a:cubicBezTo>
                  <a:pt x="1067" y="59"/>
                  <a:pt x="1104" y="64"/>
                  <a:pt x="1142" y="69"/>
                </a:cubicBezTo>
                <a:cubicBezTo>
                  <a:pt x="1154" y="71"/>
                  <a:pt x="1154" y="71"/>
                  <a:pt x="1154" y="71"/>
                </a:cubicBezTo>
                <a:cubicBezTo>
                  <a:pt x="1158" y="72"/>
                  <a:pt x="1155" y="72"/>
                  <a:pt x="1159" y="72"/>
                </a:cubicBezTo>
                <a:cubicBezTo>
                  <a:pt x="1162" y="73"/>
                  <a:pt x="1161" y="72"/>
                  <a:pt x="1165" y="73"/>
                </a:cubicBezTo>
                <a:cubicBezTo>
                  <a:pt x="1179" y="75"/>
                  <a:pt x="1196" y="78"/>
                  <a:pt x="1211" y="81"/>
                </a:cubicBezTo>
                <a:cubicBezTo>
                  <a:pt x="1229" y="84"/>
                  <a:pt x="1249" y="88"/>
                  <a:pt x="1267" y="94"/>
                </a:cubicBezTo>
                <a:cubicBezTo>
                  <a:pt x="1275" y="97"/>
                  <a:pt x="1284" y="101"/>
                  <a:pt x="1291" y="105"/>
                </a:cubicBezTo>
                <a:cubicBezTo>
                  <a:pt x="1298" y="109"/>
                  <a:pt x="1303" y="114"/>
                  <a:pt x="1305" y="119"/>
                </a:cubicBezTo>
                <a:cubicBezTo>
                  <a:pt x="1306" y="122"/>
                  <a:pt x="1306" y="121"/>
                  <a:pt x="1306" y="121"/>
                </a:cubicBezTo>
                <a:cubicBezTo>
                  <a:pt x="1306" y="121"/>
                  <a:pt x="1306" y="121"/>
                  <a:pt x="1307" y="124"/>
                </a:cubicBezTo>
                <a:cubicBezTo>
                  <a:pt x="1307" y="125"/>
                  <a:pt x="1307" y="126"/>
                  <a:pt x="1307" y="126"/>
                </a:cubicBezTo>
                <a:cubicBezTo>
                  <a:pt x="1307" y="127"/>
                  <a:pt x="1306" y="127"/>
                  <a:pt x="1306" y="128"/>
                </a:cubicBezTo>
                <a:cubicBezTo>
                  <a:pt x="1304" y="130"/>
                  <a:pt x="1302" y="132"/>
                  <a:pt x="1300" y="134"/>
                </a:cubicBezTo>
                <a:cubicBezTo>
                  <a:pt x="1296" y="138"/>
                  <a:pt x="1291" y="142"/>
                  <a:pt x="1285" y="145"/>
                </a:cubicBezTo>
                <a:cubicBezTo>
                  <a:pt x="1274" y="152"/>
                  <a:pt x="1262" y="158"/>
                  <a:pt x="1250" y="163"/>
                </a:cubicBezTo>
                <a:cubicBezTo>
                  <a:pt x="1247" y="164"/>
                  <a:pt x="1244" y="165"/>
                  <a:pt x="1241" y="166"/>
                </a:cubicBezTo>
                <a:cubicBezTo>
                  <a:pt x="1231" y="169"/>
                  <a:pt x="1231" y="169"/>
                  <a:pt x="1231" y="169"/>
                </a:cubicBezTo>
                <a:cubicBezTo>
                  <a:pt x="1224" y="171"/>
                  <a:pt x="1218" y="173"/>
                  <a:pt x="1211" y="175"/>
                </a:cubicBezTo>
                <a:cubicBezTo>
                  <a:pt x="1198" y="178"/>
                  <a:pt x="1184" y="182"/>
                  <a:pt x="1171" y="185"/>
                </a:cubicBezTo>
                <a:cubicBezTo>
                  <a:pt x="1167" y="186"/>
                  <a:pt x="1170" y="185"/>
                  <a:pt x="1164" y="186"/>
                </a:cubicBezTo>
                <a:cubicBezTo>
                  <a:pt x="1156" y="188"/>
                  <a:pt x="1158" y="188"/>
                  <a:pt x="1152" y="189"/>
                </a:cubicBezTo>
                <a:cubicBezTo>
                  <a:pt x="1147" y="190"/>
                  <a:pt x="1144" y="191"/>
                  <a:pt x="1141" y="191"/>
                </a:cubicBezTo>
                <a:cubicBezTo>
                  <a:pt x="1110" y="197"/>
                  <a:pt x="1078" y="201"/>
                  <a:pt x="1045" y="205"/>
                </a:cubicBezTo>
                <a:cubicBezTo>
                  <a:pt x="1013" y="208"/>
                  <a:pt x="980" y="210"/>
                  <a:pt x="947" y="213"/>
                </a:cubicBezTo>
                <a:cubicBezTo>
                  <a:pt x="885" y="217"/>
                  <a:pt x="823" y="220"/>
                  <a:pt x="765" y="221"/>
                </a:cubicBezTo>
                <a:cubicBezTo>
                  <a:pt x="719" y="222"/>
                  <a:pt x="675" y="223"/>
                  <a:pt x="633" y="222"/>
                </a:cubicBezTo>
                <a:cubicBezTo>
                  <a:pt x="578" y="222"/>
                  <a:pt x="530" y="221"/>
                  <a:pt x="478" y="219"/>
                </a:cubicBezTo>
                <a:cubicBezTo>
                  <a:pt x="441" y="218"/>
                  <a:pt x="400" y="216"/>
                  <a:pt x="368" y="214"/>
                </a:cubicBezTo>
                <a:cubicBezTo>
                  <a:pt x="350" y="214"/>
                  <a:pt x="350" y="214"/>
                  <a:pt x="350" y="214"/>
                </a:cubicBezTo>
                <a:cubicBezTo>
                  <a:pt x="321" y="212"/>
                  <a:pt x="321" y="212"/>
                  <a:pt x="321" y="212"/>
                </a:cubicBezTo>
                <a:cubicBezTo>
                  <a:pt x="296" y="210"/>
                  <a:pt x="270" y="209"/>
                  <a:pt x="244" y="206"/>
                </a:cubicBezTo>
                <a:cubicBezTo>
                  <a:pt x="215" y="204"/>
                  <a:pt x="188" y="201"/>
                  <a:pt x="160" y="198"/>
                </a:cubicBezTo>
                <a:cubicBezTo>
                  <a:pt x="144" y="196"/>
                  <a:pt x="129" y="194"/>
                  <a:pt x="114" y="191"/>
                </a:cubicBezTo>
                <a:cubicBezTo>
                  <a:pt x="103" y="189"/>
                  <a:pt x="93" y="187"/>
                  <a:pt x="82" y="185"/>
                </a:cubicBezTo>
                <a:cubicBezTo>
                  <a:pt x="68" y="182"/>
                  <a:pt x="53" y="178"/>
                  <a:pt x="40" y="172"/>
                </a:cubicBezTo>
                <a:cubicBezTo>
                  <a:pt x="33" y="170"/>
                  <a:pt x="26" y="166"/>
                  <a:pt x="22" y="163"/>
                </a:cubicBezTo>
                <a:cubicBezTo>
                  <a:pt x="17" y="159"/>
                  <a:pt x="14" y="154"/>
                  <a:pt x="14" y="149"/>
                </a:cubicBezTo>
                <a:cubicBezTo>
                  <a:pt x="14" y="144"/>
                  <a:pt x="19" y="137"/>
                  <a:pt x="26" y="131"/>
                </a:cubicBezTo>
                <a:cubicBezTo>
                  <a:pt x="33" y="126"/>
                  <a:pt x="41" y="121"/>
                  <a:pt x="50" y="117"/>
                </a:cubicBezTo>
                <a:cubicBezTo>
                  <a:pt x="67" y="108"/>
                  <a:pt x="85" y="101"/>
                  <a:pt x="103" y="95"/>
                </a:cubicBezTo>
                <a:cubicBezTo>
                  <a:pt x="144" y="82"/>
                  <a:pt x="195" y="70"/>
                  <a:pt x="235" y="61"/>
                </a:cubicBezTo>
                <a:cubicBezTo>
                  <a:pt x="268" y="55"/>
                  <a:pt x="302" y="49"/>
                  <a:pt x="340" y="44"/>
                </a:cubicBezTo>
                <a:cubicBezTo>
                  <a:pt x="350" y="42"/>
                  <a:pt x="350" y="42"/>
                  <a:pt x="350" y="42"/>
                </a:cubicBezTo>
                <a:cubicBezTo>
                  <a:pt x="407" y="35"/>
                  <a:pt x="471" y="28"/>
                  <a:pt x="517" y="25"/>
                </a:cubicBezTo>
                <a:cubicBezTo>
                  <a:pt x="534" y="24"/>
                  <a:pt x="549" y="23"/>
                  <a:pt x="565" y="22"/>
                </a:cubicBezTo>
                <a:cubicBezTo>
                  <a:pt x="583" y="21"/>
                  <a:pt x="599" y="20"/>
                  <a:pt x="616" y="19"/>
                </a:cubicBezTo>
                <a:cubicBezTo>
                  <a:pt x="632" y="19"/>
                  <a:pt x="632" y="19"/>
                  <a:pt x="632" y="19"/>
                </a:cubicBezTo>
                <a:cubicBezTo>
                  <a:pt x="649" y="18"/>
                  <a:pt x="666" y="17"/>
                  <a:pt x="684" y="17"/>
                </a:cubicBezTo>
                <a:cubicBezTo>
                  <a:pt x="712" y="16"/>
                  <a:pt x="742" y="16"/>
                  <a:pt x="774" y="16"/>
                </a:cubicBezTo>
                <a:cubicBezTo>
                  <a:pt x="799" y="16"/>
                  <a:pt x="836" y="16"/>
                  <a:pt x="864" y="16"/>
                </a:cubicBezTo>
                <a:cubicBezTo>
                  <a:pt x="912" y="18"/>
                  <a:pt x="961" y="19"/>
                  <a:pt x="1010" y="23"/>
                </a:cubicBezTo>
                <a:cubicBezTo>
                  <a:pt x="1026" y="24"/>
                  <a:pt x="1041" y="26"/>
                  <a:pt x="1058" y="27"/>
                </a:cubicBezTo>
                <a:cubicBezTo>
                  <a:pt x="1075" y="29"/>
                  <a:pt x="1096" y="31"/>
                  <a:pt x="1117" y="35"/>
                </a:cubicBezTo>
                <a:cubicBezTo>
                  <a:pt x="1123" y="36"/>
                  <a:pt x="1123" y="36"/>
                  <a:pt x="1123" y="36"/>
                </a:cubicBezTo>
                <a:cubicBezTo>
                  <a:pt x="1123" y="36"/>
                  <a:pt x="1123" y="36"/>
                  <a:pt x="1123" y="36"/>
                </a:cubicBezTo>
                <a:cubicBezTo>
                  <a:pt x="1124" y="36"/>
                  <a:pt x="1124" y="36"/>
                  <a:pt x="1124" y="36"/>
                </a:cubicBezTo>
                <a:cubicBezTo>
                  <a:pt x="1125" y="36"/>
                  <a:pt x="1125" y="36"/>
                  <a:pt x="1125" y="36"/>
                </a:cubicBezTo>
                <a:cubicBezTo>
                  <a:pt x="1125" y="36"/>
                  <a:pt x="1127" y="36"/>
                  <a:pt x="1127" y="37"/>
                </a:cubicBezTo>
                <a:cubicBezTo>
                  <a:pt x="1127" y="38"/>
                  <a:pt x="1128" y="36"/>
                  <a:pt x="1129" y="37"/>
                </a:cubicBezTo>
                <a:cubicBezTo>
                  <a:pt x="1129" y="37"/>
                  <a:pt x="1129" y="37"/>
                  <a:pt x="1129" y="38"/>
                </a:cubicBezTo>
                <a:cubicBezTo>
                  <a:pt x="1129" y="38"/>
                  <a:pt x="1129" y="38"/>
                  <a:pt x="1130" y="38"/>
                </a:cubicBezTo>
                <a:cubicBezTo>
                  <a:pt x="1130" y="38"/>
                  <a:pt x="1130" y="39"/>
                  <a:pt x="1131" y="39"/>
                </a:cubicBezTo>
                <a:cubicBezTo>
                  <a:pt x="1131" y="39"/>
                  <a:pt x="1131" y="39"/>
                  <a:pt x="1131" y="39"/>
                </a:cubicBezTo>
                <a:cubicBezTo>
                  <a:pt x="1132" y="39"/>
                  <a:pt x="1132" y="39"/>
                  <a:pt x="1133" y="39"/>
                </a:cubicBezTo>
                <a:cubicBezTo>
                  <a:pt x="1133" y="39"/>
                  <a:pt x="1134" y="39"/>
                  <a:pt x="1134" y="39"/>
                </a:cubicBezTo>
                <a:cubicBezTo>
                  <a:pt x="1135" y="39"/>
                  <a:pt x="1135" y="39"/>
                  <a:pt x="1135" y="39"/>
                </a:cubicBezTo>
                <a:cubicBezTo>
                  <a:pt x="1136" y="39"/>
                  <a:pt x="1136" y="39"/>
                  <a:pt x="1137" y="38"/>
                </a:cubicBezTo>
                <a:cubicBezTo>
                  <a:pt x="1137" y="38"/>
                  <a:pt x="1138" y="38"/>
                  <a:pt x="1138" y="38"/>
                </a:cubicBezTo>
                <a:cubicBezTo>
                  <a:pt x="1138" y="38"/>
                  <a:pt x="1139" y="38"/>
                  <a:pt x="1139" y="38"/>
                </a:cubicBezTo>
                <a:cubicBezTo>
                  <a:pt x="1140" y="37"/>
                  <a:pt x="1141" y="36"/>
                  <a:pt x="1142" y="36"/>
                </a:cubicBezTo>
                <a:cubicBezTo>
                  <a:pt x="1142" y="36"/>
                  <a:pt x="1142" y="35"/>
                  <a:pt x="1143" y="35"/>
                </a:cubicBezTo>
                <a:cubicBezTo>
                  <a:pt x="1143" y="35"/>
                  <a:pt x="1143" y="35"/>
                  <a:pt x="1143" y="35"/>
                </a:cubicBezTo>
                <a:cubicBezTo>
                  <a:pt x="1143" y="34"/>
                  <a:pt x="1143" y="33"/>
                  <a:pt x="1144" y="33"/>
                </a:cubicBezTo>
                <a:cubicBezTo>
                  <a:pt x="1144" y="33"/>
                  <a:pt x="1144" y="33"/>
                  <a:pt x="1144" y="33"/>
                </a:cubicBezTo>
                <a:cubicBezTo>
                  <a:pt x="1144" y="32"/>
                  <a:pt x="1144" y="31"/>
                  <a:pt x="1144" y="30"/>
                </a:cubicBezTo>
                <a:cubicBezTo>
                  <a:pt x="1144" y="29"/>
                  <a:pt x="1144" y="28"/>
                  <a:pt x="1144" y="28"/>
                </a:cubicBezTo>
                <a:cubicBezTo>
                  <a:pt x="1144" y="28"/>
                  <a:pt x="1144" y="27"/>
                  <a:pt x="1144" y="27"/>
                </a:cubicBezTo>
                <a:cubicBezTo>
                  <a:pt x="1144" y="26"/>
                  <a:pt x="1143" y="26"/>
                  <a:pt x="1143" y="26"/>
                </a:cubicBezTo>
                <a:cubicBezTo>
                  <a:pt x="1143" y="25"/>
                  <a:pt x="1143" y="25"/>
                  <a:pt x="1143" y="25"/>
                </a:cubicBezTo>
                <a:cubicBezTo>
                  <a:pt x="1143" y="25"/>
                  <a:pt x="1142" y="24"/>
                  <a:pt x="1142" y="24"/>
                </a:cubicBezTo>
                <a:cubicBezTo>
                  <a:pt x="1142" y="24"/>
                  <a:pt x="1142" y="24"/>
                  <a:pt x="1142" y="24"/>
                </a:cubicBezTo>
                <a:cubicBezTo>
                  <a:pt x="1141" y="23"/>
                  <a:pt x="1141" y="22"/>
                  <a:pt x="1140" y="22"/>
                </a:cubicBezTo>
                <a:cubicBezTo>
                  <a:pt x="1140" y="22"/>
                  <a:pt x="1139" y="21"/>
                  <a:pt x="1139" y="21"/>
                </a:cubicBezTo>
                <a:cubicBezTo>
                  <a:pt x="1138" y="21"/>
                  <a:pt x="1137" y="21"/>
                  <a:pt x="1137" y="20"/>
                </a:cubicBezTo>
                <a:cubicBezTo>
                  <a:pt x="1137" y="20"/>
                  <a:pt x="1137" y="20"/>
                  <a:pt x="1137" y="20"/>
                </a:cubicBezTo>
                <a:cubicBezTo>
                  <a:pt x="1137" y="20"/>
                  <a:pt x="1136" y="20"/>
                  <a:pt x="1136" y="20"/>
                </a:cubicBezTo>
                <a:cubicBezTo>
                  <a:pt x="1136" y="20"/>
                  <a:pt x="1135" y="20"/>
                  <a:pt x="1135" y="20"/>
                </a:cubicBezTo>
                <a:cubicBezTo>
                  <a:pt x="1135" y="20"/>
                  <a:pt x="1134" y="19"/>
                  <a:pt x="1134" y="19"/>
                </a:cubicBezTo>
                <a:cubicBezTo>
                  <a:pt x="1134" y="19"/>
                  <a:pt x="1134" y="20"/>
                  <a:pt x="1133" y="20"/>
                </a:cubicBezTo>
                <a:cubicBezTo>
                  <a:pt x="1133" y="20"/>
                  <a:pt x="1132" y="19"/>
                  <a:pt x="1132" y="19"/>
                </a:cubicBezTo>
                <a:cubicBezTo>
                  <a:pt x="1131" y="19"/>
                  <a:pt x="1131" y="19"/>
                  <a:pt x="1131" y="19"/>
                </a:cubicBezTo>
                <a:cubicBezTo>
                  <a:pt x="1131" y="19"/>
                  <a:pt x="1130" y="19"/>
                  <a:pt x="1130" y="20"/>
                </a:cubicBezTo>
                <a:cubicBezTo>
                  <a:pt x="1130" y="20"/>
                  <a:pt x="1128" y="19"/>
                  <a:pt x="1127" y="20"/>
                </a:cubicBezTo>
                <a:cubicBezTo>
                  <a:pt x="1127" y="19"/>
                  <a:pt x="1127" y="19"/>
                  <a:pt x="1126" y="19"/>
                </a:cubicBezTo>
                <a:cubicBezTo>
                  <a:pt x="1126" y="19"/>
                  <a:pt x="1126" y="19"/>
                  <a:pt x="1126" y="19"/>
                </a:cubicBezTo>
                <a:cubicBezTo>
                  <a:pt x="1126" y="19"/>
                  <a:pt x="1126" y="19"/>
                  <a:pt x="1126" y="19"/>
                </a:cubicBezTo>
                <a:cubicBezTo>
                  <a:pt x="1122" y="19"/>
                  <a:pt x="1122" y="19"/>
                  <a:pt x="1122" y="19"/>
                </a:cubicBezTo>
                <a:cubicBezTo>
                  <a:pt x="1103" y="16"/>
                  <a:pt x="1103" y="16"/>
                  <a:pt x="1103" y="16"/>
                </a:cubicBezTo>
                <a:cubicBezTo>
                  <a:pt x="1098" y="15"/>
                  <a:pt x="1092" y="15"/>
                  <a:pt x="1087" y="14"/>
                </a:cubicBezTo>
                <a:cubicBezTo>
                  <a:pt x="1078" y="13"/>
                  <a:pt x="1067" y="12"/>
                  <a:pt x="1056" y="11"/>
                </a:cubicBezTo>
                <a:cubicBezTo>
                  <a:pt x="1037" y="9"/>
                  <a:pt x="1021" y="8"/>
                  <a:pt x="1005" y="7"/>
                </a:cubicBezTo>
                <a:cubicBezTo>
                  <a:pt x="981" y="5"/>
                  <a:pt x="964" y="4"/>
                  <a:pt x="944" y="3"/>
                </a:cubicBezTo>
                <a:cubicBezTo>
                  <a:pt x="920" y="2"/>
                  <a:pt x="920" y="2"/>
                  <a:pt x="920" y="2"/>
                </a:cubicBezTo>
                <a:cubicBezTo>
                  <a:pt x="898" y="2"/>
                  <a:pt x="898" y="2"/>
                  <a:pt x="898" y="2"/>
                </a:cubicBezTo>
                <a:cubicBezTo>
                  <a:pt x="875" y="1"/>
                  <a:pt x="875" y="1"/>
                  <a:pt x="875" y="1"/>
                </a:cubicBezTo>
                <a:cubicBezTo>
                  <a:pt x="860" y="1"/>
                  <a:pt x="860" y="1"/>
                  <a:pt x="860" y="1"/>
                </a:cubicBezTo>
                <a:cubicBezTo>
                  <a:pt x="844" y="0"/>
                  <a:pt x="844" y="0"/>
                  <a:pt x="844" y="0"/>
                </a:cubicBezTo>
                <a:cubicBezTo>
                  <a:pt x="824" y="0"/>
                  <a:pt x="824" y="0"/>
                  <a:pt x="824" y="0"/>
                </a:cubicBezTo>
                <a:cubicBezTo>
                  <a:pt x="800" y="0"/>
                  <a:pt x="773" y="0"/>
                  <a:pt x="750" y="1"/>
                </a:cubicBezTo>
                <a:cubicBezTo>
                  <a:pt x="708" y="1"/>
                  <a:pt x="671" y="2"/>
                  <a:pt x="622" y="4"/>
                </a:cubicBezTo>
                <a:cubicBezTo>
                  <a:pt x="587" y="6"/>
                  <a:pt x="587" y="6"/>
                  <a:pt x="587" y="6"/>
                </a:cubicBezTo>
                <a:cubicBezTo>
                  <a:pt x="584" y="6"/>
                  <a:pt x="584" y="6"/>
                  <a:pt x="580" y="6"/>
                </a:cubicBezTo>
                <a:cubicBezTo>
                  <a:pt x="554" y="7"/>
                  <a:pt x="527" y="10"/>
                  <a:pt x="500" y="11"/>
                </a:cubicBezTo>
                <a:cubicBezTo>
                  <a:pt x="497" y="12"/>
                  <a:pt x="497" y="12"/>
                  <a:pt x="497" y="12"/>
                </a:cubicBezTo>
                <a:cubicBezTo>
                  <a:pt x="460" y="14"/>
                  <a:pt x="414" y="19"/>
                  <a:pt x="385" y="23"/>
                </a:cubicBezTo>
                <a:cubicBezTo>
                  <a:pt x="363" y="25"/>
                  <a:pt x="337" y="29"/>
                  <a:pt x="309" y="33"/>
                </a:cubicBezTo>
                <a:cubicBezTo>
                  <a:pt x="297" y="35"/>
                  <a:pt x="284" y="37"/>
                  <a:pt x="272" y="39"/>
                </a:cubicBezTo>
                <a:cubicBezTo>
                  <a:pt x="249" y="44"/>
                  <a:pt x="218" y="50"/>
                  <a:pt x="196" y="55"/>
                </a:cubicBezTo>
                <a:cubicBezTo>
                  <a:pt x="176" y="60"/>
                  <a:pt x="176" y="60"/>
                  <a:pt x="176" y="60"/>
                </a:cubicBezTo>
                <a:cubicBezTo>
                  <a:pt x="164" y="63"/>
                  <a:pt x="152" y="66"/>
                  <a:pt x="139" y="69"/>
                </a:cubicBezTo>
                <a:cubicBezTo>
                  <a:pt x="115" y="76"/>
                  <a:pt x="89" y="84"/>
                  <a:pt x="65" y="94"/>
                </a:cubicBezTo>
                <a:cubicBezTo>
                  <a:pt x="53" y="99"/>
                  <a:pt x="41" y="104"/>
                  <a:pt x="30" y="111"/>
                </a:cubicBezTo>
                <a:cubicBezTo>
                  <a:pt x="25" y="114"/>
                  <a:pt x="19" y="118"/>
                  <a:pt x="15" y="122"/>
                </a:cubicBezTo>
                <a:cubicBezTo>
                  <a:pt x="10" y="127"/>
                  <a:pt x="5" y="131"/>
                  <a:pt x="2" y="138"/>
                </a:cubicBezTo>
                <a:cubicBezTo>
                  <a:pt x="1" y="142"/>
                  <a:pt x="0" y="146"/>
                  <a:pt x="0" y="151"/>
                </a:cubicBezTo>
                <a:cubicBezTo>
                  <a:pt x="0" y="155"/>
                  <a:pt x="1" y="159"/>
                  <a:pt x="3" y="163"/>
                </a:cubicBezTo>
                <a:cubicBezTo>
                  <a:pt x="4" y="165"/>
                  <a:pt x="6" y="166"/>
                  <a:pt x="7" y="168"/>
                </a:cubicBezTo>
                <a:cubicBezTo>
                  <a:pt x="8" y="169"/>
                  <a:pt x="10" y="171"/>
                  <a:pt x="11" y="172"/>
                </a:cubicBezTo>
                <a:cubicBezTo>
                  <a:pt x="14" y="175"/>
                  <a:pt x="17" y="177"/>
                  <a:pt x="21" y="179"/>
                </a:cubicBezTo>
                <a:cubicBezTo>
                  <a:pt x="33" y="186"/>
                  <a:pt x="45" y="190"/>
                  <a:pt x="58" y="193"/>
                </a:cubicBezTo>
                <a:cubicBezTo>
                  <a:pt x="70" y="197"/>
                  <a:pt x="83" y="200"/>
                  <a:pt x="95" y="202"/>
                </a:cubicBezTo>
                <a:cubicBezTo>
                  <a:pt x="101" y="203"/>
                  <a:pt x="108" y="204"/>
                  <a:pt x="113" y="205"/>
                </a:cubicBezTo>
                <a:cubicBezTo>
                  <a:pt x="128" y="208"/>
                  <a:pt x="142" y="210"/>
                  <a:pt x="158" y="212"/>
                </a:cubicBezTo>
                <a:cubicBezTo>
                  <a:pt x="197" y="217"/>
                  <a:pt x="236" y="220"/>
                  <a:pt x="272" y="223"/>
                </a:cubicBezTo>
                <a:cubicBezTo>
                  <a:pt x="318" y="226"/>
                  <a:pt x="386" y="230"/>
                  <a:pt x="440" y="232"/>
                </a:cubicBezTo>
                <a:cubicBezTo>
                  <a:pt x="452" y="232"/>
                  <a:pt x="464" y="233"/>
                  <a:pt x="476" y="233"/>
                </a:cubicBezTo>
                <a:cubicBezTo>
                  <a:pt x="515" y="234"/>
                  <a:pt x="564" y="235"/>
                  <a:pt x="605" y="236"/>
                </a:cubicBezTo>
                <a:cubicBezTo>
                  <a:pt x="690" y="237"/>
                  <a:pt x="777" y="235"/>
                  <a:pt x="863" y="231"/>
                </a:cubicBezTo>
                <a:cubicBezTo>
                  <a:pt x="906" y="229"/>
                  <a:pt x="950" y="227"/>
                  <a:pt x="992" y="223"/>
                </a:cubicBezTo>
                <a:cubicBezTo>
                  <a:pt x="1035" y="220"/>
                  <a:pt x="1078" y="216"/>
                  <a:pt x="1120" y="209"/>
                </a:cubicBezTo>
                <a:cubicBezTo>
                  <a:pt x="1133" y="207"/>
                  <a:pt x="1153" y="203"/>
                  <a:pt x="1164" y="200"/>
                </a:cubicBezTo>
                <a:cubicBezTo>
                  <a:pt x="1167" y="200"/>
                  <a:pt x="1174" y="198"/>
                  <a:pt x="1180" y="197"/>
                </a:cubicBezTo>
                <a:cubicBezTo>
                  <a:pt x="1201" y="191"/>
                  <a:pt x="1226" y="184"/>
                  <a:pt x="1252" y="176"/>
                </a:cubicBezTo>
                <a:cubicBezTo>
                  <a:pt x="1259" y="174"/>
                  <a:pt x="1274" y="167"/>
                  <a:pt x="1282" y="162"/>
                </a:cubicBezTo>
                <a:cubicBezTo>
                  <a:pt x="1286" y="160"/>
                  <a:pt x="1277" y="165"/>
                  <a:pt x="1284" y="161"/>
                </a:cubicBezTo>
                <a:cubicBezTo>
                  <a:pt x="1288" y="159"/>
                  <a:pt x="1294" y="155"/>
                  <a:pt x="1301" y="150"/>
                </a:cubicBezTo>
                <a:cubicBezTo>
                  <a:pt x="1304" y="148"/>
                  <a:pt x="1308" y="145"/>
                  <a:pt x="1311" y="141"/>
                </a:cubicBezTo>
                <a:cubicBezTo>
                  <a:pt x="1313" y="139"/>
                  <a:pt x="1315" y="137"/>
                  <a:pt x="1317" y="134"/>
                </a:cubicBezTo>
                <a:cubicBezTo>
                  <a:pt x="1317" y="133"/>
                  <a:pt x="1318" y="132"/>
                  <a:pt x="1319" y="130"/>
                </a:cubicBezTo>
                <a:cubicBezTo>
                  <a:pt x="1319" y="129"/>
                  <a:pt x="1319" y="128"/>
                  <a:pt x="1319" y="127"/>
                </a:cubicBezTo>
                <a:cubicBezTo>
                  <a:pt x="1319" y="126"/>
                  <a:pt x="1319" y="126"/>
                  <a:pt x="1319" y="126"/>
                </a:cubicBezTo>
                <a:close/>
                <a:moveTo>
                  <a:pt x="1104" y="52"/>
                </a:moveTo>
                <a:cubicBezTo>
                  <a:pt x="1102" y="51"/>
                  <a:pt x="1092" y="50"/>
                  <a:pt x="1091" y="50"/>
                </a:cubicBezTo>
                <a:cubicBezTo>
                  <a:pt x="1095" y="50"/>
                  <a:pt x="1103" y="52"/>
                  <a:pt x="1104" y="52"/>
                </a:cubicBezTo>
                <a:close/>
                <a:moveTo>
                  <a:pt x="985" y="52"/>
                </a:moveTo>
                <a:cubicBezTo>
                  <a:pt x="985" y="52"/>
                  <a:pt x="985" y="52"/>
                  <a:pt x="985" y="52"/>
                </a:cubicBezTo>
                <a:cubicBezTo>
                  <a:pt x="985" y="52"/>
                  <a:pt x="985" y="52"/>
                  <a:pt x="985" y="52"/>
                </a:cubicBezTo>
                <a:close/>
                <a:moveTo>
                  <a:pt x="689" y="44"/>
                </a:moveTo>
                <a:cubicBezTo>
                  <a:pt x="689" y="43"/>
                  <a:pt x="688" y="44"/>
                  <a:pt x="688" y="43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689" y="43"/>
                  <a:pt x="687" y="43"/>
                  <a:pt x="687" y="43"/>
                </a:cubicBezTo>
                <a:cubicBezTo>
                  <a:pt x="687" y="43"/>
                  <a:pt x="688" y="44"/>
                  <a:pt x="688" y="43"/>
                </a:cubicBezTo>
                <a:cubicBezTo>
                  <a:pt x="688" y="43"/>
                  <a:pt x="688" y="43"/>
                  <a:pt x="688" y="44"/>
                </a:cubicBezTo>
                <a:cubicBezTo>
                  <a:pt x="688" y="44"/>
                  <a:pt x="688" y="43"/>
                  <a:pt x="688" y="43"/>
                </a:cubicBezTo>
                <a:cubicBezTo>
                  <a:pt x="688" y="44"/>
                  <a:pt x="688" y="44"/>
                  <a:pt x="688" y="44"/>
                </a:cubicBezTo>
                <a:cubicBezTo>
                  <a:pt x="689" y="44"/>
                  <a:pt x="689" y="44"/>
                  <a:pt x="689" y="44"/>
                </a:cubicBezTo>
                <a:close/>
                <a:moveTo>
                  <a:pt x="1041" y="46"/>
                </a:moveTo>
                <a:cubicBezTo>
                  <a:pt x="1044" y="47"/>
                  <a:pt x="1051" y="47"/>
                  <a:pt x="1053" y="48"/>
                </a:cubicBezTo>
                <a:cubicBezTo>
                  <a:pt x="1049" y="47"/>
                  <a:pt x="1042" y="46"/>
                  <a:pt x="1041" y="46"/>
                </a:cubicBezTo>
                <a:close/>
                <a:moveTo>
                  <a:pt x="689" y="39"/>
                </a:moveTo>
                <a:cubicBezTo>
                  <a:pt x="689" y="39"/>
                  <a:pt x="688" y="39"/>
                  <a:pt x="688" y="39"/>
                </a:cubicBezTo>
                <a:cubicBezTo>
                  <a:pt x="689" y="39"/>
                  <a:pt x="689" y="39"/>
                  <a:pt x="689" y="39"/>
                </a:cubicBezTo>
                <a:close/>
                <a:moveTo>
                  <a:pt x="688" y="45"/>
                </a:moveTo>
                <a:cubicBezTo>
                  <a:pt x="688" y="45"/>
                  <a:pt x="688" y="45"/>
                  <a:pt x="687" y="45"/>
                </a:cubicBezTo>
                <a:cubicBezTo>
                  <a:pt x="688" y="45"/>
                  <a:pt x="688" y="45"/>
                  <a:pt x="688" y="45"/>
                </a:cubicBezTo>
                <a:close/>
                <a:moveTo>
                  <a:pt x="863" y="47"/>
                </a:moveTo>
                <a:cubicBezTo>
                  <a:pt x="849" y="46"/>
                  <a:pt x="839" y="46"/>
                  <a:pt x="830" y="46"/>
                </a:cubicBezTo>
                <a:cubicBezTo>
                  <a:pt x="838" y="46"/>
                  <a:pt x="848" y="46"/>
                  <a:pt x="853" y="47"/>
                </a:cubicBezTo>
                <a:cubicBezTo>
                  <a:pt x="855" y="46"/>
                  <a:pt x="860" y="47"/>
                  <a:pt x="863" y="47"/>
                </a:cubicBezTo>
                <a:close/>
                <a:moveTo>
                  <a:pt x="1279" y="100"/>
                </a:moveTo>
                <a:cubicBezTo>
                  <a:pt x="1276" y="98"/>
                  <a:pt x="1271" y="96"/>
                  <a:pt x="1270" y="96"/>
                </a:cubicBezTo>
                <a:cubicBezTo>
                  <a:pt x="1274" y="98"/>
                  <a:pt x="1277" y="99"/>
                  <a:pt x="1279" y="100"/>
                </a:cubicBezTo>
                <a:close/>
                <a:moveTo>
                  <a:pt x="688" y="39"/>
                </a:moveTo>
                <a:cubicBezTo>
                  <a:pt x="688" y="39"/>
                  <a:pt x="688" y="39"/>
                  <a:pt x="688" y="39"/>
                </a:cubicBezTo>
                <a:cubicBezTo>
                  <a:pt x="688" y="39"/>
                  <a:pt x="688" y="39"/>
                  <a:pt x="688" y="39"/>
                </a:cubicBezTo>
                <a:cubicBezTo>
                  <a:pt x="688" y="39"/>
                  <a:pt x="688" y="39"/>
                  <a:pt x="688" y="39"/>
                </a:cubicBezTo>
                <a:close/>
                <a:moveTo>
                  <a:pt x="688" y="46"/>
                </a:moveTo>
                <a:cubicBezTo>
                  <a:pt x="688" y="46"/>
                  <a:pt x="689" y="46"/>
                  <a:pt x="689" y="46"/>
                </a:cubicBezTo>
                <a:cubicBezTo>
                  <a:pt x="688" y="46"/>
                  <a:pt x="688" y="46"/>
                  <a:pt x="688" y="46"/>
                </a:cubicBezTo>
                <a:close/>
                <a:moveTo>
                  <a:pt x="769" y="37"/>
                </a:moveTo>
                <a:cubicBezTo>
                  <a:pt x="762" y="37"/>
                  <a:pt x="762" y="37"/>
                  <a:pt x="762" y="37"/>
                </a:cubicBezTo>
                <a:cubicBezTo>
                  <a:pt x="761" y="37"/>
                  <a:pt x="762" y="37"/>
                  <a:pt x="763" y="37"/>
                </a:cubicBezTo>
                <a:cubicBezTo>
                  <a:pt x="768" y="37"/>
                  <a:pt x="769" y="37"/>
                  <a:pt x="769" y="37"/>
                </a:cubicBezTo>
                <a:close/>
                <a:moveTo>
                  <a:pt x="923" y="41"/>
                </a:moveTo>
                <a:cubicBezTo>
                  <a:pt x="912" y="40"/>
                  <a:pt x="912" y="40"/>
                  <a:pt x="912" y="40"/>
                </a:cubicBezTo>
                <a:cubicBezTo>
                  <a:pt x="907" y="40"/>
                  <a:pt x="879" y="39"/>
                  <a:pt x="882" y="39"/>
                </a:cubicBezTo>
                <a:cubicBezTo>
                  <a:pt x="899" y="40"/>
                  <a:pt x="924" y="41"/>
                  <a:pt x="938" y="42"/>
                </a:cubicBezTo>
                <a:cubicBezTo>
                  <a:pt x="933" y="41"/>
                  <a:pt x="928" y="41"/>
                  <a:pt x="923" y="41"/>
                </a:cubicBezTo>
                <a:close/>
                <a:moveTo>
                  <a:pt x="926" y="46"/>
                </a:moveTo>
                <a:cubicBezTo>
                  <a:pt x="967" y="48"/>
                  <a:pt x="967" y="48"/>
                  <a:pt x="967" y="48"/>
                </a:cubicBezTo>
                <a:cubicBezTo>
                  <a:pt x="954" y="47"/>
                  <a:pt x="939" y="46"/>
                  <a:pt x="926" y="46"/>
                </a:cubicBezTo>
                <a:close/>
                <a:moveTo>
                  <a:pt x="683" y="48"/>
                </a:moveTo>
                <a:cubicBezTo>
                  <a:pt x="683" y="48"/>
                  <a:pt x="683" y="48"/>
                  <a:pt x="683" y="48"/>
                </a:cubicBezTo>
                <a:close/>
                <a:moveTo>
                  <a:pt x="985" y="52"/>
                </a:moveTo>
                <a:cubicBezTo>
                  <a:pt x="985" y="52"/>
                  <a:pt x="986" y="52"/>
                  <a:pt x="986" y="52"/>
                </a:cubicBezTo>
                <a:cubicBezTo>
                  <a:pt x="986" y="52"/>
                  <a:pt x="985" y="52"/>
                  <a:pt x="985" y="52"/>
                </a:cubicBezTo>
                <a:close/>
                <a:moveTo>
                  <a:pt x="687" y="40"/>
                </a:moveTo>
                <a:cubicBezTo>
                  <a:pt x="687" y="40"/>
                  <a:pt x="687" y="40"/>
                  <a:pt x="687" y="40"/>
                </a:cubicBezTo>
                <a:cubicBezTo>
                  <a:pt x="687" y="40"/>
                  <a:pt x="687" y="40"/>
                  <a:pt x="687" y="40"/>
                </a:cubicBezTo>
                <a:close/>
                <a:moveTo>
                  <a:pt x="687" y="41"/>
                </a:moveTo>
                <a:cubicBezTo>
                  <a:pt x="687" y="41"/>
                  <a:pt x="687" y="41"/>
                  <a:pt x="687" y="41"/>
                </a:cubicBezTo>
                <a:cubicBezTo>
                  <a:pt x="687" y="41"/>
                  <a:pt x="687" y="41"/>
                  <a:pt x="687" y="41"/>
                </a:cubicBezTo>
                <a:close/>
                <a:moveTo>
                  <a:pt x="689" y="38"/>
                </a:move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90" y="38"/>
                  <a:pt x="690" y="38"/>
                </a:cubicBezTo>
                <a:cubicBezTo>
                  <a:pt x="689" y="38"/>
                  <a:pt x="689" y="38"/>
                  <a:pt x="689" y="38"/>
                </a:cubicBezTo>
                <a:close/>
                <a:moveTo>
                  <a:pt x="689" y="45"/>
                </a:moveTo>
                <a:cubicBezTo>
                  <a:pt x="689" y="44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lose/>
                <a:moveTo>
                  <a:pt x="688" y="39"/>
                </a:moveTo>
                <a:cubicBezTo>
                  <a:pt x="688" y="39"/>
                  <a:pt x="687" y="38"/>
                  <a:pt x="687" y="39"/>
                </a:cubicBezTo>
                <a:cubicBezTo>
                  <a:pt x="687" y="39"/>
                  <a:pt x="688" y="39"/>
                  <a:pt x="688" y="39"/>
                </a:cubicBezTo>
                <a:close/>
                <a:moveTo>
                  <a:pt x="688" y="41"/>
                </a:move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ubicBezTo>
                  <a:pt x="687" y="41"/>
                  <a:pt x="688" y="41"/>
                  <a:pt x="688" y="41"/>
                </a:cubicBezTo>
                <a:close/>
                <a:moveTo>
                  <a:pt x="699" y="40"/>
                </a:moveTo>
                <a:cubicBezTo>
                  <a:pt x="689" y="41"/>
                  <a:pt x="689" y="41"/>
                  <a:pt x="689" y="41"/>
                </a:cubicBezTo>
                <a:cubicBezTo>
                  <a:pt x="689" y="41"/>
                  <a:pt x="688" y="41"/>
                  <a:pt x="688" y="41"/>
                </a:cubicBezTo>
                <a:cubicBezTo>
                  <a:pt x="688" y="41"/>
                  <a:pt x="689" y="41"/>
                  <a:pt x="689" y="41"/>
                </a:cubicBezTo>
                <a:cubicBezTo>
                  <a:pt x="689" y="41"/>
                  <a:pt x="689" y="41"/>
                  <a:pt x="689" y="41"/>
                </a:cubicBezTo>
                <a:lnTo>
                  <a:pt x="699" y="40"/>
                </a:lnTo>
                <a:close/>
                <a:moveTo>
                  <a:pt x="688" y="41"/>
                </a:move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C544E0-5DB4-4628-8BF0-FD24B9C2CD3F}"/>
              </a:ext>
            </a:extLst>
          </p:cNvPr>
          <p:cNvSpPr txBox="1"/>
          <p:nvPr/>
        </p:nvSpPr>
        <p:spPr>
          <a:xfrm>
            <a:off x="4800521" y="34025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n-lt"/>
                <a:ea typeface="微軟正黑體" panose="020B0604030504040204" pitchFamily="34" charset="-120"/>
              </a:rPr>
              <a:t>決定模型也好難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514FD24-428C-4DAC-AF61-F6CC1BF7BD59}"/>
              </a:ext>
            </a:extLst>
          </p:cNvPr>
          <p:cNvSpPr txBox="1"/>
          <p:nvPr/>
        </p:nvSpPr>
        <p:spPr>
          <a:xfrm>
            <a:off x="7456966" y="2513351"/>
            <a:ext cx="3552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n-lt"/>
                <a:ea typeface="微軟正黑體" panose="020B0604030504040204" pitchFamily="34" charset="-120"/>
              </a:rPr>
              <a:t>有特殊節日怎麼辦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59F505-6085-470A-8ADB-815359BE3517}"/>
              </a:ext>
            </a:extLst>
          </p:cNvPr>
          <p:cNvSpPr txBox="1"/>
          <p:nvPr/>
        </p:nvSpPr>
        <p:spPr>
          <a:xfrm>
            <a:off x="6095797" y="1114357"/>
            <a:ext cx="230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n-lt"/>
                <a:ea typeface="微軟正黑體" panose="020B0604030504040204" pitchFamily="34" charset="-120"/>
              </a:rPr>
              <a:t>偶發事件點</a:t>
            </a:r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0F991FA-8780-454B-912A-0767C131B5D0}"/>
              </a:ext>
            </a:extLst>
          </p:cNvPr>
          <p:cNvSpPr txBox="1"/>
          <p:nvPr/>
        </p:nvSpPr>
        <p:spPr>
          <a:xfrm>
            <a:off x="8018107" y="1170974"/>
            <a:ext cx="31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新產品發表、官員亂說話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…)</a:t>
            </a:r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425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7" grpId="0" animBg="1"/>
      <p:bldP spid="28" grpId="0"/>
      <p:bldP spid="29" grpId="0" animBg="1"/>
      <p:bldP spid="30" grpId="0"/>
      <p:bldP spid="33" grpId="0" animBg="1"/>
      <p:bldP spid="34" grpId="0"/>
      <p:bldP spid="35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318BFF5-443F-4E6D-A9E0-3A2A2312C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5" t="11109" r="7543" b="12489"/>
          <a:stretch/>
        </p:blipFill>
        <p:spPr>
          <a:xfrm>
            <a:off x="0" y="-171400"/>
            <a:ext cx="12192000" cy="70294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0980299-2595-4CE7-9BDA-C1E8B4181DC7}"/>
              </a:ext>
            </a:extLst>
          </p:cNvPr>
          <p:cNvSpPr txBox="1"/>
          <p:nvPr/>
        </p:nvSpPr>
        <p:spPr>
          <a:xfrm>
            <a:off x="227348" y="2204864"/>
            <a:ext cx="1173730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500" b="1" dirty="0">
                <a:solidFill>
                  <a:schemeClr val="bg1"/>
                </a:solidFill>
              </a:rPr>
              <a:t>P R</a:t>
            </a:r>
            <a:r>
              <a:rPr lang="en-US" altLang="zh-TW" sz="11000" b="1" dirty="0">
                <a:solidFill>
                  <a:schemeClr val="bg1"/>
                </a:solidFill>
              </a:rPr>
              <a:t>    </a:t>
            </a:r>
            <a:r>
              <a:rPr lang="zh-TW" altLang="en-US" sz="11000" b="1" dirty="0">
                <a:solidFill>
                  <a:schemeClr val="bg1"/>
                </a:solidFill>
              </a:rPr>
              <a:t>  </a:t>
            </a:r>
            <a:r>
              <a:rPr lang="en-US" altLang="zh-TW" sz="12500" b="1" dirty="0">
                <a:solidFill>
                  <a:schemeClr val="bg1"/>
                </a:solidFill>
              </a:rPr>
              <a:t>P H E T</a:t>
            </a:r>
            <a:endParaRPr lang="zh-TW" altLang="en-US" sz="12500" b="1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90ABC3E-F02F-4B83-9A85-4D119118AB5C}"/>
              </a:ext>
            </a:extLst>
          </p:cNvPr>
          <p:cNvSpPr txBox="1"/>
          <p:nvPr/>
        </p:nvSpPr>
        <p:spPr>
          <a:xfrm>
            <a:off x="7248128" y="5661248"/>
            <a:ext cx="49685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</a:rPr>
              <a:t>來幫你解決</a:t>
            </a:r>
            <a:r>
              <a:rPr lang="en-US" altLang="zh-TW" sz="6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</a:rPr>
              <a:t>…</a:t>
            </a:r>
            <a:endParaRPr lang="zh-TW" altLang="en-US" sz="6200" dirty="0">
              <a:solidFill>
                <a:schemeClr val="bg1"/>
              </a:solidFill>
              <a:latin typeface="+mn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14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A20F0FF-2F5F-4720-A1F5-F10299A01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8" r="17599" b="12201"/>
          <a:stretch/>
        </p:blipFill>
        <p:spPr>
          <a:xfrm>
            <a:off x="-2776" y="0"/>
            <a:ext cx="6073724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F0A111B-EAEA-4FCB-8F5B-E8A5D32A5EE4}"/>
              </a:ext>
            </a:extLst>
          </p:cNvPr>
          <p:cNvSpPr txBox="1"/>
          <p:nvPr/>
        </p:nvSpPr>
        <p:spPr>
          <a:xfrm>
            <a:off x="6840489" y="1690063"/>
            <a:ext cx="48846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把某種現象在不同時間點的變化，依照時間先後順序排列而成的一種序列</a:t>
            </a:r>
            <a:endParaRPr lang="zh-TW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663D8B3-F1F0-4387-8755-5434D56D5957}"/>
              </a:ext>
            </a:extLst>
          </p:cNvPr>
          <p:cNvSpPr txBox="1"/>
          <p:nvPr/>
        </p:nvSpPr>
        <p:spPr>
          <a:xfrm>
            <a:off x="5998940" y="1333466"/>
            <a:ext cx="1008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0" dirty="0">
                <a:solidFill>
                  <a:srgbClr val="9D723D"/>
                </a:solidFill>
              </a:rPr>
              <a:t>“</a:t>
            </a:r>
            <a:endParaRPr lang="zh-TW" altLang="en-US" sz="12000" dirty="0">
              <a:solidFill>
                <a:srgbClr val="9D723D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F48126-823C-4769-AB6F-1074ACCC720F}"/>
              </a:ext>
            </a:extLst>
          </p:cNvPr>
          <p:cNvSpPr txBox="1"/>
          <p:nvPr/>
        </p:nvSpPr>
        <p:spPr>
          <a:xfrm>
            <a:off x="11268050" y="4357802"/>
            <a:ext cx="1008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0" dirty="0">
                <a:solidFill>
                  <a:srgbClr val="9D723D"/>
                </a:solidFill>
              </a:rPr>
              <a:t>”</a:t>
            </a:r>
            <a:endParaRPr lang="zh-TW" altLang="en-US" sz="12000" dirty="0">
              <a:solidFill>
                <a:srgbClr val="9D72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4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D59170E3-14D9-4326-A79D-F8E97DC2B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2" b="9615"/>
          <a:stretch/>
        </p:blipFill>
        <p:spPr>
          <a:xfrm>
            <a:off x="60592" y="3813120"/>
            <a:ext cx="12192000" cy="180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9D014AE9-3505-4DD5-9380-A0014ADCBD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 b="10165"/>
          <a:stretch/>
        </p:blipFill>
        <p:spPr>
          <a:xfrm>
            <a:off x="60592" y="1945556"/>
            <a:ext cx="12192000" cy="18000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D005FE2A-B61C-4E2D-BB52-5EA77D46D2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6" b="9260"/>
          <a:stretch/>
        </p:blipFill>
        <p:spPr>
          <a:xfrm>
            <a:off x="60592" y="128664"/>
            <a:ext cx="12192000" cy="18000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40474EA1-01B4-4671-8CCE-EEC3E7AA1573}"/>
              </a:ext>
            </a:extLst>
          </p:cNvPr>
          <p:cNvSpPr/>
          <p:nvPr/>
        </p:nvSpPr>
        <p:spPr>
          <a:xfrm>
            <a:off x="10872720" y="931750"/>
            <a:ext cx="1152000" cy="648000"/>
          </a:xfrm>
          <a:prstGeom prst="rect">
            <a:avLst/>
          </a:prstGeom>
          <a:solidFill>
            <a:srgbClr val="6DC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736991E-DE66-4C42-9725-01C513CAF962}"/>
              </a:ext>
            </a:extLst>
          </p:cNvPr>
          <p:cNvSpPr/>
          <p:nvPr/>
        </p:nvSpPr>
        <p:spPr>
          <a:xfrm>
            <a:off x="10872720" y="2769152"/>
            <a:ext cx="1152000" cy="648000"/>
          </a:xfrm>
          <a:prstGeom prst="rect">
            <a:avLst/>
          </a:prstGeom>
          <a:solidFill>
            <a:srgbClr val="FF6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每週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8808F7-EE24-4AAD-804C-64F706060365}"/>
              </a:ext>
            </a:extLst>
          </p:cNvPr>
          <p:cNvSpPr/>
          <p:nvPr/>
        </p:nvSpPr>
        <p:spPr>
          <a:xfrm>
            <a:off x="10872720" y="4617296"/>
            <a:ext cx="1152000" cy="648000"/>
          </a:xfrm>
          <a:prstGeom prst="rect">
            <a:avLst/>
          </a:prstGeom>
          <a:solidFill>
            <a:srgbClr val="73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每月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7B600C7-73F5-4AE1-BDA8-1EAC41DDFD00}"/>
              </a:ext>
            </a:extLst>
          </p:cNvPr>
          <p:cNvSpPr txBox="1"/>
          <p:nvPr/>
        </p:nvSpPr>
        <p:spPr>
          <a:xfrm>
            <a:off x="1163360" y="6000361"/>
            <a:ext cx="5988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每季、每年、每分鐘、每小時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32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8507717-7515-4C23-96E2-1712D832BB63}"/>
              </a:ext>
            </a:extLst>
          </p:cNvPr>
          <p:cNvSpPr txBox="1"/>
          <p:nvPr/>
        </p:nvSpPr>
        <p:spPr>
          <a:xfrm>
            <a:off x="6839960" y="5745288"/>
            <a:ext cx="4404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固定時間區段</a:t>
            </a:r>
          </a:p>
        </p:txBody>
      </p:sp>
    </p:spTree>
    <p:extLst>
      <p:ext uri="{BB962C8B-B14F-4D97-AF65-F5344CB8AC3E}">
        <p14:creationId xmlns:p14="http://schemas.microsoft.com/office/powerpoint/2010/main" val="372434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ACFE27C-8EA9-4564-A484-6B2DA9B94A1E}"/>
              </a:ext>
            </a:extLst>
          </p:cNvPr>
          <p:cNvSpPr txBox="1"/>
          <p:nvPr/>
        </p:nvSpPr>
        <p:spPr>
          <a:xfrm>
            <a:off x="130910" y="116632"/>
            <a:ext cx="8917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影響時間序列的因素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46BA0C-48BD-46C1-AF41-CE6DEA2AB1C1}"/>
              </a:ext>
            </a:extLst>
          </p:cNvPr>
          <p:cNvSpPr/>
          <p:nvPr/>
        </p:nvSpPr>
        <p:spPr>
          <a:xfrm>
            <a:off x="575448" y="1280792"/>
            <a:ext cx="5400000" cy="2520000"/>
          </a:xfrm>
          <a:prstGeom prst="rect">
            <a:avLst/>
          </a:prstGeom>
          <a:solidFill>
            <a:srgbClr val="6DC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長期趨勢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A34EAE-3BA6-4731-BE57-6913411F0DF3}"/>
              </a:ext>
            </a:extLst>
          </p:cNvPr>
          <p:cNvSpPr/>
          <p:nvPr/>
        </p:nvSpPr>
        <p:spPr>
          <a:xfrm>
            <a:off x="6192000" y="1280792"/>
            <a:ext cx="5400000" cy="252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循環變動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025708-8D35-4EBE-870A-762411D80035}"/>
              </a:ext>
            </a:extLst>
          </p:cNvPr>
          <p:cNvSpPr/>
          <p:nvPr/>
        </p:nvSpPr>
        <p:spPr>
          <a:xfrm>
            <a:off x="6192000" y="4004979"/>
            <a:ext cx="5400000" cy="2520000"/>
          </a:xfrm>
          <a:prstGeom prst="rect">
            <a:avLst/>
          </a:prstGeom>
          <a:solidFill>
            <a:srgbClr val="73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不規則變動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609956-6094-4E55-AB9C-E5FE1C340222}"/>
              </a:ext>
            </a:extLst>
          </p:cNvPr>
          <p:cNvSpPr/>
          <p:nvPr/>
        </p:nvSpPr>
        <p:spPr>
          <a:xfrm>
            <a:off x="575448" y="4004979"/>
            <a:ext cx="5400000" cy="2520000"/>
          </a:xfrm>
          <a:prstGeom prst="rect">
            <a:avLst/>
          </a:prstGeom>
          <a:solidFill>
            <a:srgbClr val="FF6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季節變動</a:t>
            </a:r>
          </a:p>
        </p:txBody>
      </p:sp>
    </p:spTree>
    <p:extLst>
      <p:ext uri="{BB962C8B-B14F-4D97-AF65-F5344CB8AC3E}">
        <p14:creationId xmlns:p14="http://schemas.microsoft.com/office/powerpoint/2010/main" val="354548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ACFE27C-8EA9-4564-A484-6B2DA9B94A1E}"/>
              </a:ext>
            </a:extLst>
          </p:cNvPr>
          <p:cNvSpPr txBox="1"/>
          <p:nvPr/>
        </p:nvSpPr>
        <p:spPr>
          <a:xfrm>
            <a:off x="130910" y="116632"/>
            <a:ext cx="8917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影響時間序列的因素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46BA0C-48BD-46C1-AF41-CE6DEA2AB1C1}"/>
              </a:ext>
            </a:extLst>
          </p:cNvPr>
          <p:cNvSpPr/>
          <p:nvPr/>
        </p:nvSpPr>
        <p:spPr>
          <a:xfrm>
            <a:off x="575448" y="1280792"/>
            <a:ext cx="5400000" cy="2520000"/>
          </a:xfrm>
          <a:prstGeom prst="rect">
            <a:avLst/>
          </a:prstGeom>
          <a:solidFill>
            <a:srgbClr val="6DC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長期趨勢</a:t>
            </a:r>
            <a:endParaRPr lang="en-US" altLang="zh-TW" sz="32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A34EAE-3BA6-4731-BE57-6913411F0DF3}"/>
              </a:ext>
            </a:extLst>
          </p:cNvPr>
          <p:cNvSpPr/>
          <p:nvPr/>
        </p:nvSpPr>
        <p:spPr>
          <a:xfrm>
            <a:off x="6192000" y="1280792"/>
            <a:ext cx="5400000" cy="252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循環變動</a:t>
            </a:r>
            <a:endParaRPr lang="en-US" altLang="zh-TW" sz="32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025708-8D35-4EBE-870A-762411D80035}"/>
              </a:ext>
            </a:extLst>
          </p:cNvPr>
          <p:cNvSpPr/>
          <p:nvPr/>
        </p:nvSpPr>
        <p:spPr>
          <a:xfrm>
            <a:off x="6192000" y="4004979"/>
            <a:ext cx="5400000" cy="2520000"/>
          </a:xfrm>
          <a:prstGeom prst="rect">
            <a:avLst/>
          </a:prstGeom>
          <a:solidFill>
            <a:srgbClr val="73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不規則變動</a:t>
            </a:r>
            <a:endParaRPr lang="en-US" altLang="zh-TW" sz="44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609956-6094-4E55-AB9C-E5FE1C340222}"/>
              </a:ext>
            </a:extLst>
          </p:cNvPr>
          <p:cNvSpPr/>
          <p:nvPr/>
        </p:nvSpPr>
        <p:spPr>
          <a:xfrm>
            <a:off x="563091" y="4004979"/>
            <a:ext cx="5400000" cy="2520000"/>
          </a:xfrm>
          <a:prstGeom prst="rect">
            <a:avLst/>
          </a:prstGeom>
          <a:solidFill>
            <a:srgbClr val="FF6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季節變動</a:t>
            </a:r>
            <a:endParaRPr lang="en-US" altLang="zh-TW" sz="32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1D7B021-4A80-4C58-BEC8-F2841A6FC498}"/>
              </a:ext>
            </a:extLst>
          </p:cNvPr>
          <p:cNvSpPr txBox="1"/>
          <p:nvPr/>
        </p:nvSpPr>
        <p:spPr>
          <a:xfrm>
            <a:off x="971075" y="2445177"/>
            <a:ext cx="4656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時間序列長期間呈上升或下降的變動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11A2696-6DCB-416A-B5D1-D1C156D546A1}"/>
              </a:ext>
            </a:extLst>
          </p:cNvPr>
          <p:cNvSpPr txBox="1"/>
          <p:nvPr/>
        </p:nvSpPr>
        <p:spPr>
          <a:xfrm>
            <a:off x="6576526" y="2446370"/>
            <a:ext cx="4656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時間序列以若干年為周期的上下波動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65CD76B-37B8-41D8-AC2F-6D126BE44B55}"/>
              </a:ext>
            </a:extLst>
          </p:cNvPr>
          <p:cNvSpPr txBox="1"/>
          <p:nvPr/>
        </p:nvSpPr>
        <p:spPr>
          <a:xfrm>
            <a:off x="971075" y="5161035"/>
            <a:ext cx="4656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時間序列發生規則性的重複變動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季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年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…)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1E8CC6-0944-46BC-80F7-FE95223D93A7}"/>
              </a:ext>
            </a:extLst>
          </p:cNvPr>
          <p:cNvSpPr txBox="1"/>
          <p:nvPr/>
        </p:nvSpPr>
        <p:spPr>
          <a:xfrm>
            <a:off x="6576526" y="5162228"/>
            <a:ext cx="4656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時間序列因隨機因素產生不可預測的變動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-37380" y="2564904"/>
            <a:ext cx="12192000" cy="1470025"/>
          </a:xfrm>
        </p:spPr>
        <p:txBody>
          <a:bodyPr/>
          <a:lstStyle/>
          <a:p>
            <a:r>
              <a:rPr lang="zh-TW" altLang="en-US" sz="6200" dirty="0"/>
              <a:t>什麼是時間序列分析？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6D52D86-6B4C-4FC6-B9D9-507DD49E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74" y="4673085"/>
            <a:ext cx="4042998" cy="22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5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1978799-6C92-40FC-B5A8-47A2005FE973}"/>
              </a:ext>
            </a:extLst>
          </p:cNvPr>
          <p:cNvSpPr txBox="1"/>
          <p:nvPr/>
        </p:nvSpPr>
        <p:spPr>
          <a:xfrm>
            <a:off x="65455" y="644859"/>
            <a:ext cx="12061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觀察和分析過去的資料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4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6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預測未來</a:t>
            </a:r>
            <a:r>
              <a:rPr lang="zh-TW" altLang="en-US" sz="4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0E43ED-004F-4CBB-BAE8-BF70C93A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189292"/>
            <a:ext cx="8968069" cy="4025440"/>
          </a:xfrm>
          <a:prstGeom prst="rect">
            <a:avLst/>
          </a:prstGeom>
        </p:spPr>
      </p:pic>
      <p:pic>
        <p:nvPicPr>
          <p:cNvPr id="12" name="Picture 7" descr="E:\fppt\template\arrows\arrow5.png">
            <a:extLst>
              <a:ext uri="{FF2B5EF4-FFF2-40B4-BE49-F238E27FC236}">
                <a16:creationId xmlns:a16="http://schemas.microsoft.com/office/drawing/2014/main" id="{A5C6DE1F-CA08-402D-9BB4-6D8E6728E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17956">
            <a:off x="3077825" y="3108970"/>
            <a:ext cx="2312433" cy="570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DC44A7E-2FB7-48FE-8BD1-0F5F606BF54B}"/>
              </a:ext>
            </a:extLst>
          </p:cNvPr>
          <p:cNvSpPr txBox="1"/>
          <p:nvPr/>
        </p:nvSpPr>
        <p:spPr>
          <a:xfrm>
            <a:off x="802345" y="159429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  <a:latin typeface="+mn-lt"/>
              </a:rPr>
              <a:t>(…, Y</a:t>
            </a:r>
            <a:r>
              <a:rPr lang="en-US" altLang="zh-TW" sz="2000" dirty="0">
                <a:solidFill>
                  <a:srgbClr val="0070C0"/>
                </a:solidFill>
                <a:latin typeface="+mn-lt"/>
              </a:rPr>
              <a:t>t-3</a:t>
            </a:r>
            <a:r>
              <a:rPr lang="en-US" altLang="zh-TW" sz="3200" dirty="0">
                <a:solidFill>
                  <a:srgbClr val="0070C0"/>
                </a:solidFill>
                <a:latin typeface="+mn-lt"/>
              </a:rPr>
              <a:t>, Y</a:t>
            </a:r>
            <a:r>
              <a:rPr lang="en-US" altLang="zh-TW" sz="2000" dirty="0">
                <a:solidFill>
                  <a:srgbClr val="0070C0"/>
                </a:solidFill>
                <a:latin typeface="+mn-lt"/>
              </a:rPr>
              <a:t>t-2</a:t>
            </a:r>
            <a:r>
              <a:rPr lang="en-US" altLang="zh-TW" sz="3200" dirty="0">
                <a:solidFill>
                  <a:srgbClr val="0070C0"/>
                </a:solidFill>
                <a:latin typeface="+mn-lt"/>
              </a:rPr>
              <a:t>, Y</a:t>
            </a:r>
            <a:r>
              <a:rPr lang="en-US" altLang="zh-TW" sz="2000" dirty="0">
                <a:solidFill>
                  <a:srgbClr val="0070C0"/>
                </a:solidFill>
                <a:latin typeface="+mn-lt"/>
              </a:rPr>
              <a:t>t-1</a:t>
            </a:r>
            <a:r>
              <a:rPr lang="en-US" altLang="zh-TW" sz="3200" dirty="0">
                <a:solidFill>
                  <a:srgbClr val="0070C0"/>
                </a:solidFill>
                <a:latin typeface="+mn-lt"/>
              </a:rPr>
              <a:t>, </a:t>
            </a:r>
            <a:r>
              <a:rPr lang="en-US" altLang="zh-TW" sz="3200" dirty="0" err="1">
                <a:solidFill>
                  <a:srgbClr val="0070C0"/>
                </a:solidFill>
                <a:latin typeface="+mn-lt"/>
              </a:rPr>
              <a:t>Y</a:t>
            </a:r>
            <a:r>
              <a:rPr lang="en-US" altLang="zh-TW" sz="2000" dirty="0" err="1">
                <a:solidFill>
                  <a:srgbClr val="0070C0"/>
                </a:solidFill>
                <a:latin typeface="+mn-lt"/>
              </a:rPr>
              <a:t>t</a:t>
            </a:r>
            <a:r>
              <a:rPr lang="en-US" altLang="zh-TW" sz="3200" dirty="0">
                <a:solidFill>
                  <a:srgbClr val="0070C0"/>
                </a:solidFill>
                <a:latin typeface="+mn-lt"/>
              </a:rPr>
              <a:t>)</a:t>
            </a:r>
            <a:endParaRPr lang="zh-TW" altLang="en-US" sz="32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5BCCDD-EE52-480D-A74F-7082E8597B63}"/>
              </a:ext>
            </a:extLst>
          </p:cNvPr>
          <p:cNvSpPr txBox="1"/>
          <p:nvPr/>
        </p:nvSpPr>
        <p:spPr>
          <a:xfrm>
            <a:off x="6748340" y="159429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C00000"/>
                </a:solidFill>
                <a:latin typeface="+mn-lt"/>
              </a:rPr>
              <a:t>(Y</a:t>
            </a:r>
            <a:r>
              <a:rPr lang="en-US" altLang="zh-TW" sz="2000" dirty="0">
                <a:solidFill>
                  <a:srgbClr val="C00000"/>
                </a:solidFill>
                <a:latin typeface="+mn-lt"/>
              </a:rPr>
              <a:t>t+1</a:t>
            </a:r>
            <a:r>
              <a:rPr lang="en-US" altLang="zh-TW" sz="3200" dirty="0">
                <a:solidFill>
                  <a:srgbClr val="C00000"/>
                </a:solidFill>
                <a:latin typeface="+mn-lt"/>
              </a:rPr>
              <a:t>, Y</a:t>
            </a:r>
            <a:r>
              <a:rPr lang="en-US" altLang="zh-TW" sz="2000" dirty="0">
                <a:solidFill>
                  <a:srgbClr val="C00000"/>
                </a:solidFill>
                <a:latin typeface="+mn-lt"/>
              </a:rPr>
              <a:t>t+2</a:t>
            </a:r>
            <a:r>
              <a:rPr lang="en-US" altLang="zh-TW" sz="3200" dirty="0">
                <a:solidFill>
                  <a:srgbClr val="C00000"/>
                </a:solidFill>
                <a:latin typeface="+mn-lt"/>
              </a:rPr>
              <a:t>, Y</a:t>
            </a:r>
            <a:r>
              <a:rPr lang="en-US" altLang="zh-TW" sz="2000" dirty="0">
                <a:solidFill>
                  <a:srgbClr val="C00000"/>
                </a:solidFill>
                <a:latin typeface="+mn-lt"/>
              </a:rPr>
              <a:t>t+3</a:t>
            </a:r>
            <a:r>
              <a:rPr lang="en-US" altLang="zh-TW" sz="3200" dirty="0">
                <a:solidFill>
                  <a:srgbClr val="C00000"/>
                </a:solidFill>
                <a:latin typeface="+mn-lt"/>
              </a:rPr>
              <a:t>,…)</a:t>
            </a:r>
            <a:endParaRPr lang="zh-TW" altLang="en-US" sz="32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37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-37380" y="2564904"/>
            <a:ext cx="12192000" cy="1470025"/>
          </a:xfrm>
        </p:spPr>
        <p:txBody>
          <a:bodyPr/>
          <a:lstStyle/>
          <a:p>
            <a:r>
              <a:rPr lang="zh-TW" altLang="en-US" sz="6200" dirty="0"/>
              <a:t>如何做時間序列分析？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CD3707-272B-4E1C-B29E-BF8BA0339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345" y="4365104"/>
            <a:ext cx="2232248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8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14235</TotalTime>
  <Words>957</Words>
  <Application>Microsoft Office PowerPoint</Application>
  <PresentationFormat>寬螢幕</PresentationFormat>
  <Paragraphs>192</Paragraphs>
  <Slides>25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Cambria Math</vt:lpstr>
      <vt:lpstr>Office 佈景主題</vt:lpstr>
      <vt:lpstr>PowerPoint 簡報</vt:lpstr>
      <vt:lpstr>什麼是時間序列？</vt:lpstr>
      <vt:lpstr>PowerPoint 簡報</vt:lpstr>
      <vt:lpstr>PowerPoint 簡報</vt:lpstr>
      <vt:lpstr>PowerPoint 簡報</vt:lpstr>
      <vt:lpstr>PowerPoint 簡報</vt:lpstr>
      <vt:lpstr>什麼是時間序列分析？</vt:lpstr>
      <vt:lpstr>PowerPoint 簡報</vt:lpstr>
      <vt:lpstr>如何做時間序列分析？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有這麼完美的時間序列嗎？</vt:lpstr>
      <vt:lpstr>PowerPoint 簡報</vt:lpstr>
      <vt:lpstr>PowerPoint 簡報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nt49178</dc:creator>
  <cp:lastModifiedBy>TH Hung</cp:lastModifiedBy>
  <cp:revision>1256</cp:revision>
  <dcterms:created xsi:type="dcterms:W3CDTF">2016-10-14T03:04:57Z</dcterms:created>
  <dcterms:modified xsi:type="dcterms:W3CDTF">2017-10-30T02:58:58Z</dcterms:modified>
</cp:coreProperties>
</file>