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79" r:id="rId3"/>
    <p:sldId id="265" r:id="rId4"/>
    <p:sldId id="284" r:id="rId5"/>
    <p:sldId id="275" r:id="rId6"/>
    <p:sldId id="274" r:id="rId7"/>
    <p:sldId id="280" r:id="rId8"/>
  </p:sldIdLst>
  <p:sldSz cx="9144000" cy="5143500" type="screen16x9"/>
  <p:notesSz cx="6858000" cy="9144000"/>
  <p:embeddedFontLst>
    <p:embeddedFont>
      <p:font typeface="Krona One" panose="020B0604020202020204" charset="-18"/>
      <p:regular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Ubuntu" panose="020B0504030602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F"/>
    <a:srgbClr val="F4D000"/>
    <a:srgbClr val="F5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BA28D7-8A84-4B01-A972-44BED551AA9C}">
  <a:tblStyle styleId="{5FBA28D7-8A84-4B01-A972-44BED551AA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258"/>
      </p:cViewPr>
      <p:guideLst>
        <p:guide orient="horz" pos="498"/>
        <p:guide pos="519"/>
        <p:guide orient="horz" pos="2889"/>
        <p:guide orient="horz" pos="347"/>
        <p:guide pos="5249"/>
        <p:guide pos="2888"/>
        <p:guide orient="horz"/>
        <p:guide orient="horz"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6f39c49ba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6f39c49ba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71e807b215_3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71e807b215_3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71e807b215_3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71e807b215_3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30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7269104ac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7269104ac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92bac1024b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92bac1024b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6f39c49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6f39c49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3">
  <p:cSld name="TITLE_AND_TWO_COLUMNS_1_2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1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2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3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4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5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6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6 columns">
  <p:cSld name="TITLE_AND_TWO_COLUMNS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>
            <a:spLocks noGrp="1"/>
          </p:cNvSpPr>
          <p:nvPr>
            <p:ph type="title"/>
          </p:nvPr>
        </p:nvSpPr>
        <p:spPr>
          <a:xfrm>
            <a:off x="713225" y="38581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7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8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9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13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subTitle" idx="14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15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BLANK_1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0" y="387100"/>
            <a:ext cx="9898655" cy="108493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name="adj1" fmla="val 5366625"/>
                <a:gd name="adj2" fmla="val 16232262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name="adj1" fmla="val 5366625"/>
                <a:gd name="adj2" fmla="val 162266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6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26"/>
          <p:cNvSpPr/>
          <p:nvPr/>
        </p:nvSpPr>
        <p:spPr>
          <a:xfrm>
            <a:off x="-5524513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7524737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BLANK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6" name="Google Shape;586;p29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9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2" r:id="rId5"/>
    <p:sldLayoutId id="2147483664" r:id="rId6"/>
    <p:sldLayoutId id="2147483672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/>
          </p:nvPr>
        </p:nvSpPr>
        <p:spPr>
          <a:xfrm>
            <a:off x="971624" y="734562"/>
            <a:ext cx="4429087" cy="2911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b="1" dirty="0" err="1">
                <a:solidFill>
                  <a:srgbClr val="FFFFFF"/>
                </a:solidFill>
              </a:rPr>
              <a:t>PredictiveObject</a:t>
            </a:r>
            <a:br>
              <a:rPr lang="hu-HU" sz="4800" b="1" dirty="0">
                <a:solidFill>
                  <a:srgbClr val="FFFFFF"/>
                </a:solidFill>
              </a:rPr>
            </a:br>
            <a:r>
              <a:rPr lang="hu-HU" sz="4800" b="1" dirty="0" err="1">
                <a:solidFill>
                  <a:srgbClr val="FFFFFF"/>
                </a:solidFill>
              </a:rPr>
              <a:t>Tracking</a:t>
            </a:r>
            <a:endParaRPr sz="48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900" dirty="0" err="1">
                <a:solidFill>
                  <a:srgbClr val="FFFFFF"/>
                </a:solidFill>
              </a:rPr>
              <a:t>Simulation</a:t>
            </a:r>
            <a:r>
              <a:rPr lang="hu-HU" sz="1900" dirty="0">
                <a:solidFill>
                  <a:srgbClr val="FFFFFF"/>
                </a:solidFill>
              </a:rPr>
              <a:t> software</a:t>
            </a:r>
            <a:endParaRPr sz="1900" dirty="0">
              <a:solidFill>
                <a:srgbClr val="FFFFFF"/>
              </a:solidFill>
            </a:endParaRPr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5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1591" name="Google Shape;1591;p55"/>
          <p:cNvGrpSpPr/>
          <p:nvPr/>
        </p:nvGrpSpPr>
        <p:grpSpPr>
          <a:xfrm>
            <a:off x="722118" y="3360110"/>
            <a:ext cx="7717422" cy="8544758"/>
            <a:chOff x="5182500" y="417225"/>
            <a:chExt cx="4188788" cy="4637841"/>
          </a:xfrm>
        </p:grpSpPr>
        <p:sp>
          <p:nvSpPr>
            <p:cNvPr id="1592" name="Google Shape;1592;p55"/>
            <p:cNvSpPr/>
            <p:nvPr/>
          </p:nvSpPr>
          <p:spPr>
            <a:xfrm>
              <a:off x="5182500" y="2700935"/>
              <a:ext cx="4188788" cy="90191"/>
            </a:xfrm>
            <a:custGeom>
              <a:avLst/>
              <a:gdLst/>
              <a:ahLst/>
              <a:cxnLst/>
              <a:rect l="l" t="t" r="r" b="b"/>
              <a:pathLst>
                <a:path w="70548" h="1519" extrusionOk="0">
                  <a:moveTo>
                    <a:pt x="0" y="1"/>
                  </a:moveTo>
                  <a:lnTo>
                    <a:pt x="0" y="1519"/>
                  </a:lnTo>
                  <a:lnTo>
                    <a:pt x="70548" y="1519"/>
                  </a:lnTo>
                  <a:lnTo>
                    <a:pt x="70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7998580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6464841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7806736" y="417225"/>
              <a:ext cx="473872" cy="90428"/>
            </a:xfrm>
            <a:custGeom>
              <a:avLst/>
              <a:gdLst/>
              <a:ahLst/>
              <a:cxnLst/>
              <a:rect l="l" t="t" r="r" b="b"/>
              <a:pathLst>
                <a:path w="7981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80" y="1522"/>
                  </a:lnTo>
                  <a:lnTo>
                    <a:pt x="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6273235" y="417225"/>
              <a:ext cx="473575" cy="90428"/>
            </a:xfrm>
            <a:custGeom>
              <a:avLst/>
              <a:gdLst/>
              <a:ahLst/>
              <a:cxnLst/>
              <a:rect l="l" t="t" r="r" b="b"/>
              <a:pathLst>
                <a:path w="7976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76" y="1522"/>
                  </a:lnTo>
                  <a:lnTo>
                    <a:pt x="7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6003372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5530858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6179956" y="1788330"/>
              <a:ext cx="112813" cy="335528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6179956" y="1044174"/>
              <a:ext cx="112813" cy="335291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5322924" y="1788330"/>
              <a:ext cx="112872" cy="335528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5"/>
            <p:cNvSpPr/>
            <p:nvPr/>
          </p:nvSpPr>
          <p:spPr>
            <a:xfrm>
              <a:off x="5322924" y="1044174"/>
              <a:ext cx="112872" cy="335291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5"/>
            <p:cNvSpPr/>
            <p:nvPr/>
          </p:nvSpPr>
          <p:spPr>
            <a:xfrm>
              <a:off x="5360628" y="638043"/>
              <a:ext cx="894722" cy="178938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5"/>
            <p:cNvSpPr/>
            <p:nvPr/>
          </p:nvSpPr>
          <p:spPr>
            <a:xfrm>
              <a:off x="5485792" y="674441"/>
              <a:ext cx="644100" cy="446203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5"/>
            <p:cNvSpPr/>
            <p:nvPr/>
          </p:nvSpPr>
          <p:spPr>
            <a:xfrm>
              <a:off x="5601753" y="802514"/>
              <a:ext cx="412478" cy="799900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5"/>
            <p:cNvSpPr/>
            <p:nvPr/>
          </p:nvSpPr>
          <p:spPr>
            <a:xfrm>
              <a:off x="5480804" y="1060264"/>
              <a:ext cx="654075" cy="1128184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5"/>
            <p:cNvSpPr/>
            <p:nvPr/>
          </p:nvSpPr>
          <p:spPr>
            <a:xfrm>
              <a:off x="5388000" y="1026302"/>
              <a:ext cx="271819" cy="439019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5"/>
            <p:cNvSpPr/>
            <p:nvPr/>
          </p:nvSpPr>
          <p:spPr>
            <a:xfrm>
              <a:off x="5443101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5"/>
            <p:cNvSpPr/>
            <p:nvPr/>
          </p:nvSpPr>
          <p:spPr>
            <a:xfrm>
              <a:off x="5404091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5"/>
            <p:cNvSpPr/>
            <p:nvPr/>
          </p:nvSpPr>
          <p:spPr>
            <a:xfrm>
              <a:off x="5404091" y="1707698"/>
              <a:ext cx="219866" cy="45184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5"/>
            <p:cNvSpPr/>
            <p:nvPr/>
          </p:nvSpPr>
          <p:spPr>
            <a:xfrm>
              <a:off x="5404091" y="1931723"/>
              <a:ext cx="219866" cy="45125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5"/>
            <p:cNvSpPr/>
            <p:nvPr/>
          </p:nvSpPr>
          <p:spPr>
            <a:xfrm>
              <a:off x="5955930" y="1026302"/>
              <a:ext cx="271997" cy="439019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5"/>
            <p:cNvSpPr/>
            <p:nvPr/>
          </p:nvSpPr>
          <p:spPr>
            <a:xfrm>
              <a:off x="5993100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5"/>
            <p:cNvSpPr/>
            <p:nvPr/>
          </p:nvSpPr>
          <p:spPr>
            <a:xfrm>
              <a:off x="6008953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5"/>
            <p:cNvSpPr/>
            <p:nvPr/>
          </p:nvSpPr>
          <p:spPr>
            <a:xfrm>
              <a:off x="5991793" y="1707698"/>
              <a:ext cx="220103" cy="45184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5"/>
            <p:cNvSpPr/>
            <p:nvPr/>
          </p:nvSpPr>
          <p:spPr>
            <a:xfrm>
              <a:off x="5991793" y="1931723"/>
              <a:ext cx="220103" cy="45125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5"/>
            <p:cNvSpPr/>
            <p:nvPr/>
          </p:nvSpPr>
          <p:spPr>
            <a:xfrm>
              <a:off x="5548493" y="1299786"/>
              <a:ext cx="518997" cy="796931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5"/>
            <p:cNvSpPr/>
            <p:nvPr/>
          </p:nvSpPr>
          <p:spPr>
            <a:xfrm>
              <a:off x="5600387" y="1379409"/>
              <a:ext cx="415150" cy="637747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5"/>
            <p:cNvSpPr/>
            <p:nvPr/>
          </p:nvSpPr>
          <p:spPr>
            <a:xfrm>
              <a:off x="5565356" y="1089655"/>
              <a:ext cx="201163" cy="63709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5"/>
            <p:cNvSpPr/>
            <p:nvPr/>
          </p:nvSpPr>
          <p:spPr>
            <a:xfrm>
              <a:off x="5334265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6168912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5402785" y="1369315"/>
              <a:ext cx="31944" cy="749312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5404091" y="1476370"/>
              <a:ext cx="30638" cy="45363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5404091" y="1707698"/>
              <a:ext cx="30638" cy="45184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5404091" y="1931723"/>
              <a:ext cx="30638" cy="45125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5"/>
            <p:cNvSpPr/>
            <p:nvPr/>
          </p:nvSpPr>
          <p:spPr>
            <a:xfrm>
              <a:off x="6180965" y="1369315"/>
              <a:ext cx="32003" cy="749312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5"/>
            <p:cNvSpPr/>
            <p:nvPr/>
          </p:nvSpPr>
          <p:spPr>
            <a:xfrm>
              <a:off x="6180965" y="1476370"/>
              <a:ext cx="30934" cy="45363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6180965" y="1707698"/>
              <a:ext cx="30934" cy="45184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6180965" y="1931723"/>
              <a:ext cx="30934" cy="45125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5408603" y="639350"/>
              <a:ext cx="169456" cy="133000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5437282" y="669334"/>
              <a:ext cx="93338" cy="73091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6037632" y="639350"/>
              <a:ext cx="169516" cy="133000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6085310" y="669334"/>
              <a:ext cx="93100" cy="73091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8966763" y="2387610"/>
              <a:ext cx="65491" cy="119463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8515625" y="2387610"/>
              <a:ext cx="65669" cy="119463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9081714" y="1820571"/>
              <a:ext cx="106222" cy="363672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9081714" y="997267"/>
              <a:ext cx="117563" cy="363731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8359822" y="1820571"/>
              <a:ext cx="106341" cy="363672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8348541" y="997267"/>
              <a:ext cx="117622" cy="363731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8381732" y="593512"/>
              <a:ext cx="784581" cy="1878744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8491399" y="687325"/>
              <a:ext cx="565072" cy="169111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8593110" y="909806"/>
              <a:ext cx="68519" cy="1394066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8886130" y="909806"/>
              <a:ext cx="68638" cy="1394066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8471093" y="1266061"/>
              <a:ext cx="605625" cy="781909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8436061" y="1267783"/>
              <a:ext cx="201638" cy="423166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8427570" y="1834465"/>
              <a:ext cx="199322" cy="247297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8416289" y="1716189"/>
              <a:ext cx="194513" cy="45066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8910118" y="1267783"/>
              <a:ext cx="201697" cy="423166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8921162" y="1834465"/>
              <a:ext cx="199025" cy="247297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8936956" y="1716189"/>
              <a:ext cx="194572" cy="45066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8546441" y="1525355"/>
              <a:ext cx="454931" cy="398525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8592041" y="1565137"/>
              <a:ext cx="363731" cy="318963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8562650" y="1296877"/>
              <a:ext cx="183053" cy="48034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5"/>
            <p:cNvSpPr/>
            <p:nvPr/>
          </p:nvSpPr>
          <p:spPr>
            <a:xfrm>
              <a:off x="8328531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5"/>
            <p:cNvSpPr/>
            <p:nvPr/>
          </p:nvSpPr>
          <p:spPr>
            <a:xfrm>
              <a:off x="9106474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8415754" y="1563058"/>
              <a:ext cx="39603" cy="716062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8427570" y="2011524"/>
              <a:ext cx="23809" cy="66797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8419198" y="1716189"/>
              <a:ext cx="25591" cy="45066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9092521" y="1563058"/>
              <a:ext cx="39544" cy="716062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9096440" y="2011524"/>
              <a:ext cx="23750" cy="66797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5"/>
            <p:cNvSpPr/>
            <p:nvPr/>
          </p:nvSpPr>
          <p:spPr>
            <a:xfrm>
              <a:off x="9103030" y="1716189"/>
              <a:ext cx="25650" cy="45066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5"/>
            <p:cNvSpPr/>
            <p:nvPr/>
          </p:nvSpPr>
          <p:spPr>
            <a:xfrm>
              <a:off x="8363326" y="585912"/>
              <a:ext cx="139175" cy="126053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8384879" y="614115"/>
              <a:ext cx="76772" cy="69469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9045317" y="585912"/>
              <a:ext cx="139234" cy="126053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9086168" y="614115"/>
              <a:ext cx="76713" cy="69469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7519475" y="2438495"/>
              <a:ext cx="62463" cy="111566"/>
            </a:xfrm>
            <a:custGeom>
              <a:avLst/>
              <a:gdLst/>
              <a:ahLst/>
              <a:cxnLst/>
              <a:rect l="l" t="t" r="r" b="b"/>
              <a:pathLst>
                <a:path w="1052" h="1879" extrusionOk="0">
                  <a:moveTo>
                    <a:pt x="525" y="0"/>
                  </a:moveTo>
                  <a:cubicBezTo>
                    <a:pt x="236" y="0"/>
                    <a:pt x="0" y="236"/>
                    <a:pt x="0" y="524"/>
                  </a:cubicBezTo>
                  <a:lnTo>
                    <a:pt x="0" y="1354"/>
                  </a:lnTo>
                  <a:cubicBezTo>
                    <a:pt x="0" y="1643"/>
                    <a:pt x="236" y="1878"/>
                    <a:pt x="525" y="1878"/>
                  </a:cubicBezTo>
                  <a:cubicBezTo>
                    <a:pt x="818" y="1878"/>
                    <a:pt x="1052" y="1643"/>
                    <a:pt x="1052" y="1354"/>
                  </a:cubicBezTo>
                  <a:lnTo>
                    <a:pt x="1052" y="524"/>
                  </a:lnTo>
                  <a:cubicBezTo>
                    <a:pt x="1052" y="236"/>
                    <a:pt x="818" y="0"/>
                    <a:pt x="525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6971852" y="2438495"/>
              <a:ext cx="62284" cy="111566"/>
            </a:xfrm>
            <a:custGeom>
              <a:avLst/>
              <a:gdLst/>
              <a:ahLst/>
              <a:cxnLst/>
              <a:rect l="l" t="t" r="r" b="b"/>
              <a:pathLst>
                <a:path w="1049" h="1879" extrusionOk="0">
                  <a:moveTo>
                    <a:pt x="524" y="0"/>
                  </a:moveTo>
                  <a:cubicBezTo>
                    <a:pt x="235" y="0"/>
                    <a:pt x="1" y="236"/>
                    <a:pt x="1" y="524"/>
                  </a:cubicBezTo>
                  <a:lnTo>
                    <a:pt x="1" y="1354"/>
                  </a:lnTo>
                  <a:cubicBezTo>
                    <a:pt x="1" y="1643"/>
                    <a:pt x="235" y="1878"/>
                    <a:pt x="524" y="1878"/>
                  </a:cubicBezTo>
                  <a:cubicBezTo>
                    <a:pt x="813" y="1878"/>
                    <a:pt x="1048" y="1643"/>
                    <a:pt x="1048" y="1354"/>
                  </a:cubicBezTo>
                  <a:lnTo>
                    <a:pt x="1048" y="524"/>
                  </a:lnTo>
                  <a:cubicBezTo>
                    <a:pt x="1048" y="236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7638346" y="1951198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396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7"/>
                    <a:pt x="897" y="6157"/>
                  </a:cubicBezTo>
                  <a:cubicBezTo>
                    <a:pt x="1393" y="6157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396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5"/>
            <p:cNvSpPr/>
            <p:nvPr/>
          </p:nvSpPr>
          <p:spPr>
            <a:xfrm>
              <a:off x="7638346" y="1015139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400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6"/>
                    <a:pt x="897" y="6156"/>
                  </a:cubicBezTo>
                  <a:cubicBezTo>
                    <a:pt x="1393" y="6156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400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5"/>
            <p:cNvSpPr/>
            <p:nvPr/>
          </p:nvSpPr>
          <p:spPr>
            <a:xfrm>
              <a:off x="6808687" y="1951198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396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7"/>
                    <a:pt x="898" y="6157"/>
                  </a:cubicBezTo>
                  <a:cubicBezTo>
                    <a:pt x="1395" y="6157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396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5"/>
            <p:cNvSpPr/>
            <p:nvPr/>
          </p:nvSpPr>
          <p:spPr>
            <a:xfrm>
              <a:off x="6808687" y="1015139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400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6"/>
                    <a:pt x="898" y="6156"/>
                  </a:cubicBezTo>
                  <a:cubicBezTo>
                    <a:pt x="1395" y="6156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400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6841878" y="522914"/>
              <a:ext cx="870022" cy="2019938"/>
            </a:xfrm>
            <a:custGeom>
              <a:avLst/>
              <a:gdLst/>
              <a:ahLst/>
              <a:cxnLst/>
              <a:rect l="l" t="t" r="r" b="b"/>
              <a:pathLst>
                <a:path w="14653" h="34020" extrusionOk="0">
                  <a:moveTo>
                    <a:pt x="7324" y="0"/>
                  </a:moveTo>
                  <a:cubicBezTo>
                    <a:pt x="3282" y="0"/>
                    <a:pt x="1" y="2139"/>
                    <a:pt x="1" y="6183"/>
                  </a:cubicBezTo>
                  <a:lnTo>
                    <a:pt x="1" y="29400"/>
                  </a:lnTo>
                  <a:cubicBezTo>
                    <a:pt x="1" y="33443"/>
                    <a:pt x="3282" y="34020"/>
                    <a:pt x="7324" y="34020"/>
                  </a:cubicBezTo>
                  <a:cubicBezTo>
                    <a:pt x="11372" y="34020"/>
                    <a:pt x="14653" y="33443"/>
                    <a:pt x="14653" y="29400"/>
                  </a:cubicBezTo>
                  <a:lnTo>
                    <a:pt x="14653" y="6183"/>
                  </a:lnTo>
                  <a:cubicBezTo>
                    <a:pt x="14653" y="2139"/>
                    <a:pt x="11372" y="0"/>
                    <a:pt x="73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6963658" y="580093"/>
              <a:ext cx="626169" cy="271463"/>
            </a:xfrm>
            <a:custGeom>
              <a:avLst/>
              <a:gdLst/>
              <a:ahLst/>
              <a:cxnLst/>
              <a:rect l="l" t="t" r="r" b="b"/>
              <a:pathLst>
                <a:path w="10546" h="4572" extrusionOk="0">
                  <a:moveTo>
                    <a:pt x="5273" y="0"/>
                  </a:moveTo>
                  <a:cubicBezTo>
                    <a:pt x="2411" y="0"/>
                    <a:pt x="80" y="1491"/>
                    <a:pt x="0" y="4310"/>
                  </a:cubicBezTo>
                  <a:lnTo>
                    <a:pt x="112" y="4572"/>
                  </a:lnTo>
                  <a:cubicBezTo>
                    <a:pt x="476" y="4372"/>
                    <a:pt x="906" y="4252"/>
                    <a:pt x="1377" y="4252"/>
                  </a:cubicBezTo>
                  <a:lnTo>
                    <a:pt x="9175" y="4252"/>
                  </a:lnTo>
                  <a:cubicBezTo>
                    <a:pt x="9641" y="4252"/>
                    <a:pt x="10076" y="4372"/>
                    <a:pt x="10435" y="4572"/>
                  </a:cubicBezTo>
                  <a:lnTo>
                    <a:pt x="10546" y="4306"/>
                  </a:lnTo>
                  <a:cubicBezTo>
                    <a:pt x="10471" y="1491"/>
                    <a:pt x="8136" y="0"/>
                    <a:pt x="5273" y="0"/>
                  </a:cubicBez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6910220" y="832558"/>
              <a:ext cx="733163" cy="446678"/>
            </a:xfrm>
            <a:custGeom>
              <a:avLst/>
              <a:gdLst/>
              <a:ahLst/>
              <a:cxnLst/>
              <a:rect l="l" t="t" r="r" b="b"/>
              <a:pathLst>
                <a:path w="12348" h="7523" extrusionOk="0">
                  <a:moveTo>
                    <a:pt x="2277" y="0"/>
                  </a:moveTo>
                  <a:cubicBezTo>
                    <a:pt x="1021" y="0"/>
                    <a:pt x="0" y="853"/>
                    <a:pt x="0" y="1900"/>
                  </a:cubicBezTo>
                  <a:lnTo>
                    <a:pt x="0" y="7523"/>
                  </a:lnTo>
                  <a:lnTo>
                    <a:pt x="12347" y="7523"/>
                  </a:lnTo>
                  <a:lnTo>
                    <a:pt x="12347" y="1900"/>
                  </a:lnTo>
                  <a:cubicBezTo>
                    <a:pt x="12347" y="853"/>
                    <a:pt x="11331" y="0"/>
                    <a:pt x="1007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6887241" y="798892"/>
              <a:ext cx="218025" cy="406897"/>
            </a:xfrm>
            <a:custGeom>
              <a:avLst/>
              <a:gdLst/>
              <a:ahLst/>
              <a:cxnLst/>
              <a:rect l="l" t="t" r="r" b="b"/>
              <a:pathLst>
                <a:path w="3672" h="6853" extrusionOk="0">
                  <a:moveTo>
                    <a:pt x="650" y="0"/>
                  </a:moveTo>
                  <a:cubicBezTo>
                    <a:pt x="577" y="0"/>
                    <a:pt x="503" y="14"/>
                    <a:pt x="431" y="43"/>
                  </a:cubicBezTo>
                  <a:cubicBezTo>
                    <a:pt x="142" y="164"/>
                    <a:pt x="1" y="496"/>
                    <a:pt x="125" y="789"/>
                  </a:cubicBezTo>
                  <a:lnTo>
                    <a:pt x="2500" y="6502"/>
                  </a:lnTo>
                  <a:cubicBezTo>
                    <a:pt x="2588" y="6723"/>
                    <a:pt x="2801" y="6852"/>
                    <a:pt x="3024" y="6852"/>
                  </a:cubicBezTo>
                  <a:cubicBezTo>
                    <a:pt x="3098" y="6852"/>
                    <a:pt x="3170" y="6838"/>
                    <a:pt x="3241" y="6812"/>
                  </a:cubicBezTo>
                  <a:cubicBezTo>
                    <a:pt x="3534" y="6688"/>
                    <a:pt x="3671" y="6355"/>
                    <a:pt x="3551" y="6066"/>
                  </a:cubicBezTo>
                  <a:lnTo>
                    <a:pt x="1177" y="350"/>
                  </a:lnTo>
                  <a:cubicBezTo>
                    <a:pt x="1087" y="132"/>
                    <a:pt x="874" y="0"/>
                    <a:pt x="650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6866697" y="1164350"/>
              <a:ext cx="208525" cy="45363"/>
            </a:xfrm>
            <a:custGeom>
              <a:avLst/>
              <a:gdLst/>
              <a:ahLst/>
              <a:cxnLst/>
              <a:rect l="l" t="t" r="r" b="b"/>
              <a:pathLst>
                <a:path w="3512" h="764" extrusionOk="0">
                  <a:moveTo>
                    <a:pt x="378" y="0"/>
                  </a:moveTo>
                  <a:cubicBezTo>
                    <a:pt x="169" y="0"/>
                    <a:pt x="0" y="173"/>
                    <a:pt x="0" y="382"/>
                  </a:cubicBezTo>
                  <a:cubicBezTo>
                    <a:pt x="0" y="591"/>
                    <a:pt x="169" y="763"/>
                    <a:pt x="378" y="763"/>
                  </a:cubicBezTo>
                  <a:lnTo>
                    <a:pt x="3134" y="763"/>
                  </a:lnTo>
                  <a:cubicBezTo>
                    <a:pt x="3343" y="763"/>
                    <a:pt x="3511" y="591"/>
                    <a:pt x="3511" y="382"/>
                  </a:cubicBezTo>
                  <a:cubicBezTo>
                    <a:pt x="3511" y="173"/>
                    <a:pt x="3343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7448343" y="798892"/>
              <a:ext cx="217966" cy="406897"/>
            </a:xfrm>
            <a:custGeom>
              <a:avLst/>
              <a:gdLst/>
              <a:ahLst/>
              <a:cxnLst/>
              <a:rect l="l" t="t" r="r" b="b"/>
              <a:pathLst>
                <a:path w="3671" h="6853" extrusionOk="0">
                  <a:moveTo>
                    <a:pt x="3024" y="0"/>
                  </a:moveTo>
                  <a:cubicBezTo>
                    <a:pt x="2801" y="0"/>
                    <a:pt x="2589" y="132"/>
                    <a:pt x="2499" y="350"/>
                  </a:cubicBezTo>
                  <a:lnTo>
                    <a:pt x="125" y="6066"/>
                  </a:lnTo>
                  <a:cubicBezTo>
                    <a:pt x="0" y="6355"/>
                    <a:pt x="142" y="6688"/>
                    <a:pt x="430" y="6812"/>
                  </a:cubicBezTo>
                  <a:cubicBezTo>
                    <a:pt x="502" y="6838"/>
                    <a:pt x="577" y="6852"/>
                    <a:pt x="648" y="6852"/>
                  </a:cubicBezTo>
                  <a:cubicBezTo>
                    <a:pt x="875" y="6852"/>
                    <a:pt x="1083" y="6723"/>
                    <a:pt x="1176" y="6502"/>
                  </a:cubicBezTo>
                  <a:lnTo>
                    <a:pt x="3550" y="789"/>
                  </a:lnTo>
                  <a:cubicBezTo>
                    <a:pt x="3671" y="496"/>
                    <a:pt x="3533" y="164"/>
                    <a:pt x="3240" y="43"/>
                  </a:cubicBezTo>
                  <a:cubicBezTo>
                    <a:pt x="3170" y="14"/>
                    <a:pt x="3097" y="0"/>
                    <a:pt x="30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7478387" y="1164350"/>
              <a:ext cx="208763" cy="45363"/>
            </a:xfrm>
            <a:custGeom>
              <a:avLst/>
              <a:gdLst/>
              <a:ahLst/>
              <a:cxnLst/>
              <a:rect l="l" t="t" r="r" b="b"/>
              <a:pathLst>
                <a:path w="3516" h="764" extrusionOk="0">
                  <a:moveTo>
                    <a:pt x="381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1"/>
                    <a:pt x="168" y="763"/>
                    <a:pt x="381" y="763"/>
                  </a:cubicBezTo>
                  <a:lnTo>
                    <a:pt x="3134" y="763"/>
                  </a:lnTo>
                  <a:cubicBezTo>
                    <a:pt x="3342" y="763"/>
                    <a:pt x="3515" y="591"/>
                    <a:pt x="3515" y="382"/>
                  </a:cubicBezTo>
                  <a:cubicBezTo>
                    <a:pt x="3515" y="173"/>
                    <a:pt x="3342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5"/>
            <p:cNvSpPr/>
            <p:nvPr/>
          </p:nvSpPr>
          <p:spPr>
            <a:xfrm>
              <a:off x="7006112" y="1032774"/>
              <a:ext cx="541381" cy="1349119"/>
            </a:xfrm>
            <a:custGeom>
              <a:avLst/>
              <a:gdLst/>
              <a:ahLst/>
              <a:cxnLst/>
              <a:rect l="l" t="t" r="r" b="b"/>
              <a:pathLst>
                <a:path w="9118" h="22722" extrusionOk="0">
                  <a:moveTo>
                    <a:pt x="0" y="1"/>
                  </a:moveTo>
                  <a:lnTo>
                    <a:pt x="0" y="22722"/>
                  </a:lnTo>
                  <a:lnTo>
                    <a:pt x="9117" y="2272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5"/>
            <p:cNvSpPr/>
            <p:nvPr/>
          </p:nvSpPr>
          <p:spPr>
            <a:xfrm>
              <a:off x="7060441" y="1088705"/>
              <a:ext cx="432963" cy="1265519"/>
            </a:xfrm>
            <a:custGeom>
              <a:avLst/>
              <a:gdLst/>
              <a:ahLst/>
              <a:cxnLst/>
              <a:rect l="l" t="t" r="r" b="b"/>
              <a:pathLst>
                <a:path w="7292" h="21314" extrusionOk="0">
                  <a:moveTo>
                    <a:pt x="0" y="0"/>
                  </a:moveTo>
                  <a:lnTo>
                    <a:pt x="0" y="21313"/>
                  </a:lnTo>
                  <a:lnTo>
                    <a:pt x="7292" y="2131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5"/>
            <p:cNvSpPr/>
            <p:nvPr/>
          </p:nvSpPr>
          <p:spPr>
            <a:xfrm>
              <a:off x="7036156" y="859099"/>
              <a:ext cx="212503" cy="38594"/>
            </a:xfrm>
            <a:custGeom>
              <a:avLst/>
              <a:gdLst/>
              <a:ahLst/>
              <a:cxnLst/>
              <a:rect l="l" t="t" r="r" b="b"/>
              <a:pathLst>
                <a:path w="3579" h="650" extrusionOk="0">
                  <a:moveTo>
                    <a:pt x="1641" y="1"/>
                  </a:moveTo>
                  <a:cubicBezTo>
                    <a:pt x="1445" y="1"/>
                    <a:pt x="1251" y="13"/>
                    <a:pt x="1061" y="46"/>
                  </a:cubicBezTo>
                  <a:cubicBezTo>
                    <a:pt x="950" y="64"/>
                    <a:pt x="844" y="90"/>
                    <a:pt x="742" y="121"/>
                  </a:cubicBezTo>
                  <a:cubicBezTo>
                    <a:pt x="639" y="144"/>
                    <a:pt x="547" y="193"/>
                    <a:pt x="457" y="223"/>
                  </a:cubicBezTo>
                  <a:cubicBezTo>
                    <a:pt x="373" y="268"/>
                    <a:pt x="297" y="316"/>
                    <a:pt x="236" y="361"/>
                  </a:cubicBezTo>
                  <a:cubicBezTo>
                    <a:pt x="174" y="410"/>
                    <a:pt x="125" y="459"/>
                    <a:pt x="90" y="498"/>
                  </a:cubicBezTo>
                  <a:cubicBezTo>
                    <a:pt x="27" y="596"/>
                    <a:pt x="0" y="649"/>
                    <a:pt x="0" y="649"/>
                  </a:cubicBezTo>
                  <a:cubicBezTo>
                    <a:pt x="0" y="649"/>
                    <a:pt x="67" y="627"/>
                    <a:pt x="156" y="592"/>
                  </a:cubicBezTo>
                  <a:cubicBezTo>
                    <a:pt x="200" y="582"/>
                    <a:pt x="262" y="574"/>
                    <a:pt x="324" y="561"/>
                  </a:cubicBezTo>
                  <a:cubicBezTo>
                    <a:pt x="391" y="556"/>
                    <a:pt x="462" y="552"/>
                    <a:pt x="547" y="543"/>
                  </a:cubicBezTo>
                  <a:cubicBezTo>
                    <a:pt x="564" y="544"/>
                    <a:pt x="581" y="544"/>
                    <a:pt x="598" y="544"/>
                  </a:cubicBezTo>
                  <a:cubicBezTo>
                    <a:pt x="645" y="544"/>
                    <a:pt x="695" y="542"/>
                    <a:pt x="748" y="542"/>
                  </a:cubicBezTo>
                  <a:cubicBezTo>
                    <a:pt x="768" y="542"/>
                    <a:pt x="788" y="542"/>
                    <a:pt x="809" y="543"/>
                  </a:cubicBezTo>
                  <a:cubicBezTo>
                    <a:pt x="897" y="543"/>
                    <a:pt x="995" y="547"/>
                    <a:pt x="1102" y="552"/>
                  </a:cubicBezTo>
                  <a:cubicBezTo>
                    <a:pt x="1305" y="556"/>
                    <a:pt x="1528" y="561"/>
                    <a:pt x="1745" y="570"/>
                  </a:cubicBezTo>
                  <a:cubicBezTo>
                    <a:pt x="1857" y="572"/>
                    <a:pt x="1970" y="573"/>
                    <a:pt x="2082" y="573"/>
                  </a:cubicBezTo>
                  <a:cubicBezTo>
                    <a:pt x="2413" y="573"/>
                    <a:pt x="2735" y="561"/>
                    <a:pt x="2997" y="525"/>
                  </a:cubicBezTo>
                  <a:cubicBezTo>
                    <a:pt x="3169" y="503"/>
                    <a:pt x="3316" y="472"/>
                    <a:pt x="3423" y="445"/>
                  </a:cubicBezTo>
                  <a:cubicBezTo>
                    <a:pt x="3520" y="418"/>
                    <a:pt x="3578" y="396"/>
                    <a:pt x="3578" y="396"/>
                  </a:cubicBezTo>
                  <a:cubicBezTo>
                    <a:pt x="3578" y="396"/>
                    <a:pt x="3525" y="369"/>
                    <a:pt x="3423" y="334"/>
                  </a:cubicBezTo>
                  <a:cubicBezTo>
                    <a:pt x="3325" y="295"/>
                    <a:pt x="3192" y="250"/>
                    <a:pt x="3023" y="197"/>
                  </a:cubicBezTo>
                  <a:cubicBezTo>
                    <a:pt x="2854" y="148"/>
                    <a:pt x="2655" y="103"/>
                    <a:pt x="2442" y="68"/>
                  </a:cubicBezTo>
                  <a:cubicBezTo>
                    <a:pt x="2229" y="28"/>
                    <a:pt x="1993" y="6"/>
                    <a:pt x="1758" y="2"/>
                  </a:cubicBezTo>
                  <a:cubicBezTo>
                    <a:pt x="1719" y="1"/>
                    <a:pt x="1680" y="1"/>
                    <a:pt x="1641" y="1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5"/>
            <p:cNvSpPr/>
            <p:nvPr/>
          </p:nvSpPr>
          <p:spPr>
            <a:xfrm>
              <a:off x="6910220" y="1358034"/>
              <a:ext cx="95950" cy="996194"/>
            </a:xfrm>
            <a:custGeom>
              <a:avLst/>
              <a:gdLst/>
              <a:ahLst/>
              <a:cxnLst/>
              <a:rect l="l" t="t" r="r" b="b"/>
              <a:pathLst>
                <a:path w="1616" h="16778" extrusionOk="0">
                  <a:moveTo>
                    <a:pt x="0" y="0"/>
                  </a:moveTo>
                  <a:lnTo>
                    <a:pt x="0" y="16777"/>
                  </a:lnTo>
                  <a:lnTo>
                    <a:pt x="1615" y="16777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5"/>
            <p:cNvSpPr/>
            <p:nvPr/>
          </p:nvSpPr>
          <p:spPr>
            <a:xfrm>
              <a:off x="7547442" y="1350612"/>
              <a:ext cx="95950" cy="1003616"/>
            </a:xfrm>
            <a:custGeom>
              <a:avLst/>
              <a:gdLst/>
              <a:ahLst/>
              <a:cxnLst/>
              <a:rect l="l" t="t" r="r" b="b"/>
              <a:pathLst>
                <a:path w="1616" h="16903" extrusionOk="0">
                  <a:moveTo>
                    <a:pt x="0" y="1"/>
                  </a:moveTo>
                  <a:lnTo>
                    <a:pt x="0" y="16902"/>
                  </a:lnTo>
                  <a:lnTo>
                    <a:pt x="1615" y="1690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7049634" y="2406075"/>
              <a:ext cx="454338" cy="70419"/>
            </a:xfrm>
            <a:custGeom>
              <a:avLst/>
              <a:gdLst/>
              <a:ahLst/>
              <a:cxnLst/>
              <a:rect l="l" t="t" r="r" b="b"/>
              <a:pathLst>
                <a:path w="7652" h="1186" extrusionOk="0">
                  <a:moveTo>
                    <a:pt x="594" y="1"/>
                  </a:moveTo>
                  <a:cubicBezTo>
                    <a:pt x="266" y="1"/>
                    <a:pt x="0" y="267"/>
                    <a:pt x="0" y="595"/>
                  </a:cubicBezTo>
                  <a:cubicBezTo>
                    <a:pt x="0" y="919"/>
                    <a:pt x="266" y="1185"/>
                    <a:pt x="594" y="1185"/>
                  </a:cubicBezTo>
                  <a:lnTo>
                    <a:pt x="7061" y="1185"/>
                  </a:lnTo>
                  <a:cubicBezTo>
                    <a:pt x="7385" y="1185"/>
                    <a:pt x="7651" y="919"/>
                    <a:pt x="7651" y="595"/>
                  </a:cubicBezTo>
                  <a:cubicBezTo>
                    <a:pt x="7651" y="267"/>
                    <a:pt x="7385" y="1"/>
                    <a:pt x="7061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7259884" y="2369203"/>
              <a:ext cx="33784" cy="160016"/>
            </a:xfrm>
            <a:custGeom>
              <a:avLst/>
              <a:gdLst/>
              <a:ahLst/>
              <a:cxnLst/>
              <a:rect l="l" t="t" r="r" b="b"/>
              <a:pathLst>
                <a:path w="569" h="2695" extrusionOk="0">
                  <a:moveTo>
                    <a:pt x="1" y="1"/>
                  </a:moveTo>
                  <a:lnTo>
                    <a:pt x="1" y="2695"/>
                  </a:lnTo>
                  <a:lnTo>
                    <a:pt x="569" y="269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5"/>
            <p:cNvSpPr/>
            <p:nvPr/>
          </p:nvSpPr>
          <p:spPr>
            <a:xfrm>
              <a:off x="6769142" y="945847"/>
              <a:ext cx="112931" cy="112872"/>
            </a:xfrm>
            <a:custGeom>
              <a:avLst/>
              <a:gdLst/>
              <a:ahLst/>
              <a:cxnLst/>
              <a:rect l="l" t="t" r="r" b="b"/>
              <a:pathLst>
                <a:path w="1902" h="1901" extrusionOk="0">
                  <a:moveTo>
                    <a:pt x="1901" y="0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1" y="1741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5"/>
            <p:cNvSpPr/>
            <p:nvPr/>
          </p:nvSpPr>
          <p:spPr>
            <a:xfrm>
              <a:off x="7671537" y="945847"/>
              <a:ext cx="112813" cy="112872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0" y="0"/>
                  </a:moveTo>
                  <a:lnTo>
                    <a:pt x="0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5"/>
            <p:cNvSpPr/>
            <p:nvPr/>
          </p:nvSpPr>
          <p:spPr>
            <a:xfrm>
              <a:off x="6944183" y="1393897"/>
              <a:ext cx="24819" cy="924766"/>
            </a:xfrm>
            <a:custGeom>
              <a:avLst/>
              <a:gdLst/>
              <a:ahLst/>
              <a:cxnLst/>
              <a:rect l="l" t="t" r="r" b="b"/>
              <a:pathLst>
                <a:path w="418" h="15575" extrusionOk="0">
                  <a:moveTo>
                    <a:pt x="209" y="0"/>
                  </a:moveTo>
                  <a:cubicBezTo>
                    <a:pt x="94" y="0"/>
                    <a:pt x="0" y="93"/>
                    <a:pt x="0" y="209"/>
                  </a:cubicBezTo>
                  <a:lnTo>
                    <a:pt x="0" y="15366"/>
                  </a:lnTo>
                  <a:cubicBezTo>
                    <a:pt x="0" y="15481"/>
                    <a:pt x="94" y="15575"/>
                    <a:pt x="209" y="15575"/>
                  </a:cubicBezTo>
                  <a:cubicBezTo>
                    <a:pt x="324" y="15575"/>
                    <a:pt x="418" y="15481"/>
                    <a:pt x="418" y="15366"/>
                  </a:cubicBezTo>
                  <a:lnTo>
                    <a:pt x="418" y="209"/>
                  </a:lnTo>
                  <a:cubicBezTo>
                    <a:pt x="418" y="93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5"/>
            <p:cNvSpPr/>
            <p:nvPr/>
          </p:nvSpPr>
          <p:spPr>
            <a:xfrm>
              <a:off x="7584551" y="1393897"/>
              <a:ext cx="25116" cy="924766"/>
            </a:xfrm>
            <a:custGeom>
              <a:avLst/>
              <a:gdLst/>
              <a:ahLst/>
              <a:cxnLst/>
              <a:rect l="l" t="t" r="r" b="b"/>
              <a:pathLst>
                <a:path w="423" h="15575" extrusionOk="0">
                  <a:moveTo>
                    <a:pt x="214" y="0"/>
                  </a:moveTo>
                  <a:cubicBezTo>
                    <a:pt x="99" y="0"/>
                    <a:pt x="1" y="93"/>
                    <a:pt x="1" y="209"/>
                  </a:cubicBezTo>
                  <a:lnTo>
                    <a:pt x="1" y="15366"/>
                  </a:lnTo>
                  <a:cubicBezTo>
                    <a:pt x="1" y="15481"/>
                    <a:pt x="99" y="15575"/>
                    <a:pt x="214" y="15575"/>
                  </a:cubicBezTo>
                  <a:cubicBezTo>
                    <a:pt x="329" y="15575"/>
                    <a:pt x="422" y="15481"/>
                    <a:pt x="422" y="15366"/>
                  </a:cubicBezTo>
                  <a:lnTo>
                    <a:pt x="422" y="209"/>
                  </a:lnTo>
                  <a:cubicBezTo>
                    <a:pt x="422" y="93"/>
                    <a:pt x="329" y="0"/>
                    <a:pt x="214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5"/>
            <p:cNvSpPr/>
            <p:nvPr/>
          </p:nvSpPr>
          <p:spPr>
            <a:xfrm>
              <a:off x="6875425" y="587455"/>
              <a:ext cx="162628" cy="140659"/>
            </a:xfrm>
            <a:custGeom>
              <a:avLst/>
              <a:gdLst/>
              <a:ahLst/>
              <a:cxnLst/>
              <a:rect l="l" t="t" r="r" b="b"/>
              <a:pathLst>
                <a:path w="2739" h="2369" extrusionOk="0">
                  <a:moveTo>
                    <a:pt x="2058" y="1"/>
                  </a:moveTo>
                  <a:cubicBezTo>
                    <a:pt x="1688" y="1"/>
                    <a:pt x="1238" y="433"/>
                    <a:pt x="950" y="662"/>
                  </a:cubicBezTo>
                  <a:cubicBezTo>
                    <a:pt x="439" y="1066"/>
                    <a:pt x="0" y="1625"/>
                    <a:pt x="560" y="2154"/>
                  </a:cubicBezTo>
                  <a:cubicBezTo>
                    <a:pt x="720" y="2305"/>
                    <a:pt x="879" y="2368"/>
                    <a:pt x="1033" y="2368"/>
                  </a:cubicBezTo>
                  <a:cubicBezTo>
                    <a:pt x="1533" y="2368"/>
                    <a:pt x="1980" y="1709"/>
                    <a:pt x="2242" y="1279"/>
                  </a:cubicBezTo>
                  <a:cubicBezTo>
                    <a:pt x="2490" y="870"/>
                    <a:pt x="2738" y="489"/>
                    <a:pt x="2344" y="116"/>
                  </a:cubicBezTo>
                  <a:cubicBezTo>
                    <a:pt x="2259" y="34"/>
                    <a:pt x="2162" y="1"/>
                    <a:pt x="2058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5"/>
            <p:cNvSpPr/>
            <p:nvPr/>
          </p:nvSpPr>
          <p:spPr>
            <a:xfrm>
              <a:off x="6902560" y="619043"/>
              <a:ext cx="89597" cy="77484"/>
            </a:xfrm>
            <a:custGeom>
              <a:avLst/>
              <a:gdLst/>
              <a:ahLst/>
              <a:cxnLst/>
              <a:rect l="l" t="t" r="r" b="b"/>
              <a:pathLst>
                <a:path w="1509" h="1305" extrusionOk="0">
                  <a:moveTo>
                    <a:pt x="1134" y="0"/>
                  </a:moveTo>
                  <a:cubicBezTo>
                    <a:pt x="930" y="0"/>
                    <a:pt x="684" y="239"/>
                    <a:pt x="523" y="365"/>
                  </a:cubicBezTo>
                  <a:cubicBezTo>
                    <a:pt x="244" y="587"/>
                    <a:pt x="0" y="893"/>
                    <a:pt x="310" y="1186"/>
                  </a:cubicBezTo>
                  <a:cubicBezTo>
                    <a:pt x="398" y="1270"/>
                    <a:pt x="486" y="1304"/>
                    <a:pt x="571" y="1304"/>
                  </a:cubicBezTo>
                  <a:cubicBezTo>
                    <a:pt x="845" y="1304"/>
                    <a:pt x="1093" y="940"/>
                    <a:pt x="1238" y="702"/>
                  </a:cubicBezTo>
                  <a:cubicBezTo>
                    <a:pt x="1371" y="481"/>
                    <a:pt x="1509" y="272"/>
                    <a:pt x="1291" y="63"/>
                  </a:cubicBezTo>
                  <a:cubicBezTo>
                    <a:pt x="1244" y="19"/>
                    <a:pt x="1191" y="0"/>
                    <a:pt x="1134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5"/>
            <p:cNvSpPr/>
            <p:nvPr/>
          </p:nvSpPr>
          <p:spPr>
            <a:xfrm>
              <a:off x="7515497" y="587455"/>
              <a:ext cx="162688" cy="140659"/>
            </a:xfrm>
            <a:custGeom>
              <a:avLst/>
              <a:gdLst/>
              <a:ahLst/>
              <a:cxnLst/>
              <a:rect l="l" t="t" r="r" b="b"/>
              <a:pathLst>
                <a:path w="2740" h="2369" extrusionOk="0">
                  <a:moveTo>
                    <a:pt x="683" y="1"/>
                  </a:moveTo>
                  <a:cubicBezTo>
                    <a:pt x="579" y="1"/>
                    <a:pt x="482" y="34"/>
                    <a:pt x="396" y="116"/>
                  </a:cubicBezTo>
                  <a:cubicBezTo>
                    <a:pt x="0" y="489"/>
                    <a:pt x="254" y="870"/>
                    <a:pt x="498" y="1279"/>
                  </a:cubicBezTo>
                  <a:cubicBezTo>
                    <a:pt x="759" y="1709"/>
                    <a:pt x="1207" y="2368"/>
                    <a:pt x="1706" y="2368"/>
                  </a:cubicBezTo>
                  <a:cubicBezTo>
                    <a:pt x="1860" y="2368"/>
                    <a:pt x="2020" y="2305"/>
                    <a:pt x="2180" y="2154"/>
                  </a:cubicBezTo>
                  <a:cubicBezTo>
                    <a:pt x="2739" y="1625"/>
                    <a:pt x="2300" y="1066"/>
                    <a:pt x="1790" y="662"/>
                  </a:cubicBezTo>
                  <a:cubicBezTo>
                    <a:pt x="1502" y="433"/>
                    <a:pt x="1054" y="1"/>
                    <a:pt x="683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5"/>
            <p:cNvSpPr/>
            <p:nvPr/>
          </p:nvSpPr>
          <p:spPr>
            <a:xfrm>
              <a:off x="7561335" y="619043"/>
              <a:ext cx="89716" cy="77484"/>
            </a:xfrm>
            <a:custGeom>
              <a:avLst/>
              <a:gdLst/>
              <a:ahLst/>
              <a:cxnLst/>
              <a:rect l="l" t="t" r="r" b="b"/>
              <a:pathLst>
                <a:path w="1511" h="1305" extrusionOk="0">
                  <a:moveTo>
                    <a:pt x="376" y="0"/>
                  </a:moveTo>
                  <a:cubicBezTo>
                    <a:pt x="320" y="0"/>
                    <a:pt x="266" y="19"/>
                    <a:pt x="219" y="63"/>
                  </a:cubicBezTo>
                  <a:cubicBezTo>
                    <a:pt x="1" y="272"/>
                    <a:pt x="139" y="481"/>
                    <a:pt x="277" y="702"/>
                  </a:cubicBezTo>
                  <a:cubicBezTo>
                    <a:pt x="419" y="940"/>
                    <a:pt x="665" y="1304"/>
                    <a:pt x="939" y="1304"/>
                  </a:cubicBezTo>
                  <a:cubicBezTo>
                    <a:pt x="1024" y="1304"/>
                    <a:pt x="1111" y="1270"/>
                    <a:pt x="1199" y="1186"/>
                  </a:cubicBezTo>
                  <a:cubicBezTo>
                    <a:pt x="1510" y="893"/>
                    <a:pt x="1266" y="587"/>
                    <a:pt x="986" y="365"/>
                  </a:cubicBezTo>
                  <a:cubicBezTo>
                    <a:pt x="827" y="239"/>
                    <a:pt x="580" y="0"/>
                    <a:pt x="376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4" name="Google Shape;1694;p55"/>
          <p:cNvSpPr txBox="1">
            <a:spLocks noGrp="1"/>
          </p:cNvSpPr>
          <p:nvPr>
            <p:ph type="subTitle" idx="1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ÁDÁM VERASZTÓ</a:t>
            </a:r>
            <a:endParaRPr dirty="0"/>
          </a:p>
        </p:txBody>
      </p:sp>
      <p:sp>
        <p:nvSpPr>
          <p:cNvPr id="1695" name="Google Shape;1695;p55"/>
          <p:cNvSpPr txBox="1">
            <a:spLocks noGrp="1"/>
          </p:cNvSpPr>
          <p:nvPr>
            <p:ph type="subTitle" idx="2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Software,</a:t>
            </a:r>
            <a:br>
              <a:rPr lang="hu-HU" dirty="0"/>
            </a:br>
            <a:r>
              <a:rPr lang="hu-HU" dirty="0" err="1"/>
              <a:t>Documantation</a:t>
            </a:r>
            <a:r>
              <a:rPr lang="hu-HU" dirty="0"/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Presentation</a:t>
            </a:r>
            <a:endParaRPr dirty="0"/>
          </a:p>
        </p:txBody>
      </p:sp>
      <p:sp>
        <p:nvSpPr>
          <p:cNvPr id="1696" name="Google Shape;1696;p55"/>
          <p:cNvSpPr txBox="1">
            <a:spLocks noGrp="1"/>
          </p:cNvSpPr>
          <p:nvPr>
            <p:ph type="subTitle" idx="3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DÁNIEL BÁLINT</a:t>
            </a:r>
            <a:endParaRPr dirty="0"/>
          </a:p>
        </p:txBody>
      </p:sp>
      <p:sp>
        <p:nvSpPr>
          <p:cNvPr id="1697" name="Google Shape;1697;p55"/>
          <p:cNvSpPr txBox="1">
            <a:spLocks noGrp="1"/>
          </p:cNvSpPr>
          <p:nvPr>
            <p:ph type="subTitle" idx="4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Software GUI,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Software </a:t>
            </a:r>
            <a:r>
              <a:rPr lang="hu-HU" dirty="0" err="1"/>
              <a:t>Logic</a:t>
            </a:r>
            <a:endParaRPr dirty="0"/>
          </a:p>
        </p:txBody>
      </p:sp>
      <p:sp>
        <p:nvSpPr>
          <p:cNvPr id="1698" name="Google Shape;1698;p55"/>
          <p:cNvSpPr txBox="1">
            <a:spLocks noGrp="1"/>
          </p:cNvSpPr>
          <p:nvPr>
            <p:ph type="subTitle" idx="5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BENEDEK KÖRNYEI</a:t>
            </a:r>
            <a:endParaRPr dirty="0"/>
          </a:p>
        </p:txBody>
      </p:sp>
      <p:sp>
        <p:nvSpPr>
          <p:cNvPr id="1699" name="Google Shape;1699;p55"/>
          <p:cNvSpPr txBox="1">
            <a:spLocks noGrp="1"/>
          </p:cNvSpPr>
          <p:nvPr>
            <p:ph type="subTitle" idx="6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Sofware</a:t>
            </a:r>
            <a:r>
              <a:rPr lang="hu-HU" dirty="0"/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Documantation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1"/>
          <p:cNvSpPr txBox="1">
            <a:spLocks noGrp="1"/>
          </p:cNvSpPr>
          <p:nvPr>
            <p:ph type="title"/>
          </p:nvPr>
        </p:nvSpPr>
        <p:spPr>
          <a:xfrm>
            <a:off x="713225" y="38781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Software </a:t>
            </a:r>
            <a:r>
              <a:rPr lang="hu-HU" dirty="0" err="1"/>
              <a:t>Architecture</a:t>
            </a:r>
            <a:endParaRPr lang="hu-HU" dirty="0"/>
          </a:p>
        </p:txBody>
      </p:sp>
      <p:sp>
        <p:nvSpPr>
          <p:cNvPr id="1116" name="Google Shape;1116;p41"/>
          <p:cNvSpPr txBox="1">
            <a:spLocks noGrp="1"/>
          </p:cNvSpPr>
          <p:nvPr>
            <p:ph type="subTitle" idx="1"/>
          </p:nvPr>
        </p:nvSpPr>
        <p:spPr>
          <a:xfrm>
            <a:off x="1201362" y="1736810"/>
            <a:ext cx="1671300" cy="833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Data </a:t>
            </a:r>
            <a:r>
              <a:rPr lang="hu-HU" sz="1400" dirty="0" err="1"/>
              <a:t>Processing</a:t>
            </a:r>
            <a:r>
              <a:rPr lang="hu-HU" sz="1400" dirty="0"/>
              <a:t> </a:t>
            </a:r>
            <a:r>
              <a:rPr lang="hu-HU" sz="1400" dirty="0" err="1"/>
              <a:t>Module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117" name="Google Shape;1117;p41"/>
          <p:cNvSpPr txBox="1">
            <a:spLocks noGrp="1"/>
          </p:cNvSpPr>
          <p:nvPr>
            <p:ph type="subTitle" idx="2"/>
          </p:nvPr>
        </p:nvSpPr>
        <p:spPr>
          <a:xfrm>
            <a:off x="3728399" y="1737767"/>
            <a:ext cx="1671300" cy="833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Object</a:t>
            </a:r>
            <a:r>
              <a:rPr lang="hu-HU" sz="1400" dirty="0"/>
              <a:t> </a:t>
            </a:r>
            <a:r>
              <a:rPr lang="hu-HU" sz="1400" dirty="0" err="1"/>
              <a:t>Tracking</a:t>
            </a:r>
            <a:r>
              <a:rPr lang="hu-HU" sz="1400" dirty="0"/>
              <a:t> </a:t>
            </a:r>
            <a:r>
              <a:rPr lang="hu-HU" sz="1400" dirty="0" err="1"/>
              <a:t>Model</a:t>
            </a:r>
            <a:endParaRPr sz="1400" dirty="0"/>
          </a:p>
        </p:txBody>
      </p:sp>
      <p:sp>
        <p:nvSpPr>
          <p:cNvPr id="1118" name="Google Shape;1118;p41"/>
          <p:cNvSpPr txBox="1">
            <a:spLocks noGrp="1"/>
          </p:cNvSpPr>
          <p:nvPr>
            <p:ph type="subTitle" idx="3"/>
          </p:nvPr>
        </p:nvSpPr>
        <p:spPr>
          <a:xfrm>
            <a:off x="6353955" y="1745529"/>
            <a:ext cx="1671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GUI</a:t>
            </a:r>
            <a:endParaRPr sz="1400" dirty="0"/>
          </a:p>
        </p:txBody>
      </p:sp>
      <p:sp>
        <p:nvSpPr>
          <p:cNvPr id="1119" name="Google Shape;1119;p41"/>
          <p:cNvSpPr txBox="1">
            <a:spLocks noGrp="1"/>
          </p:cNvSpPr>
          <p:nvPr>
            <p:ph type="subTitle" idx="4"/>
          </p:nvPr>
        </p:nvSpPr>
        <p:spPr>
          <a:xfrm>
            <a:off x="863132" y="2653333"/>
            <a:ext cx="2437398" cy="70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400" dirty="0" err="1"/>
              <a:t>Load</a:t>
            </a:r>
            <a:r>
              <a:rPr lang="hu-HU" sz="1400" dirty="0"/>
              <a:t> </a:t>
            </a:r>
            <a:r>
              <a:rPr lang="hu-HU" sz="1400" dirty="0" err="1"/>
              <a:t>sensor</a:t>
            </a:r>
            <a:r>
              <a:rPr lang="hu-HU" sz="1400" dirty="0"/>
              <a:t> </a:t>
            </a:r>
            <a:r>
              <a:rPr lang="hu-HU" sz="1400" dirty="0" err="1"/>
              <a:t>data</a:t>
            </a:r>
            <a:endParaRPr lang="hu-HU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400" dirty="0" err="1"/>
              <a:t>Parse</a:t>
            </a:r>
            <a:r>
              <a:rPr lang="hu-HU" sz="1400" dirty="0"/>
              <a:t> and </a:t>
            </a:r>
            <a:r>
              <a:rPr lang="hu-HU" sz="1400" dirty="0" err="1"/>
              <a:t>pre</a:t>
            </a:r>
            <a:r>
              <a:rPr lang="hu-HU" sz="1400" dirty="0"/>
              <a:t>-filter </a:t>
            </a:r>
            <a:r>
              <a:rPr lang="hu-HU" sz="1400" dirty="0" err="1"/>
              <a:t>data</a:t>
            </a:r>
            <a:endParaRPr lang="hu-HU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400" dirty="0" err="1"/>
              <a:t>Init</a:t>
            </a:r>
            <a:r>
              <a:rPr lang="hu-HU" sz="1400" dirty="0"/>
              <a:t> </a:t>
            </a:r>
            <a:r>
              <a:rPr lang="hu-HU" sz="1400" dirty="0" err="1"/>
              <a:t>data</a:t>
            </a:r>
            <a:r>
              <a:rPr lang="hu-HU" sz="1400" dirty="0"/>
              <a:t> </a:t>
            </a:r>
            <a:r>
              <a:rPr lang="hu-HU" sz="1400" dirty="0" err="1"/>
              <a:t>structures</a:t>
            </a:r>
            <a:endParaRPr lang="hu-HU" sz="1400" dirty="0"/>
          </a:p>
        </p:txBody>
      </p:sp>
      <p:sp>
        <p:nvSpPr>
          <p:cNvPr id="1120" name="Google Shape;1120;p41"/>
          <p:cNvSpPr txBox="1">
            <a:spLocks noGrp="1"/>
          </p:cNvSpPr>
          <p:nvPr>
            <p:ph type="subTitle" idx="5"/>
          </p:nvPr>
        </p:nvSpPr>
        <p:spPr>
          <a:xfrm>
            <a:off x="3528724" y="2674344"/>
            <a:ext cx="2437397" cy="11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400" dirty="0" err="1"/>
              <a:t>Updating</a:t>
            </a:r>
            <a:r>
              <a:rPr lang="hu-HU" sz="1400" dirty="0"/>
              <a:t> </a:t>
            </a:r>
            <a:r>
              <a:rPr lang="hu-HU" sz="1400" dirty="0" err="1"/>
              <a:t>object</a:t>
            </a:r>
            <a:r>
              <a:rPr lang="hu-HU" sz="1400" dirty="0"/>
              <a:t> params </a:t>
            </a:r>
            <a:r>
              <a:rPr lang="hu-HU" sz="1400" dirty="0" err="1"/>
              <a:t>based</a:t>
            </a:r>
            <a:r>
              <a:rPr lang="hu-HU" sz="1400" dirty="0"/>
              <a:t> </a:t>
            </a:r>
            <a:r>
              <a:rPr lang="hu-HU" sz="1400" dirty="0" err="1"/>
              <a:t>on</a:t>
            </a:r>
            <a:r>
              <a:rPr lang="hu-HU" sz="1400" dirty="0"/>
              <a:t> </a:t>
            </a:r>
            <a:r>
              <a:rPr lang="hu-HU" sz="1400" dirty="0" err="1"/>
              <a:t>sensed</a:t>
            </a:r>
            <a:r>
              <a:rPr lang="hu-HU" sz="1400" dirty="0"/>
              <a:t> </a:t>
            </a:r>
            <a:r>
              <a:rPr lang="hu-HU" sz="1400" dirty="0" err="1"/>
              <a:t>data</a:t>
            </a:r>
            <a:endParaRPr lang="hu-HU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400" dirty="0"/>
              <a:t>Filtering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400" dirty="0" err="1"/>
              <a:t>Estimating</a:t>
            </a:r>
            <a:r>
              <a:rPr lang="hu-HU" sz="1400" dirty="0"/>
              <a:t> </a:t>
            </a:r>
            <a:r>
              <a:rPr lang="hu-HU" sz="1400" dirty="0" err="1"/>
              <a:t>next</a:t>
            </a:r>
            <a:r>
              <a:rPr lang="hu-HU" sz="1400" dirty="0"/>
              <a:t> </a:t>
            </a:r>
            <a:r>
              <a:rPr lang="hu-HU" sz="1400" dirty="0" err="1"/>
              <a:t>state</a:t>
            </a:r>
            <a:br>
              <a:rPr lang="hu-HU" sz="1400" dirty="0"/>
            </a:br>
            <a:endParaRPr lang="hu-HU" sz="1400" dirty="0"/>
          </a:p>
        </p:txBody>
      </p:sp>
      <p:sp>
        <p:nvSpPr>
          <p:cNvPr id="1121" name="Google Shape;1121;p41"/>
          <p:cNvSpPr txBox="1">
            <a:spLocks noGrp="1"/>
          </p:cNvSpPr>
          <p:nvPr>
            <p:ph type="subTitle" idx="6"/>
          </p:nvPr>
        </p:nvSpPr>
        <p:spPr>
          <a:xfrm>
            <a:off x="6145155" y="2191518"/>
            <a:ext cx="2285570" cy="147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400" dirty="0"/>
              <a:t>Displaying </a:t>
            </a:r>
            <a:r>
              <a:rPr lang="hu-HU" sz="1400" dirty="0" err="1"/>
              <a:t>visual</a:t>
            </a:r>
            <a:r>
              <a:rPr lang="hu-HU" sz="1400" dirty="0"/>
              <a:t> </a:t>
            </a:r>
            <a:r>
              <a:rPr lang="hu-HU" sz="1400" dirty="0" err="1"/>
              <a:t>artifacts</a:t>
            </a:r>
            <a:endParaRPr lang="hu-HU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400" dirty="0" err="1"/>
              <a:t>Indicating</a:t>
            </a:r>
            <a:r>
              <a:rPr lang="hu-HU" sz="1400" dirty="0"/>
              <a:t> </a:t>
            </a:r>
            <a:r>
              <a:rPr lang="hu-HU" sz="1400" dirty="0" err="1"/>
              <a:t>sensor</a:t>
            </a:r>
            <a:r>
              <a:rPr lang="hu-HU" sz="1400" dirty="0"/>
              <a:t> </a:t>
            </a:r>
            <a:r>
              <a:rPr lang="hu-HU" sz="1400" dirty="0" err="1"/>
              <a:t>values</a:t>
            </a:r>
            <a:endParaRPr lang="hu-HU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400" dirty="0" err="1"/>
              <a:t>Blind</a:t>
            </a:r>
            <a:r>
              <a:rPr lang="hu-HU" sz="1400" dirty="0"/>
              <a:t> Spot Alarm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400" dirty="0"/>
              <a:t>Start/Stop </a:t>
            </a:r>
            <a:r>
              <a:rPr lang="hu-HU" sz="1400" dirty="0" err="1"/>
              <a:t>simulation</a:t>
            </a:r>
            <a:endParaRPr lang="hu-HU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EFF20E24-96ED-A562-8D0F-7AFE6C16BA95}"/>
              </a:ext>
            </a:extLst>
          </p:cNvPr>
          <p:cNvCxnSpPr>
            <a:cxnSpLocks/>
            <a:endCxn id="1118" idx="1"/>
          </p:cNvCxnSpPr>
          <p:nvPr/>
        </p:nvCxnSpPr>
        <p:spPr>
          <a:xfrm>
            <a:off x="5402659" y="1914729"/>
            <a:ext cx="95129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29820CBC-2C37-9F82-A8E7-6533D7935B19}"/>
              </a:ext>
            </a:extLst>
          </p:cNvPr>
          <p:cNvCxnSpPr>
            <a:cxnSpLocks/>
            <a:stCxn id="1116" idx="3"/>
            <a:endCxn id="1117" idx="1"/>
          </p:cNvCxnSpPr>
          <p:nvPr/>
        </p:nvCxnSpPr>
        <p:spPr>
          <a:xfrm>
            <a:off x="2872662" y="2153801"/>
            <a:ext cx="855737" cy="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1"/>
          <p:cNvSpPr txBox="1">
            <a:spLocks noGrp="1"/>
          </p:cNvSpPr>
          <p:nvPr>
            <p:ph type="title"/>
          </p:nvPr>
        </p:nvSpPr>
        <p:spPr>
          <a:xfrm>
            <a:off x="713225" y="38781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Control</a:t>
            </a:r>
            <a:r>
              <a:rPr lang="hu-HU" dirty="0"/>
              <a:t> flow</a:t>
            </a:r>
          </a:p>
        </p:txBody>
      </p:sp>
      <p:sp>
        <p:nvSpPr>
          <p:cNvPr id="1116" name="Google Shape;1116;p41"/>
          <p:cNvSpPr txBox="1">
            <a:spLocks noGrp="1"/>
          </p:cNvSpPr>
          <p:nvPr>
            <p:ph type="subTitle" idx="1"/>
          </p:nvPr>
        </p:nvSpPr>
        <p:spPr>
          <a:xfrm>
            <a:off x="5154855" y="330956"/>
            <a:ext cx="21469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Preprocessing</a:t>
            </a:r>
            <a:r>
              <a:rPr lang="hu-HU" sz="1400" dirty="0"/>
              <a:t> 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400" dirty="0" err="1"/>
              <a:t>Datasets</a:t>
            </a:r>
            <a:endParaRPr sz="1400" dirty="0"/>
          </a:p>
        </p:txBody>
      </p:sp>
      <p:sp>
        <p:nvSpPr>
          <p:cNvPr id="1117" name="Google Shape;1117;p41"/>
          <p:cNvSpPr txBox="1">
            <a:spLocks noGrp="1"/>
          </p:cNvSpPr>
          <p:nvPr>
            <p:ph type="subTitle" idx="2"/>
          </p:nvPr>
        </p:nvSpPr>
        <p:spPr>
          <a:xfrm>
            <a:off x="5154854" y="1223639"/>
            <a:ext cx="2146949" cy="783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Loading</a:t>
            </a:r>
            <a:r>
              <a:rPr lang="hu-HU" sz="1400" dirty="0"/>
              <a:t> and filtering </a:t>
            </a:r>
            <a:r>
              <a:rPr lang="hu-HU" sz="1400" dirty="0" err="1"/>
              <a:t>sensor</a:t>
            </a:r>
            <a:r>
              <a:rPr lang="hu-HU" sz="1400" dirty="0"/>
              <a:t> </a:t>
            </a:r>
            <a:r>
              <a:rPr lang="hu-HU" sz="1400" dirty="0" err="1"/>
              <a:t>data</a:t>
            </a:r>
            <a:endParaRPr sz="1400" dirty="0"/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29820CBC-2C37-9F82-A8E7-6533D7935B19}"/>
              </a:ext>
            </a:extLst>
          </p:cNvPr>
          <p:cNvCxnSpPr>
            <a:cxnSpLocks/>
            <a:stCxn id="1116" idx="2"/>
            <a:endCxn id="1117" idx="0"/>
          </p:cNvCxnSpPr>
          <p:nvPr/>
        </p:nvCxnSpPr>
        <p:spPr>
          <a:xfrm flipH="1">
            <a:off x="6228329" y="903656"/>
            <a:ext cx="1" cy="319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117;p41">
            <a:extLst>
              <a:ext uri="{FF2B5EF4-FFF2-40B4-BE49-F238E27FC236}">
                <a16:creationId xmlns:a16="http://schemas.microsoft.com/office/drawing/2014/main" id="{8044D2CC-277A-3E39-911E-CACDF6D17AA2}"/>
              </a:ext>
            </a:extLst>
          </p:cNvPr>
          <p:cNvSpPr txBox="1">
            <a:spLocks/>
          </p:cNvSpPr>
          <p:nvPr/>
        </p:nvSpPr>
        <p:spPr>
          <a:xfrm>
            <a:off x="5154855" y="2351901"/>
            <a:ext cx="2146937" cy="585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hu-HU" sz="1400" dirty="0" err="1"/>
              <a:t>Updating</a:t>
            </a:r>
            <a:r>
              <a:rPr lang="hu-HU" sz="1400" dirty="0"/>
              <a:t> </a:t>
            </a:r>
            <a:r>
              <a:rPr lang="hu-HU" sz="1400" dirty="0" err="1"/>
              <a:t>Object</a:t>
            </a:r>
            <a:r>
              <a:rPr lang="hu-HU" sz="1400" dirty="0"/>
              <a:t> </a:t>
            </a:r>
            <a:r>
              <a:rPr lang="hu-HU" sz="1400" dirty="0" err="1"/>
              <a:t>Pool</a:t>
            </a:r>
            <a:r>
              <a:rPr lang="hu-HU" sz="1400" dirty="0"/>
              <a:t> (Filter)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2681793A-E302-5724-BB7F-05BB82840C8D}"/>
              </a:ext>
            </a:extLst>
          </p:cNvPr>
          <p:cNvCxnSpPr>
            <a:cxnSpLocks/>
          </p:cNvCxnSpPr>
          <p:nvPr/>
        </p:nvCxnSpPr>
        <p:spPr>
          <a:xfrm flipH="1">
            <a:off x="6228328" y="1997890"/>
            <a:ext cx="1" cy="319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1117;p41">
            <a:extLst>
              <a:ext uri="{FF2B5EF4-FFF2-40B4-BE49-F238E27FC236}">
                <a16:creationId xmlns:a16="http://schemas.microsoft.com/office/drawing/2014/main" id="{78F5C9A3-682D-8458-43B1-89AB0FAE9BE9}"/>
              </a:ext>
            </a:extLst>
          </p:cNvPr>
          <p:cNvSpPr txBox="1">
            <a:spLocks/>
          </p:cNvSpPr>
          <p:nvPr/>
        </p:nvSpPr>
        <p:spPr>
          <a:xfrm>
            <a:off x="5154855" y="3247940"/>
            <a:ext cx="2146937" cy="585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hu-HU" sz="1400" dirty="0" err="1"/>
              <a:t>Object</a:t>
            </a:r>
            <a:r>
              <a:rPr lang="hu-HU" sz="1400" dirty="0"/>
              <a:t> </a:t>
            </a:r>
            <a:r>
              <a:rPr lang="hu-HU" sz="1400" dirty="0" err="1"/>
              <a:t>Predictions</a:t>
            </a:r>
            <a:endParaRPr lang="hu-HU" sz="1400" dirty="0"/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B88D619-E784-BA9B-6A58-359A24FD9ECE}"/>
              </a:ext>
            </a:extLst>
          </p:cNvPr>
          <p:cNvCxnSpPr>
            <a:cxnSpLocks/>
          </p:cNvCxnSpPr>
          <p:nvPr/>
        </p:nvCxnSpPr>
        <p:spPr>
          <a:xfrm flipH="1">
            <a:off x="6230214" y="2932132"/>
            <a:ext cx="1" cy="319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117;p41">
            <a:extLst>
              <a:ext uri="{FF2B5EF4-FFF2-40B4-BE49-F238E27FC236}">
                <a16:creationId xmlns:a16="http://schemas.microsoft.com/office/drawing/2014/main" id="{110661AE-1FF4-6B75-AE41-F1CC63C56564}"/>
              </a:ext>
            </a:extLst>
          </p:cNvPr>
          <p:cNvSpPr txBox="1">
            <a:spLocks/>
          </p:cNvSpPr>
          <p:nvPr/>
        </p:nvSpPr>
        <p:spPr>
          <a:xfrm>
            <a:off x="5154854" y="4355005"/>
            <a:ext cx="2146937" cy="585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hu-HU" sz="1400" dirty="0"/>
              <a:t>GUI</a:t>
            </a:r>
            <a:br>
              <a:rPr lang="hu-HU" sz="1400" dirty="0"/>
            </a:br>
            <a:r>
              <a:rPr lang="hu-HU" sz="1400" dirty="0" err="1"/>
              <a:t>Blind</a:t>
            </a:r>
            <a:r>
              <a:rPr lang="hu-HU" sz="1400" dirty="0"/>
              <a:t> spot Alarm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1FEECE47-4988-4A80-436F-C790894C2D40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228323" y="3828171"/>
            <a:ext cx="1891" cy="5268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DF5588E4-CD5F-4769-AD60-F2FA48322D0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350012" y="2644534"/>
            <a:ext cx="8048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FA69FF2-A03B-9F07-738F-368C7A5E8F3D}"/>
              </a:ext>
            </a:extLst>
          </p:cNvPr>
          <p:cNvCxnSpPr>
            <a:cxnSpLocks/>
          </p:cNvCxnSpPr>
          <p:nvPr/>
        </p:nvCxnSpPr>
        <p:spPr>
          <a:xfrm>
            <a:off x="4350012" y="2609850"/>
            <a:ext cx="0" cy="14270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18688B69-1BBF-AB32-067A-802AF8508947}"/>
              </a:ext>
            </a:extLst>
          </p:cNvPr>
          <p:cNvCxnSpPr>
            <a:cxnSpLocks/>
          </p:cNvCxnSpPr>
          <p:nvPr/>
        </p:nvCxnSpPr>
        <p:spPr>
          <a:xfrm flipH="1">
            <a:off x="4350012" y="4009091"/>
            <a:ext cx="19011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1119;p41">
            <a:extLst>
              <a:ext uri="{FF2B5EF4-FFF2-40B4-BE49-F238E27FC236}">
                <a16:creationId xmlns:a16="http://schemas.microsoft.com/office/drawing/2014/main" id="{B52ABF9E-6462-A16D-FDC5-4428C2A68ADE}"/>
              </a:ext>
            </a:extLst>
          </p:cNvPr>
          <p:cNvSpPr txBox="1">
            <a:spLocks/>
          </p:cNvSpPr>
          <p:nvPr/>
        </p:nvSpPr>
        <p:spPr>
          <a:xfrm>
            <a:off x="2709440" y="2975493"/>
            <a:ext cx="1907735" cy="497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hu-HU" sz="1200" dirty="0">
                <a:solidFill>
                  <a:srgbClr val="F5D000"/>
                </a:solidFill>
                <a:latin typeface="Krona One"/>
                <a:sym typeface="Krona One"/>
              </a:rPr>
              <a:t>New</a:t>
            </a:r>
            <a:r>
              <a:rPr lang="hu-HU" sz="1200" dirty="0">
                <a:solidFill>
                  <a:srgbClr val="F5D000"/>
                </a:solidFill>
              </a:rPr>
              <a:t> </a:t>
            </a:r>
            <a:br>
              <a:rPr lang="hu-HU" sz="1200" dirty="0">
                <a:solidFill>
                  <a:srgbClr val="F5D000"/>
                </a:solidFill>
              </a:rPr>
            </a:br>
            <a:r>
              <a:rPr lang="hu-HU" sz="1200" dirty="0" err="1">
                <a:solidFill>
                  <a:srgbClr val="F5D000"/>
                </a:solidFill>
                <a:latin typeface="Krona One"/>
                <a:sym typeface="Krona One"/>
              </a:rPr>
              <a:t>object</a:t>
            </a:r>
            <a:r>
              <a:rPr lang="hu-HU" sz="1200" dirty="0">
                <a:solidFill>
                  <a:srgbClr val="F5D000"/>
                </a:solidFill>
              </a:rPr>
              <a:t> </a:t>
            </a:r>
            <a:r>
              <a:rPr lang="hu-HU" sz="1200" dirty="0" err="1">
                <a:solidFill>
                  <a:srgbClr val="F5D000"/>
                </a:solidFill>
                <a:latin typeface="Krona One"/>
              </a:rPr>
              <a:t>pool</a:t>
            </a:r>
            <a:endParaRPr lang="hu-HU" sz="1200" dirty="0">
              <a:solidFill>
                <a:srgbClr val="F5D000"/>
              </a:solidFill>
              <a:latin typeface="Krona One"/>
            </a:endParaRPr>
          </a:p>
        </p:txBody>
      </p:sp>
      <p:grpSp>
        <p:nvGrpSpPr>
          <p:cNvPr id="43" name="Google Shape;2086;p58">
            <a:extLst>
              <a:ext uri="{FF2B5EF4-FFF2-40B4-BE49-F238E27FC236}">
                <a16:creationId xmlns:a16="http://schemas.microsoft.com/office/drawing/2014/main" id="{781F1501-3C53-EC73-5974-49A7269E31BD}"/>
              </a:ext>
            </a:extLst>
          </p:cNvPr>
          <p:cNvGrpSpPr/>
          <p:nvPr/>
        </p:nvGrpSpPr>
        <p:grpSpPr>
          <a:xfrm>
            <a:off x="344695" y="2007099"/>
            <a:ext cx="3736685" cy="2356491"/>
            <a:chOff x="2639775" y="1218873"/>
            <a:chExt cx="5246680" cy="3228954"/>
          </a:xfrm>
        </p:grpSpPr>
        <p:sp>
          <p:nvSpPr>
            <p:cNvPr id="44" name="Google Shape;2087;p58">
              <a:extLst>
                <a:ext uri="{FF2B5EF4-FFF2-40B4-BE49-F238E27FC236}">
                  <a16:creationId xmlns:a16="http://schemas.microsoft.com/office/drawing/2014/main" id="{71924D2A-AD9D-7A3A-F428-DD722C5DEEED}"/>
                </a:ext>
              </a:extLst>
            </p:cNvPr>
            <p:cNvSpPr/>
            <p:nvPr/>
          </p:nvSpPr>
          <p:spPr>
            <a:xfrm>
              <a:off x="6526350" y="199665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88;p58">
              <a:extLst>
                <a:ext uri="{FF2B5EF4-FFF2-40B4-BE49-F238E27FC236}">
                  <a16:creationId xmlns:a16="http://schemas.microsoft.com/office/drawing/2014/main" id="{0DA49AF7-4646-5089-1FD3-3FFF92321B75}"/>
                </a:ext>
              </a:extLst>
            </p:cNvPr>
            <p:cNvSpPr/>
            <p:nvPr/>
          </p:nvSpPr>
          <p:spPr>
            <a:xfrm>
              <a:off x="6526350" y="355449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89;p58">
              <a:extLst>
                <a:ext uri="{FF2B5EF4-FFF2-40B4-BE49-F238E27FC236}">
                  <a16:creationId xmlns:a16="http://schemas.microsoft.com/office/drawing/2014/main" id="{728D9640-0A30-1A01-B391-08BC3F5C8731}"/>
                </a:ext>
              </a:extLst>
            </p:cNvPr>
            <p:cNvSpPr/>
            <p:nvPr/>
          </p:nvSpPr>
          <p:spPr>
            <a:xfrm>
              <a:off x="5779129" y="199665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40" y="6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90;p58">
              <a:extLst>
                <a:ext uri="{FF2B5EF4-FFF2-40B4-BE49-F238E27FC236}">
                  <a16:creationId xmlns:a16="http://schemas.microsoft.com/office/drawing/2014/main" id="{67D8AF02-8CD8-45EE-B097-3BBAA875C010}"/>
                </a:ext>
              </a:extLst>
            </p:cNvPr>
            <p:cNvSpPr/>
            <p:nvPr/>
          </p:nvSpPr>
          <p:spPr>
            <a:xfrm>
              <a:off x="5779129" y="355449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40" y="6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91;p58">
              <a:extLst>
                <a:ext uri="{FF2B5EF4-FFF2-40B4-BE49-F238E27FC236}">
                  <a16:creationId xmlns:a16="http://schemas.microsoft.com/office/drawing/2014/main" id="{C1DE141F-C570-488A-E67B-B175B9C0B56D}"/>
                </a:ext>
              </a:extLst>
            </p:cNvPr>
            <p:cNvSpPr/>
            <p:nvPr/>
          </p:nvSpPr>
          <p:spPr>
            <a:xfrm>
              <a:off x="5032327" y="1996659"/>
              <a:ext cx="372396" cy="56342"/>
            </a:xfrm>
            <a:custGeom>
              <a:avLst/>
              <a:gdLst/>
              <a:ahLst/>
              <a:cxnLst/>
              <a:rect l="l" t="t" r="r" b="b"/>
              <a:pathLst>
                <a:path w="4435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5" y="670"/>
                  </a:lnTo>
                  <a:lnTo>
                    <a:pt x="4435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92;p58">
              <a:extLst>
                <a:ext uri="{FF2B5EF4-FFF2-40B4-BE49-F238E27FC236}">
                  <a16:creationId xmlns:a16="http://schemas.microsoft.com/office/drawing/2014/main" id="{D4EED954-4275-E2DF-2A70-5C9D3DA70266}"/>
                </a:ext>
              </a:extLst>
            </p:cNvPr>
            <p:cNvSpPr/>
            <p:nvPr/>
          </p:nvSpPr>
          <p:spPr>
            <a:xfrm>
              <a:off x="5032327" y="3554499"/>
              <a:ext cx="372396" cy="56342"/>
            </a:xfrm>
            <a:custGeom>
              <a:avLst/>
              <a:gdLst/>
              <a:ahLst/>
              <a:cxnLst/>
              <a:rect l="l" t="t" r="r" b="b"/>
              <a:pathLst>
                <a:path w="4435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5" y="670"/>
                  </a:lnTo>
                  <a:lnTo>
                    <a:pt x="4435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93;p58">
              <a:extLst>
                <a:ext uri="{FF2B5EF4-FFF2-40B4-BE49-F238E27FC236}">
                  <a16:creationId xmlns:a16="http://schemas.microsoft.com/office/drawing/2014/main" id="{84ED7C7C-07A3-17BE-DB2A-1C1566C8548D}"/>
                </a:ext>
              </a:extLst>
            </p:cNvPr>
            <p:cNvSpPr/>
            <p:nvPr/>
          </p:nvSpPr>
          <p:spPr>
            <a:xfrm>
              <a:off x="4285106" y="199665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94;p58">
              <a:extLst>
                <a:ext uri="{FF2B5EF4-FFF2-40B4-BE49-F238E27FC236}">
                  <a16:creationId xmlns:a16="http://schemas.microsoft.com/office/drawing/2014/main" id="{19FBA1C8-A379-3B1B-9F85-276A52CE0B5B}"/>
                </a:ext>
              </a:extLst>
            </p:cNvPr>
            <p:cNvSpPr/>
            <p:nvPr/>
          </p:nvSpPr>
          <p:spPr>
            <a:xfrm>
              <a:off x="4285106" y="355449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95;p58">
              <a:extLst>
                <a:ext uri="{FF2B5EF4-FFF2-40B4-BE49-F238E27FC236}">
                  <a16:creationId xmlns:a16="http://schemas.microsoft.com/office/drawing/2014/main" id="{9411C85C-3B6D-4A75-F3AD-A56523A1571A}"/>
                </a:ext>
              </a:extLst>
            </p:cNvPr>
            <p:cNvSpPr/>
            <p:nvPr/>
          </p:nvSpPr>
          <p:spPr>
            <a:xfrm>
              <a:off x="3537968" y="1996659"/>
              <a:ext cx="372732" cy="56342"/>
            </a:xfrm>
            <a:custGeom>
              <a:avLst/>
              <a:gdLst/>
              <a:ahLst/>
              <a:cxnLst/>
              <a:rect l="l" t="t" r="r" b="b"/>
              <a:pathLst>
                <a:path w="4439" h="671" extrusionOk="0">
                  <a:moveTo>
                    <a:pt x="0" y="0"/>
                  </a:moveTo>
                  <a:lnTo>
                    <a:pt x="0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96;p58">
              <a:extLst>
                <a:ext uri="{FF2B5EF4-FFF2-40B4-BE49-F238E27FC236}">
                  <a16:creationId xmlns:a16="http://schemas.microsoft.com/office/drawing/2014/main" id="{E741D1B1-7F9C-CF60-759E-CF4244BF6648}"/>
                </a:ext>
              </a:extLst>
            </p:cNvPr>
            <p:cNvSpPr/>
            <p:nvPr/>
          </p:nvSpPr>
          <p:spPr>
            <a:xfrm>
              <a:off x="3537968" y="3554499"/>
              <a:ext cx="372732" cy="56342"/>
            </a:xfrm>
            <a:custGeom>
              <a:avLst/>
              <a:gdLst/>
              <a:ahLst/>
              <a:cxnLst/>
              <a:rect l="l" t="t" r="r" b="b"/>
              <a:pathLst>
                <a:path w="4439" h="671" extrusionOk="0">
                  <a:moveTo>
                    <a:pt x="0" y="0"/>
                  </a:moveTo>
                  <a:lnTo>
                    <a:pt x="0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97;p58">
              <a:extLst>
                <a:ext uri="{FF2B5EF4-FFF2-40B4-BE49-F238E27FC236}">
                  <a16:creationId xmlns:a16="http://schemas.microsoft.com/office/drawing/2014/main" id="{E2D570A4-CDD1-587B-090A-D92B76AFA6CD}"/>
                </a:ext>
              </a:extLst>
            </p:cNvPr>
            <p:cNvSpPr/>
            <p:nvPr/>
          </p:nvSpPr>
          <p:spPr>
            <a:xfrm>
              <a:off x="2639775" y="3819414"/>
              <a:ext cx="1254810" cy="602047"/>
            </a:xfrm>
            <a:custGeom>
              <a:avLst/>
              <a:gdLst/>
              <a:ahLst/>
              <a:cxnLst/>
              <a:rect l="l" t="t" r="r" b="b"/>
              <a:pathLst>
                <a:path w="14944" h="7170" extrusionOk="0">
                  <a:moveTo>
                    <a:pt x="9064" y="0"/>
                  </a:moveTo>
                  <a:lnTo>
                    <a:pt x="9064" y="782"/>
                  </a:lnTo>
                  <a:lnTo>
                    <a:pt x="1780" y="782"/>
                  </a:lnTo>
                  <a:cubicBezTo>
                    <a:pt x="1416" y="782"/>
                    <a:pt x="1084" y="897"/>
                    <a:pt x="813" y="1102"/>
                  </a:cubicBezTo>
                  <a:cubicBezTo>
                    <a:pt x="617" y="1243"/>
                    <a:pt x="457" y="1430"/>
                    <a:pt x="342" y="1647"/>
                  </a:cubicBezTo>
                  <a:cubicBezTo>
                    <a:pt x="249" y="1821"/>
                    <a:pt x="187" y="2011"/>
                    <a:pt x="164" y="2216"/>
                  </a:cubicBezTo>
                  <a:cubicBezTo>
                    <a:pt x="164" y="2216"/>
                    <a:pt x="0" y="3028"/>
                    <a:pt x="0" y="3587"/>
                  </a:cubicBezTo>
                  <a:cubicBezTo>
                    <a:pt x="0" y="4146"/>
                    <a:pt x="164" y="4959"/>
                    <a:pt x="164" y="4959"/>
                  </a:cubicBezTo>
                  <a:cubicBezTo>
                    <a:pt x="262" y="5775"/>
                    <a:pt x="955" y="6387"/>
                    <a:pt x="1780" y="6387"/>
                  </a:cubicBezTo>
                  <a:lnTo>
                    <a:pt x="9064" y="6387"/>
                  </a:lnTo>
                  <a:lnTo>
                    <a:pt x="9064" y="7169"/>
                  </a:lnTo>
                  <a:cubicBezTo>
                    <a:pt x="9450" y="7169"/>
                    <a:pt x="9761" y="6858"/>
                    <a:pt x="9761" y="6471"/>
                  </a:cubicBezTo>
                  <a:lnTo>
                    <a:pt x="9761" y="6387"/>
                  </a:lnTo>
                  <a:lnTo>
                    <a:pt x="12996" y="6387"/>
                  </a:lnTo>
                  <a:cubicBezTo>
                    <a:pt x="13684" y="6387"/>
                    <a:pt x="14310" y="5988"/>
                    <a:pt x="14598" y="5367"/>
                  </a:cubicBezTo>
                  <a:cubicBezTo>
                    <a:pt x="14807" y="4910"/>
                    <a:pt x="14923" y="4386"/>
                    <a:pt x="14940" y="3787"/>
                  </a:cubicBezTo>
                  <a:cubicBezTo>
                    <a:pt x="14944" y="3720"/>
                    <a:pt x="14944" y="3654"/>
                    <a:pt x="14944" y="3587"/>
                  </a:cubicBezTo>
                  <a:cubicBezTo>
                    <a:pt x="14944" y="3503"/>
                    <a:pt x="14944" y="3418"/>
                    <a:pt x="14940" y="3334"/>
                  </a:cubicBezTo>
                  <a:cubicBezTo>
                    <a:pt x="14917" y="2757"/>
                    <a:pt x="14802" y="2251"/>
                    <a:pt x="14598" y="1807"/>
                  </a:cubicBezTo>
                  <a:cubicBezTo>
                    <a:pt x="14438" y="1456"/>
                    <a:pt x="14167" y="1172"/>
                    <a:pt x="13844" y="995"/>
                  </a:cubicBezTo>
                  <a:cubicBezTo>
                    <a:pt x="13698" y="919"/>
                    <a:pt x="13542" y="858"/>
                    <a:pt x="13378" y="821"/>
                  </a:cubicBezTo>
                  <a:cubicBezTo>
                    <a:pt x="13293" y="804"/>
                    <a:pt x="13209" y="791"/>
                    <a:pt x="13125" y="786"/>
                  </a:cubicBezTo>
                  <a:cubicBezTo>
                    <a:pt x="13085" y="782"/>
                    <a:pt x="13040" y="782"/>
                    <a:pt x="12996" y="782"/>
                  </a:cubicBezTo>
                  <a:lnTo>
                    <a:pt x="9761" y="782"/>
                  </a:lnTo>
                  <a:lnTo>
                    <a:pt x="9761" y="698"/>
                  </a:lnTo>
                  <a:cubicBezTo>
                    <a:pt x="9761" y="311"/>
                    <a:pt x="9450" y="0"/>
                    <a:pt x="9064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98;p58">
              <a:extLst>
                <a:ext uri="{FF2B5EF4-FFF2-40B4-BE49-F238E27FC236}">
                  <a16:creationId xmlns:a16="http://schemas.microsoft.com/office/drawing/2014/main" id="{035240BE-2EA1-3B8E-9504-5242F5E55C24}"/>
                </a:ext>
              </a:extLst>
            </p:cNvPr>
            <p:cNvSpPr/>
            <p:nvPr/>
          </p:nvSpPr>
          <p:spPr>
            <a:xfrm>
              <a:off x="2675544" y="3854429"/>
              <a:ext cx="1255314" cy="470806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0" y="1"/>
                  </a:moveTo>
                  <a:cubicBezTo>
                    <a:pt x="955" y="1"/>
                    <a:pt x="262" y="613"/>
                    <a:pt x="164" y="1430"/>
                  </a:cubicBezTo>
                  <a:cubicBezTo>
                    <a:pt x="164" y="1430"/>
                    <a:pt x="0" y="2242"/>
                    <a:pt x="0" y="2801"/>
                  </a:cubicBezTo>
                  <a:cubicBezTo>
                    <a:pt x="0" y="3360"/>
                    <a:pt x="164" y="4173"/>
                    <a:pt x="164" y="4173"/>
                  </a:cubicBezTo>
                  <a:cubicBezTo>
                    <a:pt x="262" y="4989"/>
                    <a:pt x="955" y="5607"/>
                    <a:pt x="1780" y="5607"/>
                  </a:cubicBezTo>
                  <a:lnTo>
                    <a:pt x="12996" y="5607"/>
                  </a:lnTo>
                  <a:cubicBezTo>
                    <a:pt x="13684" y="5607"/>
                    <a:pt x="14315" y="5207"/>
                    <a:pt x="14598" y="4581"/>
                  </a:cubicBezTo>
                  <a:cubicBezTo>
                    <a:pt x="14829" y="4075"/>
                    <a:pt x="14949" y="3485"/>
                    <a:pt x="14944" y="2801"/>
                  </a:cubicBezTo>
                  <a:cubicBezTo>
                    <a:pt x="14949" y="2123"/>
                    <a:pt x="14829" y="1527"/>
                    <a:pt x="14598" y="1027"/>
                  </a:cubicBezTo>
                  <a:cubicBezTo>
                    <a:pt x="14315" y="400"/>
                    <a:pt x="13684" y="1"/>
                    <a:pt x="12996" y="1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99;p58">
              <a:extLst>
                <a:ext uri="{FF2B5EF4-FFF2-40B4-BE49-F238E27FC236}">
                  <a16:creationId xmlns:a16="http://schemas.microsoft.com/office/drawing/2014/main" id="{921A0701-1677-5F1C-29CE-FE0A43D57916}"/>
                </a:ext>
              </a:extLst>
            </p:cNvPr>
            <p:cNvSpPr/>
            <p:nvPr/>
          </p:nvSpPr>
          <p:spPr>
            <a:xfrm>
              <a:off x="3544266" y="3910351"/>
              <a:ext cx="310932" cy="359045"/>
            </a:xfrm>
            <a:custGeom>
              <a:avLst/>
              <a:gdLst/>
              <a:ahLst/>
              <a:cxnLst/>
              <a:rect l="l" t="t" r="r" b="b"/>
              <a:pathLst>
                <a:path w="3703" h="4276" extrusionOk="0">
                  <a:moveTo>
                    <a:pt x="1" y="0"/>
                  </a:moveTo>
                  <a:lnTo>
                    <a:pt x="1" y="19"/>
                  </a:lnTo>
                  <a:lnTo>
                    <a:pt x="2215" y="19"/>
                  </a:lnTo>
                  <a:cubicBezTo>
                    <a:pt x="2734" y="19"/>
                    <a:pt x="3205" y="316"/>
                    <a:pt x="3422" y="791"/>
                  </a:cubicBezTo>
                  <a:cubicBezTo>
                    <a:pt x="3596" y="1172"/>
                    <a:pt x="3684" y="1621"/>
                    <a:pt x="3684" y="2131"/>
                  </a:cubicBezTo>
                  <a:lnTo>
                    <a:pt x="3684" y="2135"/>
                  </a:lnTo>
                  <a:lnTo>
                    <a:pt x="3684" y="2145"/>
                  </a:lnTo>
                  <a:cubicBezTo>
                    <a:pt x="3684" y="2655"/>
                    <a:pt x="3596" y="3103"/>
                    <a:pt x="3422" y="3485"/>
                  </a:cubicBezTo>
                  <a:cubicBezTo>
                    <a:pt x="3205" y="3956"/>
                    <a:pt x="2734" y="4257"/>
                    <a:pt x="2215" y="4257"/>
                  </a:cubicBezTo>
                  <a:lnTo>
                    <a:pt x="1" y="4257"/>
                  </a:lnTo>
                  <a:lnTo>
                    <a:pt x="1" y="4275"/>
                  </a:lnTo>
                  <a:lnTo>
                    <a:pt x="2215" y="4275"/>
                  </a:lnTo>
                  <a:cubicBezTo>
                    <a:pt x="2739" y="4275"/>
                    <a:pt x="3219" y="3968"/>
                    <a:pt x="3436" y="3493"/>
                  </a:cubicBezTo>
                  <a:cubicBezTo>
                    <a:pt x="3613" y="3108"/>
                    <a:pt x="3702" y="2659"/>
                    <a:pt x="3702" y="2145"/>
                  </a:cubicBezTo>
                  <a:lnTo>
                    <a:pt x="3702" y="2135"/>
                  </a:lnTo>
                  <a:lnTo>
                    <a:pt x="3702" y="2131"/>
                  </a:lnTo>
                  <a:cubicBezTo>
                    <a:pt x="3702" y="1616"/>
                    <a:pt x="3613" y="1168"/>
                    <a:pt x="3436" y="781"/>
                  </a:cubicBezTo>
                  <a:cubicBezTo>
                    <a:pt x="3219" y="302"/>
                    <a:pt x="2739" y="0"/>
                    <a:pt x="2215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00;p58">
              <a:extLst>
                <a:ext uri="{FF2B5EF4-FFF2-40B4-BE49-F238E27FC236}">
                  <a16:creationId xmlns:a16="http://schemas.microsoft.com/office/drawing/2014/main" id="{F453D9BC-E6EE-EC3C-2E81-F669ED8EA737}"/>
                </a:ext>
              </a:extLst>
            </p:cNvPr>
            <p:cNvSpPr/>
            <p:nvPr/>
          </p:nvSpPr>
          <p:spPr>
            <a:xfrm>
              <a:off x="2689315" y="3854429"/>
              <a:ext cx="1241543" cy="252406"/>
            </a:xfrm>
            <a:custGeom>
              <a:avLst/>
              <a:gdLst/>
              <a:ahLst/>
              <a:cxnLst/>
              <a:rect l="l" t="t" r="r" b="b"/>
              <a:pathLst>
                <a:path w="14786" h="3006" extrusionOk="0">
                  <a:moveTo>
                    <a:pt x="1616" y="1"/>
                  </a:moveTo>
                  <a:cubicBezTo>
                    <a:pt x="791" y="1"/>
                    <a:pt x="98" y="613"/>
                    <a:pt x="0" y="1430"/>
                  </a:cubicBezTo>
                  <a:cubicBezTo>
                    <a:pt x="0" y="1430"/>
                    <a:pt x="586" y="404"/>
                    <a:pt x="1616" y="404"/>
                  </a:cubicBezTo>
                  <a:lnTo>
                    <a:pt x="12832" y="404"/>
                  </a:lnTo>
                  <a:cubicBezTo>
                    <a:pt x="13520" y="404"/>
                    <a:pt x="14151" y="804"/>
                    <a:pt x="14434" y="1430"/>
                  </a:cubicBezTo>
                  <a:cubicBezTo>
                    <a:pt x="14643" y="1883"/>
                    <a:pt x="14759" y="2411"/>
                    <a:pt x="14776" y="3006"/>
                  </a:cubicBezTo>
                  <a:cubicBezTo>
                    <a:pt x="14780" y="2939"/>
                    <a:pt x="14780" y="2873"/>
                    <a:pt x="14780" y="2801"/>
                  </a:cubicBezTo>
                  <a:cubicBezTo>
                    <a:pt x="14785" y="2123"/>
                    <a:pt x="14665" y="1527"/>
                    <a:pt x="14434" y="1027"/>
                  </a:cubicBezTo>
                  <a:cubicBezTo>
                    <a:pt x="14151" y="400"/>
                    <a:pt x="13520" y="1"/>
                    <a:pt x="12832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01;p58">
              <a:extLst>
                <a:ext uri="{FF2B5EF4-FFF2-40B4-BE49-F238E27FC236}">
                  <a16:creationId xmlns:a16="http://schemas.microsoft.com/office/drawing/2014/main" id="{DDD00D90-A9DE-79F3-C3B8-E9377E619D46}"/>
                </a:ext>
              </a:extLst>
            </p:cNvPr>
            <p:cNvSpPr/>
            <p:nvPr/>
          </p:nvSpPr>
          <p:spPr>
            <a:xfrm>
              <a:off x="3436620" y="3788850"/>
              <a:ext cx="58525" cy="82036"/>
            </a:xfrm>
            <a:custGeom>
              <a:avLst/>
              <a:gdLst/>
              <a:ahLst/>
              <a:cxnLst/>
              <a:rect l="l" t="t" r="r" b="b"/>
              <a:pathLst>
                <a:path w="697" h="977" extrusionOk="0">
                  <a:moveTo>
                    <a:pt x="0" y="1"/>
                  </a:moveTo>
                  <a:lnTo>
                    <a:pt x="0" y="977"/>
                  </a:lnTo>
                  <a:lnTo>
                    <a:pt x="697" y="977"/>
                  </a:lnTo>
                  <a:lnTo>
                    <a:pt x="697" y="698"/>
                  </a:lnTo>
                  <a:cubicBezTo>
                    <a:pt x="697" y="311"/>
                    <a:pt x="386" y="1"/>
                    <a:pt x="0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02;p58">
              <a:extLst>
                <a:ext uri="{FF2B5EF4-FFF2-40B4-BE49-F238E27FC236}">
                  <a16:creationId xmlns:a16="http://schemas.microsoft.com/office/drawing/2014/main" id="{845A50F3-4C56-7C7F-296C-FB67ED7A10B1}"/>
                </a:ext>
              </a:extLst>
            </p:cNvPr>
            <p:cNvSpPr/>
            <p:nvPr/>
          </p:nvSpPr>
          <p:spPr>
            <a:xfrm>
              <a:off x="2950536" y="3882810"/>
              <a:ext cx="483905" cy="46266"/>
            </a:xfrm>
            <a:custGeom>
              <a:avLst/>
              <a:gdLst/>
              <a:ahLst/>
              <a:cxnLst/>
              <a:rect l="l" t="t" r="r" b="b"/>
              <a:pathLst>
                <a:path w="5763" h="551" extrusionOk="0">
                  <a:moveTo>
                    <a:pt x="3174" y="0"/>
                  </a:moveTo>
                  <a:cubicBezTo>
                    <a:pt x="1422" y="0"/>
                    <a:pt x="1" y="124"/>
                    <a:pt x="1" y="275"/>
                  </a:cubicBezTo>
                  <a:cubicBezTo>
                    <a:pt x="1" y="426"/>
                    <a:pt x="1422" y="550"/>
                    <a:pt x="3174" y="550"/>
                  </a:cubicBezTo>
                  <a:cubicBezTo>
                    <a:pt x="4927" y="550"/>
                    <a:pt x="5763" y="426"/>
                    <a:pt x="5763" y="275"/>
                  </a:cubicBezTo>
                  <a:cubicBezTo>
                    <a:pt x="5763" y="124"/>
                    <a:pt x="4927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03;p58">
              <a:extLst>
                <a:ext uri="{FF2B5EF4-FFF2-40B4-BE49-F238E27FC236}">
                  <a16:creationId xmlns:a16="http://schemas.microsoft.com/office/drawing/2014/main" id="{A9F23E3A-6BC6-C9AF-2452-9CFEB95F3351}"/>
                </a:ext>
              </a:extLst>
            </p:cNvPr>
            <p:cNvSpPr/>
            <p:nvPr/>
          </p:nvSpPr>
          <p:spPr>
            <a:xfrm>
              <a:off x="3765267" y="3878695"/>
              <a:ext cx="121585" cy="83716"/>
            </a:xfrm>
            <a:custGeom>
              <a:avLst/>
              <a:gdLst/>
              <a:ahLst/>
              <a:cxnLst/>
              <a:rect l="l" t="t" r="r" b="b"/>
              <a:pathLst>
                <a:path w="1448" h="997" extrusionOk="0">
                  <a:moveTo>
                    <a:pt x="176" y="0"/>
                  </a:moveTo>
                  <a:cubicBezTo>
                    <a:pt x="139" y="0"/>
                    <a:pt x="103" y="2"/>
                    <a:pt x="67" y="5"/>
                  </a:cubicBezTo>
                  <a:cubicBezTo>
                    <a:pt x="9" y="13"/>
                    <a:pt x="1" y="89"/>
                    <a:pt x="58" y="107"/>
                  </a:cubicBezTo>
                  <a:cubicBezTo>
                    <a:pt x="364" y="191"/>
                    <a:pt x="675" y="351"/>
                    <a:pt x="964" y="586"/>
                  </a:cubicBezTo>
                  <a:cubicBezTo>
                    <a:pt x="1110" y="706"/>
                    <a:pt x="1239" y="839"/>
                    <a:pt x="1349" y="977"/>
                  </a:cubicBezTo>
                  <a:cubicBezTo>
                    <a:pt x="1361" y="991"/>
                    <a:pt x="1375" y="997"/>
                    <a:pt x="1389" y="997"/>
                  </a:cubicBezTo>
                  <a:cubicBezTo>
                    <a:pt x="1419" y="997"/>
                    <a:pt x="1448" y="969"/>
                    <a:pt x="1439" y="932"/>
                  </a:cubicBezTo>
                  <a:cubicBezTo>
                    <a:pt x="1363" y="693"/>
                    <a:pt x="1220" y="471"/>
                    <a:pt x="1017" y="298"/>
                  </a:cubicBezTo>
                  <a:cubicBezTo>
                    <a:pt x="768" y="97"/>
                    <a:pt x="46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04;p58">
              <a:extLst>
                <a:ext uri="{FF2B5EF4-FFF2-40B4-BE49-F238E27FC236}">
                  <a16:creationId xmlns:a16="http://schemas.microsoft.com/office/drawing/2014/main" id="{C3060C07-6AC8-B920-99AD-31BD63734F8C}"/>
                </a:ext>
              </a:extLst>
            </p:cNvPr>
            <p:cNvSpPr/>
            <p:nvPr/>
          </p:nvSpPr>
          <p:spPr>
            <a:xfrm>
              <a:off x="3765267" y="3878779"/>
              <a:ext cx="51892" cy="22335"/>
            </a:xfrm>
            <a:custGeom>
              <a:avLst/>
              <a:gdLst/>
              <a:ahLst/>
              <a:cxnLst/>
              <a:rect l="l" t="t" r="r" b="b"/>
              <a:pathLst>
                <a:path w="618" h="266" extrusionOk="0">
                  <a:moveTo>
                    <a:pt x="170" y="0"/>
                  </a:moveTo>
                  <a:cubicBezTo>
                    <a:pt x="135" y="0"/>
                    <a:pt x="101" y="1"/>
                    <a:pt x="67" y="4"/>
                  </a:cubicBezTo>
                  <a:cubicBezTo>
                    <a:pt x="9" y="12"/>
                    <a:pt x="1" y="88"/>
                    <a:pt x="58" y="106"/>
                  </a:cubicBezTo>
                  <a:cubicBezTo>
                    <a:pt x="196" y="141"/>
                    <a:pt x="337" y="199"/>
                    <a:pt x="475" y="266"/>
                  </a:cubicBezTo>
                  <a:cubicBezTo>
                    <a:pt x="520" y="204"/>
                    <a:pt x="569" y="137"/>
                    <a:pt x="618" y="75"/>
                  </a:cubicBezTo>
                  <a:cubicBezTo>
                    <a:pt x="472" y="24"/>
                    <a:pt x="321" y="0"/>
                    <a:pt x="170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05;p58">
              <a:extLst>
                <a:ext uri="{FF2B5EF4-FFF2-40B4-BE49-F238E27FC236}">
                  <a16:creationId xmlns:a16="http://schemas.microsoft.com/office/drawing/2014/main" id="{13A0D486-AF5B-CC69-2797-9D46A756E557}"/>
                </a:ext>
              </a:extLst>
            </p:cNvPr>
            <p:cNvSpPr/>
            <p:nvPr/>
          </p:nvSpPr>
          <p:spPr>
            <a:xfrm>
              <a:off x="3193536" y="3882810"/>
              <a:ext cx="41480" cy="61884"/>
            </a:xfrm>
            <a:custGeom>
              <a:avLst/>
              <a:gdLst/>
              <a:ahLst/>
              <a:cxnLst/>
              <a:rect l="l" t="t" r="r" b="b"/>
              <a:pathLst>
                <a:path w="494" h="737" extrusionOk="0">
                  <a:moveTo>
                    <a:pt x="1" y="0"/>
                  </a:moveTo>
                  <a:lnTo>
                    <a:pt x="1" y="736"/>
                  </a:lnTo>
                  <a:lnTo>
                    <a:pt x="493" y="736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06;p58">
              <a:extLst>
                <a:ext uri="{FF2B5EF4-FFF2-40B4-BE49-F238E27FC236}">
                  <a16:creationId xmlns:a16="http://schemas.microsoft.com/office/drawing/2014/main" id="{541F765F-4970-0F9B-B552-9DC3BACFE9C6}"/>
                </a:ext>
              </a:extLst>
            </p:cNvPr>
            <p:cNvSpPr/>
            <p:nvPr/>
          </p:nvSpPr>
          <p:spPr>
            <a:xfrm>
              <a:off x="3012420" y="3870802"/>
              <a:ext cx="10580" cy="73891"/>
            </a:xfrm>
            <a:custGeom>
              <a:avLst/>
              <a:gdLst/>
              <a:ahLst/>
              <a:cxnLst/>
              <a:rect l="l" t="t" r="r" b="b"/>
              <a:pathLst>
                <a:path w="126" h="880" extrusionOk="0">
                  <a:moveTo>
                    <a:pt x="1" y="1"/>
                  </a:moveTo>
                  <a:lnTo>
                    <a:pt x="1" y="879"/>
                  </a:lnTo>
                  <a:lnTo>
                    <a:pt x="126" y="87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107;p58">
              <a:extLst>
                <a:ext uri="{FF2B5EF4-FFF2-40B4-BE49-F238E27FC236}">
                  <a16:creationId xmlns:a16="http://schemas.microsoft.com/office/drawing/2014/main" id="{E195DC76-BB75-1B8D-A267-3EBC71BE16D2}"/>
                </a:ext>
              </a:extLst>
            </p:cNvPr>
            <p:cNvSpPr/>
            <p:nvPr/>
          </p:nvSpPr>
          <p:spPr>
            <a:xfrm>
              <a:off x="3436620" y="4308690"/>
              <a:ext cx="58525" cy="82120"/>
            </a:xfrm>
            <a:custGeom>
              <a:avLst/>
              <a:gdLst/>
              <a:ahLst/>
              <a:cxnLst/>
              <a:rect l="l" t="t" r="r" b="b"/>
              <a:pathLst>
                <a:path w="697" h="978" extrusionOk="0">
                  <a:moveTo>
                    <a:pt x="0" y="1"/>
                  </a:moveTo>
                  <a:lnTo>
                    <a:pt x="0" y="978"/>
                  </a:lnTo>
                  <a:cubicBezTo>
                    <a:pt x="386" y="978"/>
                    <a:pt x="697" y="667"/>
                    <a:pt x="697" y="281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108;p58">
              <a:extLst>
                <a:ext uri="{FF2B5EF4-FFF2-40B4-BE49-F238E27FC236}">
                  <a16:creationId xmlns:a16="http://schemas.microsoft.com/office/drawing/2014/main" id="{4D17514F-C30D-2C76-B57E-6BCDDA3510D2}"/>
                </a:ext>
              </a:extLst>
            </p:cNvPr>
            <p:cNvSpPr/>
            <p:nvPr/>
          </p:nvSpPr>
          <p:spPr>
            <a:xfrm>
              <a:off x="3214024" y="3971898"/>
              <a:ext cx="117890" cy="235613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4" y="0"/>
                  </a:moveTo>
                  <a:cubicBezTo>
                    <a:pt x="169" y="0"/>
                    <a:pt x="1" y="169"/>
                    <a:pt x="1" y="373"/>
                  </a:cubicBezTo>
                  <a:lnTo>
                    <a:pt x="1" y="1402"/>
                  </a:lnTo>
                  <a:lnTo>
                    <a:pt x="1" y="2432"/>
                  </a:lnTo>
                  <a:cubicBezTo>
                    <a:pt x="1" y="2641"/>
                    <a:pt x="169" y="2805"/>
                    <a:pt x="374" y="2805"/>
                  </a:cubicBezTo>
                  <a:lnTo>
                    <a:pt x="1031" y="2805"/>
                  </a:lnTo>
                  <a:cubicBezTo>
                    <a:pt x="1234" y="2805"/>
                    <a:pt x="1404" y="2641"/>
                    <a:pt x="1404" y="2432"/>
                  </a:cubicBezTo>
                  <a:lnTo>
                    <a:pt x="1404" y="1402"/>
                  </a:lnTo>
                  <a:lnTo>
                    <a:pt x="1404" y="373"/>
                  </a:lnTo>
                  <a:cubicBezTo>
                    <a:pt x="1404" y="169"/>
                    <a:pt x="1234" y="0"/>
                    <a:pt x="1031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109;p58">
              <a:extLst>
                <a:ext uri="{FF2B5EF4-FFF2-40B4-BE49-F238E27FC236}">
                  <a16:creationId xmlns:a16="http://schemas.microsoft.com/office/drawing/2014/main" id="{8F894D86-7BF8-388C-B5BE-85EC0BFDC898}"/>
                </a:ext>
              </a:extLst>
            </p:cNvPr>
            <p:cNvSpPr/>
            <p:nvPr/>
          </p:nvSpPr>
          <p:spPr>
            <a:xfrm>
              <a:off x="3387752" y="3908755"/>
              <a:ext cx="221422" cy="361984"/>
            </a:xfrm>
            <a:custGeom>
              <a:avLst/>
              <a:gdLst/>
              <a:ahLst/>
              <a:cxnLst/>
              <a:rect l="l" t="t" r="r" b="b"/>
              <a:pathLst>
                <a:path w="2637" h="4311" extrusionOk="0">
                  <a:moveTo>
                    <a:pt x="1857" y="1"/>
                  </a:moveTo>
                  <a:cubicBezTo>
                    <a:pt x="1828" y="1"/>
                    <a:pt x="1799" y="4"/>
                    <a:pt x="1771" y="11"/>
                  </a:cubicBezTo>
                  <a:lnTo>
                    <a:pt x="249" y="357"/>
                  </a:lnTo>
                  <a:cubicBezTo>
                    <a:pt x="97" y="392"/>
                    <a:pt x="1" y="530"/>
                    <a:pt x="9" y="681"/>
                  </a:cubicBezTo>
                  <a:lnTo>
                    <a:pt x="80" y="1560"/>
                  </a:lnTo>
                  <a:cubicBezTo>
                    <a:pt x="116" y="1955"/>
                    <a:pt x="116" y="2354"/>
                    <a:pt x="80" y="2754"/>
                  </a:cubicBezTo>
                  <a:lnTo>
                    <a:pt x="9" y="3633"/>
                  </a:lnTo>
                  <a:cubicBezTo>
                    <a:pt x="1" y="3783"/>
                    <a:pt x="97" y="3921"/>
                    <a:pt x="249" y="3952"/>
                  </a:cubicBezTo>
                  <a:lnTo>
                    <a:pt x="1771" y="4303"/>
                  </a:lnTo>
                  <a:cubicBezTo>
                    <a:pt x="1797" y="4308"/>
                    <a:pt x="1824" y="4311"/>
                    <a:pt x="1851" y="4311"/>
                  </a:cubicBezTo>
                  <a:cubicBezTo>
                    <a:pt x="1993" y="4311"/>
                    <a:pt x="2130" y="4233"/>
                    <a:pt x="2197" y="4098"/>
                  </a:cubicBezTo>
                  <a:cubicBezTo>
                    <a:pt x="2375" y="3756"/>
                    <a:pt x="2637" y="3090"/>
                    <a:pt x="2637" y="2154"/>
                  </a:cubicBezTo>
                  <a:cubicBezTo>
                    <a:pt x="2637" y="1222"/>
                    <a:pt x="2375" y="556"/>
                    <a:pt x="2197" y="210"/>
                  </a:cubicBezTo>
                  <a:cubicBezTo>
                    <a:pt x="2131" y="81"/>
                    <a:pt x="1997" y="1"/>
                    <a:pt x="1857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110;p58">
              <a:extLst>
                <a:ext uri="{FF2B5EF4-FFF2-40B4-BE49-F238E27FC236}">
                  <a16:creationId xmlns:a16="http://schemas.microsoft.com/office/drawing/2014/main" id="{EBB922A9-5376-D3FB-B4B0-4255740FF0D2}"/>
                </a:ext>
              </a:extLst>
            </p:cNvPr>
            <p:cNvSpPr/>
            <p:nvPr/>
          </p:nvSpPr>
          <p:spPr>
            <a:xfrm>
              <a:off x="3508496" y="3908755"/>
              <a:ext cx="100677" cy="361984"/>
            </a:xfrm>
            <a:custGeom>
              <a:avLst/>
              <a:gdLst/>
              <a:ahLst/>
              <a:cxnLst/>
              <a:rect l="l" t="t" r="r" b="b"/>
              <a:pathLst>
                <a:path w="1199" h="4311" extrusionOk="0">
                  <a:moveTo>
                    <a:pt x="419" y="1"/>
                  </a:moveTo>
                  <a:cubicBezTo>
                    <a:pt x="390" y="1"/>
                    <a:pt x="361" y="4"/>
                    <a:pt x="333" y="11"/>
                  </a:cubicBezTo>
                  <a:lnTo>
                    <a:pt x="271" y="24"/>
                  </a:lnTo>
                  <a:cubicBezTo>
                    <a:pt x="1" y="1445"/>
                    <a:pt x="1" y="2865"/>
                    <a:pt x="271" y="4289"/>
                  </a:cubicBezTo>
                  <a:lnTo>
                    <a:pt x="333" y="4303"/>
                  </a:lnTo>
                  <a:cubicBezTo>
                    <a:pt x="359" y="4308"/>
                    <a:pt x="386" y="4311"/>
                    <a:pt x="413" y="4311"/>
                  </a:cubicBezTo>
                  <a:cubicBezTo>
                    <a:pt x="555" y="4311"/>
                    <a:pt x="692" y="4233"/>
                    <a:pt x="759" y="4098"/>
                  </a:cubicBezTo>
                  <a:cubicBezTo>
                    <a:pt x="937" y="3756"/>
                    <a:pt x="1199" y="3090"/>
                    <a:pt x="1199" y="2154"/>
                  </a:cubicBezTo>
                  <a:cubicBezTo>
                    <a:pt x="1199" y="1222"/>
                    <a:pt x="937" y="556"/>
                    <a:pt x="759" y="210"/>
                  </a:cubicBezTo>
                  <a:cubicBezTo>
                    <a:pt x="693" y="81"/>
                    <a:pt x="559" y="1"/>
                    <a:pt x="419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111;p58">
              <a:extLst>
                <a:ext uri="{FF2B5EF4-FFF2-40B4-BE49-F238E27FC236}">
                  <a16:creationId xmlns:a16="http://schemas.microsoft.com/office/drawing/2014/main" id="{E896F06A-0A22-600C-026A-BC61CDB184D0}"/>
                </a:ext>
              </a:extLst>
            </p:cNvPr>
            <p:cNvSpPr/>
            <p:nvPr/>
          </p:nvSpPr>
          <p:spPr>
            <a:xfrm>
              <a:off x="2813838" y="3931007"/>
              <a:ext cx="176332" cy="317649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7" y="1"/>
                  </a:moveTo>
                  <a:cubicBezTo>
                    <a:pt x="531" y="1"/>
                    <a:pt x="395" y="90"/>
                    <a:pt x="338" y="225"/>
                  </a:cubicBezTo>
                  <a:cubicBezTo>
                    <a:pt x="205" y="549"/>
                    <a:pt x="0" y="1148"/>
                    <a:pt x="0" y="1889"/>
                  </a:cubicBezTo>
                  <a:cubicBezTo>
                    <a:pt x="0" y="2635"/>
                    <a:pt x="205" y="3235"/>
                    <a:pt x="338" y="3554"/>
                  </a:cubicBezTo>
                  <a:cubicBezTo>
                    <a:pt x="394" y="3692"/>
                    <a:pt x="530" y="3782"/>
                    <a:pt x="675" y="3782"/>
                  </a:cubicBezTo>
                  <a:cubicBezTo>
                    <a:pt x="688" y="3782"/>
                    <a:pt x="702" y="3781"/>
                    <a:pt x="715" y="3780"/>
                  </a:cubicBezTo>
                  <a:lnTo>
                    <a:pt x="1740" y="3683"/>
                  </a:lnTo>
                  <a:cubicBezTo>
                    <a:pt x="1948" y="3661"/>
                    <a:pt x="2100" y="3474"/>
                    <a:pt x="2073" y="3270"/>
                  </a:cubicBezTo>
                  <a:lnTo>
                    <a:pt x="2020" y="2782"/>
                  </a:lnTo>
                  <a:cubicBezTo>
                    <a:pt x="1948" y="2192"/>
                    <a:pt x="1948" y="1592"/>
                    <a:pt x="2020" y="1002"/>
                  </a:cubicBezTo>
                  <a:lnTo>
                    <a:pt x="2073" y="514"/>
                  </a:lnTo>
                  <a:cubicBezTo>
                    <a:pt x="2100" y="305"/>
                    <a:pt x="1948" y="119"/>
                    <a:pt x="1740" y="101"/>
                  </a:cubicBezTo>
                  <a:lnTo>
                    <a:pt x="715" y="3"/>
                  </a:lnTo>
                  <a:cubicBezTo>
                    <a:pt x="702" y="1"/>
                    <a:pt x="690" y="1"/>
                    <a:pt x="677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112;p58">
              <a:extLst>
                <a:ext uri="{FF2B5EF4-FFF2-40B4-BE49-F238E27FC236}">
                  <a16:creationId xmlns:a16="http://schemas.microsoft.com/office/drawing/2014/main" id="{E63AA0A2-F100-1666-371D-5FA0BE5D5F79}"/>
                </a:ext>
              </a:extLst>
            </p:cNvPr>
            <p:cNvSpPr/>
            <p:nvPr/>
          </p:nvSpPr>
          <p:spPr>
            <a:xfrm>
              <a:off x="2950536" y="4250585"/>
              <a:ext cx="483905" cy="46350"/>
            </a:xfrm>
            <a:custGeom>
              <a:avLst/>
              <a:gdLst/>
              <a:ahLst/>
              <a:cxnLst/>
              <a:rect l="l" t="t" r="r" b="b"/>
              <a:pathLst>
                <a:path w="5763" h="552" extrusionOk="0">
                  <a:moveTo>
                    <a:pt x="3174" y="1"/>
                  </a:moveTo>
                  <a:cubicBezTo>
                    <a:pt x="1422" y="1"/>
                    <a:pt x="1" y="125"/>
                    <a:pt x="1" y="276"/>
                  </a:cubicBezTo>
                  <a:cubicBezTo>
                    <a:pt x="1" y="427"/>
                    <a:pt x="1422" y="551"/>
                    <a:pt x="3174" y="551"/>
                  </a:cubicBezTo>
                  <a:cubicBezTo>
                    <a:pt x="4927" y="551"/>
                    <a:pt x="5763" y="427"/>
                    <a:pt x="5763" y="276"/>
                  </a:cubicBezTo>
                  <a:cubicBezTo>
                    <a:pt x="5763" y="125"/>
                    <a:pt x="4927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113;p58">
              <a:extLst>
                <a:ext uri="{FF2B5EF4-FFF2-40B4-BE49-F238E27FC236}">
                  <a16:creationId xmlns:a16="http://schemas.microsoft.com/office/drawing/2014/main" id="{29F166BA-7D4E-8B17-308A-4C46A3D637F3}"/>
                </a:ext>
              </a:extLst>
            </p:cNvPr>
            <p:cNvSpPr/>
            <p:nvPr/>
          </p:nvSpPr>
          <p:spPr>
            <a:xfrm>
              <a:off x="3765267" y="4217250"/>
              <a:ext cx="121585" cy="83464"/>
            </a:xfrm>
            <a:custGeom>
              <a:avLst/>
              <a:gdLst/>
              <a:ahLst/>
              <a:cxnLst/>
              <a:rect l="l" t="t" r="r" b="b"/>
              <a:pathLst>
                <a:path w="1448" h="994" extrusionOk="0">
                  <a:moveTo>
                    <a:pt x="1389" y="0"/>
                  </a:moveTo>
                  <a:cubicBezTo>
                    <a:pt x="1375" y="0"/>
                    <a:pt x="1361" y="6"/>
                    <a:pt x="1349" y="20"/>
                  </a:cubicBezTo>
                  <a:cubicBezTo>
                    <a:pt x="1239" y="158"/>
                    <a:pt x="1110" y="291"/>
                    <a:pt x="964" y="411"/>
                  </a:cubicBezTo>
                  <a:cubicBezTo>
                    <a:pt x="675" y="647"/>
                    <a:pt x="364" y="807"/>
                    <a:pt x="58" y="891"/>
                  </a:cubicBezTo>
                  <a:cubicBezTo>
                    <a:pt x="1" y="904"/>
                    <a:pt x="9" y="983"/>
                    <a:pt x="67" y="988"/>
                  </a:cubicBezTo>
                  <a:cubicBezTo>
                    <a:pt x="107" y="992"/>
                    <a:pt x="148" y="994"/>
                    <a:pt x="188" y="994"/>
                  </a:cubicBezTo>
                  <a:cubicBezTo>
                    <a:pt x="478" y="994"/>
                    <a:pt x="771" y="894"/>
                    <a:pt x="1017" y="695"/>
                  </a:cubicBezTo>
                  <a:cubicBezTo>
                    <a:pt x="1220" y="526"/>
                    <a:pt x="1363" y="305"/>
                    <a:pt x="1439" y="65"/>
                  </a:cubicBezTo>
                  <a:cubicBezTo>
                    <a:pt x="1448" y="29"/>
                    <a:pt x="1419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114;p58">
              <a:extLst>
                <a:ext uri="{FF2B5EF4-FFF2-40B4-BE49-F238E27FC236}">
                  <a16:creationId xmlns:a16="http://schemas.microsoft.com/office/drawing/2014/main" id="{B8626FD7-F3A4-75A7-2AFC-754826B4CC65}"/>
                </a:ext>
              </a:extLst>
            </p:cNvPr>
            <p:cNvSpPr/>
            <p:nvPr/>
          </p:nvSpPr>
          <p:spPr>
            <a:xfrm>
              <a:off x="3765267" y="4278210"/>
              <a:ext cx="51892" cy="22503"/>
            </a:xfrm>
            <a:custGeom>
              <a:avLst/>
              <a:gdLst/>
              <a:ahLst/>
              <a:cxnLst/>
              <a:rect l="l" t="t" r="r" b="b"/>
              <a:pathLst>
                <a:path w="618" h="268" extrusionOk="0">
                  <a:moveTo>
                    <a:pt x="475" y="1"/>
                  </a:moveTo>
                  <a:cubicBezTo>
                    <a:pt x="337" y="71"/>
                    <a:pt x="196" y="124"/>
                    <a:pt x="58" y="165"/>
                  </a:cubicBezTo>
                  <a:cubicBezTo>
                    <a:pt x="1" y="178"/>
                    <a:pt x="9" y="257"/>
                    <a:pt x="67" y="262"/>
                  </a:cubicBezTo>
                  <a:cubicBezTo>
                    <a:pt x="108" y="266"/>
                    <a:pt x="149" y="268"/>
                    <a:pt x="191" y="268"/>
                  </a:cubicBezTo>
                  <a:cubicBezTo>
                    <a:pt x="335" y="268"/>
                    <a:pt x="479" y="243"/>
                    <a:pt x="618" y="191"/>
                  </a:cubicBezTo>
                  <a:cubicBezTo>
                    <a:pt x="569" y="129"/>
                    <a:pt x="520" y="67"/>
                    <a:pt x="475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115;p58">
              <a:extLst>
                <a:ext uri="{FF2B5EF4-FFF2-40B4-BE49-F238E27FC236}">
                  <a16:creationId xmlns:a16="http://schemas.microsoft.com/office/drawing/2014/main" id="{6C6487AE-4EFF-C49E-930E-AAFB128F56A9}"/>
                </a:ext>
              </a:extLst>
            </p:cNvPr>
            <p:cNvSpPr/>
            <p:nvPr/>
          </p:nvSpPr>
          <p:spPr>
            <a:xfrm>
              <a:off x="3193536" y="4234967"/>
              <a:ext cx="41480" cy="73807"/>
            </a:xfrm>
            <a:custGeom>
              <a:avLst/>
              <a:gdLst/>
              <a:ahLst/>
              <a:cxnLst/>
              <a:rect l="l" t="t" r="r" b="b"/>
              <a:pathLst>
                <a:path w="494" h="879" extrusionOk="0">
                  <a:moveTo>
                    <a:pt x="1" y="0"/>
                  </a:moveTo>
                  <a:lnTo>
                    <a:pt x="1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116;p58">
              <a:extLst>
                <a:ext uri="{FF2B5EF4-FFF2-40B4-BE49-F238E27FC236}">
                  <a16:creationId xmlns:a16="http://schemas.microsoft.com/office/drawing/2014/main" id="{8AE035AA-DCF3-AFA2-0993-40EE3510E5F5}"/>
                </a:ext>
              </a:extLst>
            </p:cNvPr>
            <p:cNvSpPr/>
            <p:nvPr/>
          </p:nvSpPr>
          <p:spPr>
            <a:xfrm>
              <a:off x="3012420" y="4234967"/>
              <a:ext cx="10580" cy="73807"/>
            </a:xfrm>
            <a:custGeom>
              <a:avLst/>
              <a:gdLst/>
              <a:ahLst/>
              <a:cxnLst/>
              <a:rect l="l" t="t" r="r" b="b"/>
              <a:pathLst>
                <a:path w="126" h="879" extrusionOk="0">
                  <a:moveTo>
                    <a:pt x="1" y="0"/>
                  </a:moveTo>
                  <a:lnTo>
                    <a:pt x="1" y="879"/>
                  </a:lnTo>
                  <a:lnTo>
                    <a:pt x="126" y="879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117;p58">
              <a:extLst>
                <a:ext uri="{FF2B5EF4-FFF2-40B4-BE49-F238E27FC236}">
                  <a16:creationId xmlns:a16="http://schemas.microsoft.com/office/drawing/2014/main" id="{4854295D-65C9-DCFC-6171-5AFF3976181A}"/>
                </a:ext>
              </a:extLst>
            </p:cNvPr>
            <p:cNvSpPr/>
            <p:nvPr/>
          </p:nvSpPr>
          <p:spPr>
            <a:xfrm>
              <a:off x="3421254" y="4033362"/>
              <a:ext cx="31824" cy="112600"/>
            </a:xfrm>
            <a:custGeom>
              <a:avLst/>
              <a:gdLst/>
              <a:ahLst/>
              <a:cxnLst/>
              <a:rect l="l" t="t" r="r" b="b"/>
              <a:pathLst>
                <a:path w="379" h="1341" extrusionOk="0">
                  <a:moveTo>
                    <a:pt x="183" y="0"/>
                  </a:moveTo>
                  <a:cubicBezTo>
                    <a:pt x="81" y="0"/>
                    <a:pt x="1" y="84"/>
                    <a:pt x="1" y="182"/>
                  </a:cubicBezTo>
                  <a:lnTo>
                    <a:pt x="1" y="1163"/>
                  </a:lnTo>
                  <a:cubicBezTo>
                    <a:pt x="1" y="1260"/>
                    <a:pt x="81" y="1340"/>
                    <a:pt x="183" y="1340"/>
                  </a:cubicBezTo>
                  <a:lnTo>
                    <a:pt x="200" y="1340"/>
                  </a:lnTo>
                  <a:cubicBezTo>
                    <a:pt x="298" y="1340"/>
                    <a:pt x="378" y="1260"/>
                    <a:pt x="378" y="1163"/>
                  </a:cubicBezTo>
                  <a:lnTo>
                    <a:pt x="378" y="182"/>
                  </a:lnTo>
                  <a:cubicBezTo>
                    <a:pt x="378" y="84"/>
                    <a:pt x="298" y="0"/>
                    <a:pt x="20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118;p58">
              <a:extLst>
                <a:ext uri="{FF2B5EF4-FFF2-40B4-BE49-F238E27FC236}">
                  <a16:creationId xmlns:a16="http://schemas.microsoft.com/office/drawing/2014/main" id="{A5B20E66-9C45-6075-0AE1-2AE07B840364}"/>
                </a:ext>
              </a:extLst>
            </p:cNvPr>
            <p:cNvSpPr/>
            <p:nvPr/>
          </p:nvSpPr>
          <p:spPr>
            <a:xfrm>
              <a:off x="5030900" y="3846200"/>
              <a:ext cx="1195613" cy="601627"/>
            </a:xfrm>
            <a:custGeom>
              <a:avLst/>
              <a:gdLst/>
              <a:ahLst/>
              <a:cxnLst/>
              <a:rect l="l" t="t" r="r" b="b"/>
              <a:pathLst>
                <a:path w="14239" h="7165" extrusionOk="0">
                  <a:moveTo>
                    <a:pt x="8584" y="1"/>
                  </a:moveTo>
                  <a:lnTo>
                    <a:pt x="8597" y="156"/>
                  </a:lnTo>
                  <a:lnTo>
                    <a:pt x="8539" y="156"/>
                  </a:lnTo>
                  <a:lnTo>
                    <a:pt x="8575" y="414"/>
                  </a:lnTo>
                  <a:cubicBezTo>
                    <a:pt x="5317" y="427"/>
                    <a:pt x="1629" y="605"/>
                    <a:pt x="1629" y="605"/>
                  </a:cubicBezTo>
                  <a:cubicBezTo>
                    <a:pt x="1629" y="605"/>
                    <a:pt x="1629" y="605"/>
                    <a:pt x="1627" y="605"/>
                  </a:cubicBezTo>
                  <a:cubicBezTo>
                    <a:pt x="1574" y="605"/>
                    <a:pt x="463" y="617"/>
                    <a:pt x="187" y="1635"/>
                  </a:cubicBezTo>
                  <a:cubicBezTo>
                    <a:pt x="182" y="1661"/>
                    <a:pt x="173" y="1688"/>
                    <a:pt x="169" y="1715"/>
                  </a:cubicBezTo>
                  <a:cubicBezTo>
                    <a:pt x="165" y="1723"/>
                    <a:pt x="165" y="1737"/>
                    <a:pt x="165" y="1746"/>
                  </a:cubicBezTo>
                  <a:cubicBezTo>
                    <a:pt x="160" y="1764"/>
                    <a:pt x="155" y="1785"/>
                    <a:pt x="151" y="1803"/>
                  </a:cubicBezTo>
                  <a:cubicBezTo>
                    <a:pt x="151" y="1812"/>
                    <a:pt x="151" y="1821"/>
                    <a:pt x="146" y="1825"/>
                  </a:cubicBezTo>
                  <a:lnTo>
                    <a:pt x="0" y="1825"/>
                  </a:lnTo>
                  <a:lnTo>
                    <a:pt x="0" y="2673"/>
                  </a:lnTo>
                  <a:lnTo>
                    <a:pt x="89" y="2673"/>
                  </a:lnTo>
                  <a:lnTo>
                    <a:pt x="89" y="2678"/>
                  </a:lnTo>
                  <a:lnTo>
                    <a:pt x="89" y="2753"/>
                  </a:lnTo>
                  <a:lnTo>
                    <a:pt x="89" y="2811"/>
                  </a:lnTo>
                  <a:lnTo>
                    <a:pt x="89" y="2886"/>
                  </a:lnTo>
                  <a:lnTo>
                    <a:pt x="89" y="2944"/>
                  </a:lnTo>
                  <a:cubicBezTo>
                    <a:pt x="85" y="2971"/>
                    <a:pt x="85" y="2997"/>
                    <a:pt x="85" y="3024"/>
                  </a:cubicBezTo>
                  <a:lnTo>
                    <a:pt x="85" y="3077"/>
                  </a:lnTo>
                  <a:lnTo>
                    <a:pt x="85" y="3161"/>
                  </a:lnTo>
                  <a:lnTo>
                    <a:pt x="85" y="3206"/>
                  </a:lnTo>
                  <a:lnTo>
                    <a:pt x="85" y="3312"/>
                  </a:lnTo>
                  <a:lnTo>
                    <a:pt x="85" y="3330"/>
                  </a:lnTo>
                  <a:lnTo>
                    <a:pt x="85" y="3468"/>
                  </a:lnTo>
                  <a:lnTo>
                    <a:pt x="85" y="3583"/>
                  </a:lnTo>
                  <a:lnTo>
                    <a:pt x="85" y="4080"/>
                  </a:lnTo>
                  <a:lnTo>
                    <a:pt x="85" y="4085"/>
                  </a:lnTo>
                  <a:cubicBezTo>
                    <a:pt x="85" y="4187"/>
                    <a:pt x="89" y="4294"/>
                    <a:pt x="89" y="4400"/>
                  </a:cubicBezTo>
                  <a:lnTo>
                    <a:pt x="0" y="4400"/>
                  </a:lnTo>
                  <a:lnTo>
                    <a:pt x="0" y="5247"/>
                  </a:lnTo>
                  <a:lnTo>
                    <a:pt x="134" y="5247"/>
                  </a:lnTo>
                  <a:cubicBezTo>
                    <a:pt x="146" y="5353"/>
                    <a:pt x="165" y="5451"/>
                    <a:pt x="187" y="5531"/>
                  </a:cubicBezTo>
                  <a:cubicBezTo>
                    <a:pt x="461" y="6541"/>
                    <a:pt x="1557" y="6557"/>
                    <a:pt x="1626" y="6557"/>
                  </a:cubicBezTo>
                  <a:cubicBezTo>
                    <a:pt x="1628" y="6557"/>
                    <a:pt x="1629" y="6557"/>
                    <a:pt x="1629" y="6557"/>
                  </a:cubicBezTo>
                  <a:cubicBezTo>
                    <a:pt x="1629" y="6557"/>
                    <a:pt x="5317" y="6738"/>
                    <a:pt x="8575" y="6748"/>
                  </a:cubicBezTo>
                  <a:lnTo>
                    <a:pt x="8539" y="7004"/>
                  </a:lnTo>
                  <a:lnTo>
                    <a:pt x="8597" y="7004"/>
                  </a:lnTo>
                  <a:lnTo>
                    <a:pt x="8584" y="7164"/>
                  </a:lnTo>
                  <a:lnTo>
                    <a:pt x="9076" y="7164"/>
                  </a:lnTo>
                  <a:lnTo>
                    <a:pt x="9201" y="6748"/>
                  </a:lnTo>
                  <a:cubicBezTo>
                    <a:pt x="11163" y="6738"/>
                    <a:pt x="12863" y="6654"/>
                    <a:pt x="13328" y="6419"/>
                  </a:cubicBezTo>
                  <a:cubicBezTo>
                    <a:pt x="14203" y="5966"/>
                    <a:pt x="14238" y="3778"/>
                    <a:pt x="14238" y="3596"/>
                  </a:cubicBezTo>
                  <a:lnTo>
                    <a:pt x="14238" y="3583"/>
                  </a:lnTo>
                  <a:cubicBezTo>
                    <a:pt x="14238" y="3583"/>
                    <a:pt x="14238" y="1217"/>
                    <a:pt x="13328" y="746"/>
                  </a:cubicBezTo>
                  <a:cubicBezTo>
                    <a:pt x="12863" y="507"/>
                    <a:pt x="11163" y="427"/>
                    <a:pt x="9201" y="418"/>
                  </a:cubicBezTo>
                  <a:lnTo>
                    <a:pt x="9076" y="1"/>
                  </a:ln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119;p58">
              <a:extLst>
                <a:ext uri="{FF2B5EF4-FFF2-40B4-BE49-F238E27FC236}">
                  <a16:creationId xmlns:a16="http://schemas.microsoft.com/office/drawing/2014/main" id="{E70D5F43-6C42-CA31-5D61-AFF0DEACDA57}"/>
                </a:ext>
              </a:extLst>
            </p:cNvPr>
            <p:cNvSpPr/>
            <p:nvPr/>
          </p:nvSpPr>
          <p:spPr>
            <a:xfrm>
              <a:off x="5066670" y="3960731"/>
              <a:ext cx="21664" cy="71204"/>
            </a:xfrm>
            <a:custGeom>
              <a:avLst/>
              <a:gdLst/>
              <a:ahLst/>
              <a:cxnLst/>
              <a:rect l="l" t="t" r="r" b="b"/>
              <a:pathLst>
                <a:path w="258" h="848" extrusionOk="0">
                  <a:moveTo>
                    <a:pt x="1" y="0"/>
                  </a:moveTo>
                  <a:lnTo>
                    <a:pt x="1" y="847"/>
                  </a:lnTo>
                  <a:lnTo>
                    <a:pt x="257" y="84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120;p58">
              <a:extLst>
                <a:ext uri="{FF2B5EF4-FFF2-40B4-BE49-F238E27FC236}">
                  <a16:creationId xmlns:a16="http://schemas.microsoft.com/office/drawing/2014/main" id="{0B5A2142-E894-E298-DDF7-B61FDB224013}"/>
                </a:ext>
              </a:extLst>
            </p:cNvPr>
            <p:cNvSpPr/>
            <p:nvPr/>
          </p:nvSpPr>
          <p:spPr>
            <a:xfrm>
              <a:off x="5066670" y="4176778"/>
              <a:ext cx="21664" cy="71288"/>
            </a:xfrm>
            <a:custGeom>
              <a:avLst/>
              <a:gdLst/>
              <a:ahLst/>
              <a:cxnLst/>
              <a:rect l="l" t="t" r="r" b="b"/>
              <a:pathLst>
                <a:path w="258" h="849" extrusionOk="0">
                  <a:moveTo>
                    <a:pt x="1" y="1"/>
                  </a:moveTo>
                  <a:lnTo>
                    <a:pt x="1" y="849"/>
                  </a:lnTo>
                  <a:lnTo>
                    <a:pt x="257" y="849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121;p58">
              <a:extLst>
                <a:ext uri="{FF2B5EF4-FFF2-40B4-BE49-F238E27FC236}">
                  <a16:creationId xmlns:a16="http://schemas.microsoft.com/office/drawing/2014/main" id="{E53695EB-A23D-F7A7-665B-0D1E3D47E100}"/>
                </a:ext>
              </a:extLst>
            </p:cNvPr>
            <p:cNvSpPr/>
            <p:nvPr/>
          </p:nvSpPr>
          <p:spPr>
            <a:xfrm>
              <a:off x="5072967" y="3842253"/>
              <a:ext cx="1189652" cy="531682"/>
            </a:xfrm>
            <a:custGeom>
              <a:avLst/>
              <a:gdLst/>
              <a:ahLst/>
              <a:cxnLst/>
              <a:rect l="l" t="t" r="r" b="b"/>
              <a:pathLst>
                <a:path w="14168" h="6332" extrusionOk="0">
                  <a:moveTo>
                    <a:pt x="8756" y="1"/>
                  </a:moveTo>
                  <a:cubicBezTo>
                    <a:pt x="5439" y="1"/>
                    <a:pt x="1554" y="190"/>
                    <a:pt x="1554" y="190"/>
                  </a:cubicBezTo>
                  <a:cubicBezTo>
                    <a:pt x="1554" y="190"/>
                    <a:pt x="1553" y="190"/>
                    <a:pt x="1552" y="190"/>
                  </a:cubicBezTo>
                  <a:cubicBezTo>
                    <a:pt x="1495" y="190"/>
                    <a:pt x="388" y="204"/>
                    <a:pt x="112" y="1219"/>
                  </a:cubicBezTo>
                  <a:cubicBezTo>
                    <a:pt x="0" y="1637"/>
                    <a:pt x="10" y="2503"/>
                    <a:pt x="10" y="3169"/>
                  </a:cubicBezTo>
                  <a:cubicBezTo>
                    <a:pt x="10" y="3835"/>
                    <a:pt x="0" y="4700"/>
                    <a:pt x="112" y="5117"/>
                  </a:cubicBezTo>
                  <a:cubicBezTo>
                    <a:pt x="386" y="6125"/>
                    <a:pt x="1477" y="6142"/>
                    <a:pt x="1550" y="6142"/>
                  </a:cubicBezTo>
                  <a:cubicBezTo>
                    <a:pt x="1553" y="6142"/>
                    <a:pt x="1554" y="6142"/>
                    <a:pt x="1554" y="6142"/>
                  </a:cubicBezTo>
                  <a:cubicBezTo>
                    <a:pt x="1554" y="6142"/>
                    <a:pt x="5439" y="6332"/>
                    <a:pt x="8756" y="6332"/>
                  </a:cubicBezTo>
                  <a:cubicBezTo>
                    <a:pt x="10874" y="6332"/>
                    <a:pt x="12761" y="6254"/>
                    <a:pt x="13253" y="6000"/>
                  </a:cubicBezTo>
                  <a:cubicBezTo>
                    <a:pt x="14167" y="5534"/>
                    <a:pt x="14167" y="3169"/>
                    <a:pt x="14167" y="3169"/>
                  </a:cubicBezTo>
                  <a:cubicBezTo>
                    <a:pt x="14167" y="3169"/>
                    <a:pt x="14167" y="803"/>
                    <a:pt x="13253" y="332"/>
                  </a:cubicBezTo>
                  <a:cubicBezTo>
                    <a:pt x="12761" y="78"/>
                    <a:pt x="10874" y="1"/>
                    <a:pt x="8756" y="1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122;p58">
              <a:extLst>
                <a:ext uri="{FF2B5EF4-FFF2-40B4-BE49-F238E27FC236}">
                  <a16:creationId xmlns:a16="http://schemas.microsoft.com/office/drawing/2014/main" id="{6EDD2725-034D-303B-E46F-3B0C780201F5}"/>
                </a:ext>
              </a:extLst>
            </p:cNvPr>
            <p:cNvSpPr/>
            <p:nvPr/>
          </p:nvSpPr>
          <p:spPr>
            <a:xfrm>
              <a:off x="5073387" y="3842253"/>
              <a:ext cx="1189232" cy="282467"/>
            </a:xfrm>
            <a:custGeom>
              <a:avLst/>
              <a:gdLst/>
              <a:ahLst/>
              <a:cxnLst/>
              <a:rect l="l" t="t" r="r" b="b"/>
              <a:pathLst>
                <a:path w="14163" h="3364" extrusionOk="0">
                  <a:moveTo>
                    <a:pt x="8751" y="1"/>
                  </a:moveTo>
                  <a:cubicBezTo>
                    <a:pt x="5434" y="1"/>
                    <a:pt x="1549" y="190"/>
                    <a:pt x="1549" y="190"/>
                  </a:cubicBezTo>
                  <a:cubicBezTo>
                    <a:pt x="1549" y="190"/>
                    <a:pt x="1548" y="190"/>
                    <a:pt x="1547" y="190"/>
                  </a:cubicBezTo>
                  <a:cubicBezTo>
                    <a:pt x="1490" y="190"/>
                    <a:pt x="383" y="204"/>
                    <a:pt x="107" y="1219"/>
                  </a:cubicBezTo>
                  <a:cubicBezTo>
                    <a:pt x="0" y="1610"/>
                    <a:pt x="5" y="2409"/>
                    <a:pt x="5" y="3057"/>
                  </a:cubicBezTo>
                  <a:cubicBezTo>
                    <a:pt x="9" y="2507"/>
                    <a:pt x="22" y="1930"/>
                    <a:pt x="107" y="1610"/>
                  </a:cubicBezTo>
                  <a:cubicBezTo>
                    <a:pt x="381" y="603"/>
                    <a:pt x="1472" y="586"/>
                    <a:pt x="1545" y="586"/>
                  </a:cubicBezTo>
                  <a:cubicBezTo>
                    <a:pt x="1548" y="586"/>
                    <a:pt x="1549" y="586"/>
                    <a:pt x="1549" y="586"/>
                  </a:cubicBezTo>
                  <a:cubicBezTo>
                    <a:pt x="1549" y="586"/>
                    <a:pt x="5461" y="392"/>
                    <a:pt x="8785" y="392"/>
                  </a:cubicBezTo>
                  <a:cubicBezTo>
                    <a:pt x="10889" y="392"/>
                    <a:pt x="12758" y="470"/>
                    <a:pt x="13248" y="723"/>
                  </a:cubicBezTo>
                  <a:cubicBezTo>
                    <a:pt x="13998" y="1113"/>
                    <a:pt x="14131" y="2786"/>
                    <a:pt x="14154" y="3364"/>
                  </a:cubicBezTo>
                  <a:cubicBezTo>
                    <a:pt x="14158" y="3239"/>
                    <a:pt x="14162" y="3169"/>
                    <a:pt x="14162" y="3169"/>
                  </a:cubicBezTo>
                  <a:cubicBezTo>
                    <a:pt x="14162" y="3169"/>
                    <a:pt x="14162" y="803"/>
                    <a:pt x="13248" y="332"/>
                  </a:cubicBezTo>
                  <a:cubicBezTo>
                    <a:pt x="12756" y="78"/>
                    <a:pt x="10869" y="1"/>
                    <a:pt x="8751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123;p58">
              <a:extLst>
                <a:ext uri="{FF2B5EF4-FFF2-40B4-BE49-F238E27FC236}">
                  <a16:creationId xmlns:a16="http://schemas.microsoft.com/office/drawing/2014/main" id="{233D22BB-A401-05ED-8EFF-DD07FE919B08}"/>
                </a:ext>
              </a:extLst>
            </p:cNvPr>
            <p:cNvSpPr/>
            <p:nvPr/>
          </p:nvSpPr>
          <p:spPr>
            <a:xfrm>
              <a:off x="5073723" y="4124634"/>
              <a:ext cx="84" cy="25778"/>
            </a:xfrm>
            <a:custGeom>
              <a:avLst/>
              <a:gdLst/>
              <a:ahLst/>
              <a:cxnLst/>
              <a:rect l="l" t="t" r="r" b="b"/>
              <a:pathLst>
                <a:path w="1" h="307" extrusionOk="0">
                  <a:moveTo>
                    <a:pt x="1" y="196"/>
                  </a:moveTo>
                  <a:lnTo>
                    <a:pt x="1" y="1"/>
                  </a:lnTo>
                  <a:lnTo>
                    <a:pt x="1" y="306"/>
                  </a:lnTo>
                  <a:close/>
                </a:path>
              </a:pathLst>
            </a:custGeom>
            <a:solidFill>
              <a:srgbClr val="E5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124;p58">
              <a:extLst>
                <a:ext uri="{FF2B5EF4-FFF2-40B4-BE49-F238E27FC236}">
                  <a16:creationId xmlns:a16="http://schemas.microsoft.com/office/drawing/2014/main" id="{2BA8D3C3-BBE1-4F40-FF47-7508AC845E9C}"/>
                </a:ext>
              </a:extLst>
            </p:cNvPr>
            <p:cNvSpPr/>
            <p:nvPr/>
          </p:nvSpPr>
          <p:spPr>
            <a:xfrm>
              <a:off x="6130194" y="3881970"/>
              <a:ext cx="84051" cy="58106"/>
            </a:xfrm>
            <a:custGeom>
              <a:avLst/>
              <a:gdLst/>
              <a:ahLst/>
              <a:cxnLst/>
              <a:rect l="l" t="t" r="r" b="b"/>
              <a:pathLst>
                <a:path w="1001" h="692" extrusionOk="0">
                  <a:moveTo>
                    <a:pt x="58" y="1"/>
                  </a:moveTo>
                  <a:cubicBezTo>
                    <a:pt x="15" y="1"/>
                    <a:pt x="1" y="68"/>
                    <a:pt x="46" y="81"/>
                  </a:cubicBezTo>
                  <a:cubicBezTo>
                    <a:pt x="494" y="246"/>
                    <a:pt x="777" y="516"/>
                    <a:pt x="920" y="676"/>
                  </a:cubicBezTo>
                  <a:cubicBezTo>
                    <a:pt x="930" y="687"/>
                    <a:pt x="941" y="692"/>
                    <a:pt x="952" y="692"/>
                  </a:cubicBezTo>
                  <a:cubicBezTo>
                    <a:pt x="977" y="692"/>
                    <a:pt x="1000" y="668"/>
                    <a:pt x="991" y="640"/>
                  </a:cubicBezTo>
                  <a:cubicBezTo>
                    <a:pt x="840" y="107"/>
                    <a:pt x="357" y="10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125;p58">
              <a:extLst>
                <a:ext uri="{FF2B5EF4-FFF2-40B4-BE49-F238E27FC236}">
                  <a16:creationId xmlns:a16="http://schemas.microsoft.com/office/drawing/2014/main" id="{01EC3B3C-2A2B-7111-71E6-33354E62ECEE}"/>
                </a:ext>
              </a:extLst>
            </p:cNvPr>
            <p:cNvSpPr/>
            <p:nvPr/>
          </p:nvSpPr>
          <p:spPr>
            <a:xfrm>
              <a:off x="5991481" y="3895824"/>
              <a:ext cx="228308" cy="112432"/>
            </a:xfrm>
            <a:custGeom>
              <a:avLst/>
              <a:gdLst/>
              <a:ahLst/>
              <a:cxnLst/>
              <a:rect l="l" t="t" r="r" b="b"/>
              <a:pathLst>
                <a:path w="2719" h="1339" extrusionOk="0">
                  <a:moveTo>
                    <a:pt x="50" y="0"/>
                  </a:moveTo>
                  <a:cubicBezTo>
                    <a:pt x="10" y="0"/>
                    <a:pt x="1" y="60"/>
                    <a:pt x="42" y="75"/>
                  </a:cubicBezTo>
                  <a:cubicBezTo>
                    <a:pt x="1023" y="466"/>
                    <a:pt x="1929" y="874"/>
                    <a:pt x="2643" y="1332"/>
                  </a:cubicBezTo>
                  <a:cubicBezTo>
                    <a:pt x="2650" y="1337"/>
                    <a:pt x="2657" y="1338"/>
                    <a:pt x="2664" y="1338"/>
                  </a:cubicBezTo>
                  <a:cubicBezTo>
                    <a:pt x="2693" y="1338"/>
                    <a:pt x="2718" y="1307"/>
                    <a:pt x="2701" y="1279"/>
                  </a:cubicBezTo>
                  <a:cubicBezTo>
                    <a:pt x="2621" y="1114"/>
                    <a:pt x="2456" y="826"/>
                    <a:pt x="2239" y="581"/>
                  </a:cubicBezTo>
                  <a:cubicBezTo>
                    <a:pt x="1995" y="307"/>
                    <a:pt x="681" y="89"/>
                    <a:pt x="59" y="1"/>
                  </a:cubicBezTo>
                  <a:cubicBezTo>
                    <a:pt x="56" y="0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126;p58">
              <a:extLst>
                <a:ext uri="{FF2B5EF4-FFF2-40B4-BE49-F238E27FC236}">
                  <a16:creationId xmlns:a16="http://schemas.microsoft.com/office/drawing/2014/main" id="{DE844DF3-97B4-76A5-14ED-7E49D81CD654}"/>
                </a:ext>
              </a:extLst>
            </p:cNvPr>
            <p:cNvSpPr/>
            <p:nvPr/>
          </p:nvSpPr>
          <p:spPr>
            <a:xfrm>
              <a:off x="5349470" y="3875252"/>
              <a:ext cx="503133" cy="42236"/>
            </a:xfrm>
            <a:custGeom>
              <a:avLst/>
              <a:gdLst/>
              <a:ahLst/>
              <a:cxnLst/>
              <a:rect l="l" t="t" r="r" b="b"/>
              <a:pathLst>
                <a:path w="5992" h="503" extrusionOk="0">
                  <a:moveTo>
                    <a:pt x="5930" y="1"/>
                  </a:moveTo>
                  <a:cubicBezTo>
                    <a:pt x="5929" y="1"/>
                    <a:pt x="5928" y="1"/>
                    <a:pt x="5926" y="1"/>
                  </a:cubicBezTo>
                  <a:lnTo>
                    <a:pt x="68" y="95"/>
                  </a:lnTo>
                  <a:cubicBezTo>
                    <a:pt x="15" y="99"/>
                    <a:pt x="1" y="170"/>
                    <a:pt x="50" y="193"/>
                  </a:cubicBezTo>
                  <a:lnTo>
                    <a:pt x="906" y="498"/>
                  </a:lnTo>
                  <a:cubicBezTo>
                    <a:pt x="910" y="503"/>
                    <a:pt x="915" y="503"/>
                    <a:pt x="920" y="503"/>
                  </a:cubicBezTo>
                  <a:cubicBezTo>
                    <a:pt x="1106" y="503"/>
                    <a:pt x="4266" y="503"/>
                    <a:pt x="4542" y="410"/>
                  </a:cubicBezTo>
                  <a:cubicBezTo>
                    <a:pt x="4719" y="347"/>
                    <a:pt x="5433" y="201"/>
                    <a:pt x="5935" y="95"/>
                  </a:cubicBezTo>
                  <a:cubicBezTo>
                    <a:pt x="5991" y="86"/>
                    <a:pt x="5984" y="1"/>
                    <a:pt x="593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127;p58">
              <a:extLst>
                <a:ext uri="{FF2B5EF4-FFF2-40B4-BE49-F238E27FC236}">
                  <a16:creationId xmlns:a16="http://schemas.microsoft.com/office/drawing/2014/main" id="{A273EF0A-DD72-FF48-E16C-3EB2A926E9F2}"/>
                </a:ext>
              </a:extLst>
            </p:cNvPr>
            <p:cNvSpPr/>
            <p:nvPr/>
          </p:nvSpPr>
          <p:spPr>
            <a:xfrm>
              <a:off x="5787357" y="3807491"/>
              <a:ext cx="62052" cy="68685"/>
            </a:xfrm>
            <a:custGeom>
              <a:avLst/>
              <a:gdLst/>
              <a:ahLst/>
              <a:cxnLst/>
              <a:rect l="l" t="t" r="r" b="b"/>
              <a:pathLst>
                <a:path w="739" h="818" extrusionOk="0">
                  <a:moveTo>
                    <a:pt x="1" y="1"/>
                  </a:moveTo>
                  <a:lnTo>
                    <a:pt x="72" y="818"/>
                  </a:lnTo>
                  <a:lnTo>
                    <a:pt x="738" y="818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128;p58">
              <a:extLst>
                <a:ext uri="{FF2B5EF4-FFF2-40B4-BE49-F238E27FC236}">
                  <a16:creationId xmlns:a16="http://schemas.microsoft.com/office/drawing/2014/main" id="{9EB32CB1-71A7-A1EF-22D0-178A8A6B2CD4}"/>
                </a:ext>
              </a:extLst>
            </p:cNvPr>
            <p:cNvSpPr/>
            <p:nvPr/>
          </p:nvSpPr>
          <p:spPr>
            <a:xfrm>
              <a:off x="5287251" y="4001707"/>
              <a:ext cx="404807" cy="18977"/>
            </a:xfrm>
            <a:custGeom>
              <a:avLst/>
              <a:gdLst/>
              <a:ahLst/>
              <a:cxnLst/>
              <a:rect l="l" t="t" r="r" b="b"/>
              <a:pathLst>
                <a:path w="482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4820" y="2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129;p58">
              <a:extLst>
                <a:ext uri="{FF2B5EF4-FFF2-40B4-BE49-F238E27FC236}">
                  <a16:creationId xmlns:a16="http://schemas.microsoft.com/office/drawing/2014/main" id="{4C5179E3-999A-C06E-19AB-1139E0CB4D3A}"/>
                </a:ext>
              </a:extLst>
            </p:cNvPr>
            <p:cNvSpPr/>
            <p:nvPr/>
          </p:nvSpPr>
          <p:spPr>
            <a:xfrm>
              <a:off x="5287251" y="4052423"/>
              <a:ext cx="404807" cy="1939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4820" y="230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130;p58">
              <a:extLst>
                <a:ext uri="{FF2B5EF4-FFF2-40B4-BE49-F238E27FC236}">
                  <a16:creationId xmlns:a16="http://schemas.microsoft.com/office/drawing/2014/main" id="{660C6B69-1633-69D4-FACA-9DE802127555}"/>
                </a:ext>
              </a:extLst>
            </p:cNvPr>
            <p:cNvSpPr/>
            <p:nvPr/>
          </p:nvSpPr>
          <p:spPr>
            <a:xfrm>
              <a:off x="5783663" y="3820590"/>
              <a:ext cx="13519" cy="55586"/>
            </a:xfrm>
            <a:custGeom>
              <a:avLst/>
              <a:gdLst/>
              <a:ahLst/>
              <a:cxnLst/>
              <a:rect l="l" t="t" r="r" b="b"/>
              <a:pathLst>
                <a:path w="161" h="662" extrusionOk="0">
                  <a:moveTo>
                    <a:pt x="0" y="0"/>
                  </a:moveTo>
                  <a:lnTo>
                    <a:pt x="90" y="662"/>
                  </a:lnTo>
                  <a:lnTo>
                    <a:pt x="160" y="66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131;p58">
              <a:extLst>
                <a:ext uri="{FF2B5EF4-FFF2-40B4-BE49-F238E27FC236}">
                  <a16:creationId xmlns:a16="http://schemas.microsoft.com/office/drawing/2014/main" id="{3E1AF79D-9315-D905-F79D-A2D0F9E6504B}"/>
                </a:ext>
              </a:extLst>
            </p:cNvPr>
            <p:cNvSpPr/>
            <p:nvPr/>
          </p:nvSpPr>
          <p:spPr>
            <a:xfrm>
              <a:off x="5763175" y="3896076"/>
              <a:ext cx="229987" cy="424288"/>
            </a:xfrm>
            <a:custGeom>
              <a:avLst/>
              <a:gdLst/>
              <a:ahLst/>
              <a:cxnLst/>
              <a:rect l="l" t="t" r="r" b="b"/>
              <a:pathLst>
                <a:path w="2739" h="5053" extrusionOk="0">
                  <a:moveTo>
                    <a:pt x="1867" y="0"/>
                  </a:moveTo>
                  <a:cubicBezTo>
                    <a:pt x="1840" y="0"/>
                    <a:pt x="1812" y="4"/>
                    <a:pt x="1785" y="11"/>
                  </a:cubicBezTo>
                  <a:lnTo>
                    <a:pt x="231" y="455"/>
                  </a:lnTo>
                  <a:cubicBezTo>
                    <a:pt x="94" y="490"/>
                    <a:pt x="0" y="615"/>
                    <a:pt x="0" y="756"/>
                  </a:cubicBezTo>
                  <a:lnTo>
                    <a:pt x="0" y="2528"/>
                  </a:lnTo>
                  <a:lnTo>
                    <a:pt x="0" y="4294"/>
                  </a:lnTo>
                  <a:cubicBezTo>
                    <a:pt x="0" y="4436"/>
                    <a:pt x="94" y="4560"/>
                    <a:pt x="231" y="4600"/>
                  </a:cubicBezTo>
                  <a:lnTo>
                    <a:pt x="1785" y="5040"/>
                  </a:lnTo>
                  <a:cubicBezTo>
                    <a:pt x="1814" y="5048"/>
                    <a:pt x="1844" y="5052"/>
                    <a:pt x="1873" y="5052"/>
                  </a:cubicBezTo>
                  <a:cubicBezTo>
                    <a:pt x="1977" y="5052"/>
                    <a:pt x="2076" y="5000"/>
                    <a:pt x="2135" y="4911"/>
                  </a:cubicBezTo>
                  <a:cubicBezTo>
                    <a:pt x="2739" y="3992"/>
                    <a:pt x="2739" y="2528"/>
                    <a:pt x="2739" y="2528"/>
                  </a:cubicBezTo>
                  <a:cubicBezTo>
                    <a:pt x="2739" y="2528"/>
                    <a:pt x="2739" y="1058"/>
                    <a:pt x="2135" y="144"/>
                  </a:cubicBezTo>
                  <a:cubicBezTo>
                    <a:pt x="2075" y="52"/>
                    <a:pt x="1973" y="0"/>
                    <a:pt x="186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132;p58">
              <a:extLst>
                <a:ext uri="{FF2B5EF4-FFF2-40B4-BE49-F238E27FC236}">
                  <a16:creationId xmlns:a16="http://schemas.microsoft.com/office/drawing/2014/main" id="{514389B1-A14F-0F64-3E6D-D5EC4EC569F2}"/>
                </a:ext>
              </a:extLst>
            </p:cNvPr>
            <p:cNvSpPr/>
            <p:nvPr/>
          </p:nvSpPr>
          <p:spPr>
            <a:xfrm>
              <a:off x="5885095" y="3896076"/>
              <a:ext cx="108066" cy="424288"/>
            </a:xfrm>
            <a:custGeom>
              <a:avLst/>
              <a:gdLst/>
              <a:ahLst/>
              <a:cxnLst/>
              <a:rect l="l" t="t" r="r" b="b"/>
              <a:pathLst>
                <a:path w="1287" h="5053" extrusionOk="0">
                  <a:moveTo>
                    <a:pt x="415" y="0"/>
                  </a:moveTo>
                  <a:cubicBezTo>
                    <a:pt x="388" y="0"/>
                    <a:pt x="360" y="4"/>
                    <a:pt x="333" y="11"/>
                  </a:cubicBezTo>
                  <a:lnTo>
                    <a:pt x="195" y="51"/>
                  </a:lnTo>
                  <a:cubicBezTo>
                    <a:pt x="0" y="1707"/>
                    <a:pt x="0" y="3358"/>
                    <a:pt x="195" y="4999"/>
                  </a:cubicBezTo>
                  <a:lnTo>
                    <a:pt x="333" y="5040"/>
                  </a:lnTo>
                  <a:cubicBezTo>
                    <a:pt x="362" y="5048"/>
                    <a:pt x="392" y="5052"/>
                    <a:pt x="421" y="5052"/>
                  </a:cubicBezTo>
                  <a:cubicBezTo>
                    <a:pt x="525" y="5052"/>
                    <a:pt x="624" y="5000"/>
                    <a:pt x="683" y="4911"/>
                  </a:cubicBezTo>
                  <a:cubicBezTo>
                    <a:pt x="1287" y="3992"/>
                    <a:pt x="1287" y="2528"/>
                    <a:pt x="1287" y="2528"/>
                  </a:cubicBezTo>
                  <a:cubicBezTo>
                    <a:pt x="1287" y="2528"/>
                    <a:pt x="1287" y="1058"/>
                    <a:pt x="683" y="144"/>
                  </a:cubicBezTo>
                  <a:cubicBezTo>
                    <a:pt x="623" y="52"/>
                    <a:pt x="521" y="0"/>
                    <a:pt x="415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133;p58">
              <a:extLst>
                <a:ext uri="{FF2B5EF4-FFF2-40B4-BE49-F238E27FC236}">
                  <a16:creationId xmlns:a16="http://schemas.microsoft.com/office/drawing/2014/main" id="{F3B49637-7FF3-E43D-9AE7-BCAE958A8ED0}"/>
                </a:ext>
              </a:extLst>
            </p:cNvPr>
            <p:cNvSpPr/>
            <p:nvPr/>
          </p:nvSpPr>
          <p:spPr>
            <a:xfrm>
              <a:off x="6130362" y="4276111"/>
              <a:ext cx="83884" cy="58106"/>
            </a:xfrm>
            <a:custGeom>
              <a:avLst/>
              <a:gdLst/>
              <a:ahLst/>
              <a:cxnLst/>
              <a:rect l="l" t="t" r="r" b="b"/>
              <a:pathLst>
                <a:path w="999" h="692" extrusionOk="0">
                  <a:moveTo>
                    <a:pt x="950" y="1"/>
                  </a:moveTo>
                  <a:cubicBezTo>
                    <a:pt x="939" y="1"/>
                    <a:pt x="928" y="5"/>
                    <a:pt x="918" y="16"/>
                  </a:cubicBezTo>
                  <a:cubicBezTo>
                    <a:pt x="775" y="180"/>
                    <a:pt x="492" y="446"/>
                    <a:pt x="44" y="612"/>
                  </a:cubicBezTo>
                  <a:cubicBezTo>
                    <a:pt x="0" y="628"/>
                    <a:pt x="12" y="692"/>
                    <a:pt x="53" y="692"/>
                  </a:cubicBezTo>
                  <a:cubicBezTo>
                    <a:pt x="54" y="692"/>
                    <a:pt x="55" y="692"/>
                    <a:pt x="56" y="691"/>
                  </a:cubicBezTo>
                  <a:cubicBezTo>
                    <a:pt x="355" y="682"/>
                    <a:pt x="838" y="585"/>
                    <a:pt x="989" y="57"/>
                  </a:cubicBezTo>
                  <a:cubicBezTo>
                    <a:pt x="998" y="25"/>
                    <a:pt x="975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134;p58">
              <a:extLst>
                <a:ext uri="{FF2B5EF4-FFF2-40B4-BE49-F238E27FC236}">
                  <a16:creationId xmlns:a16="http://schemas.microsoft.com/office/drawing/2014/main" id="{6C5099CB-69C1-ECA6-3FE8-2616EA74702F}"/>
                </a:ext>
              </a:extLst>
            </p:cNvPr>
            <p:cNvSpPr/>
            <p:nvPr/>
          </p:nvSpPr>
          <p:spPr>
            <a:xfrm>
              <a:off x="5991313" y="4208349"/>
              <a:ext cx="228392" cy="112432"/>
            </a:xfrm>
            <a:custGeom>
              <a:avLst/>
              <a:gdLst/>
              <a:ahLst/>
              <a:cxnLst/>
              <a:rect l="l" t="t" r="r" b="b"/>
              <a:pathLst>
                <a:path w="2720" h="1339" extrusionOk="0">
                  <a:moveTo>
                    <a:pt x="2669" y="0"/>
                  </a:moveTo>
                  <a:cubicBezTo>
                    <a:pt x="2661" y="0"/>
                    <a:pt x="2652" y="2"/>
                    <a:pt x="2645" y="7"/>
                  </a:cubicBezTo>
                  <a:cubicBezTo>
                    <a:pt x="1931" y="460"/>
                    <a:pt x="1025" y="868"/>
                    <a:pt x="44" y="1259"/>
                  </a:cubicBezTo>
                  <a:cubicBezTo>
                    <a:pt x="1" y="1275"/>
                    <a:pt x="13" y="1339"/>
                    <a:pt x="57" y="1339"/>
                  </a:cubicBezTo>
                  <a:cubicBezTo>
                    <a:pt x="58" y="1339"/>
                    <a:pt x="60" y="1339"/>
                    <a:pt x="61" y="1339"/>
                  </a:cubicBezTo>
                  <a:cubicBezTo>
                    <a:pt x="683" y="1245"/>
                    <a:pt x="1997" y="1032"/>
                    <a:pt x="2241" y="757"/>
                  </a:cubicBezTo>
                  <a:cubicBezTo>
                    <a:pt x="2458" y="513"/>
                    <a:pt x="2623" y="220"/>
                    <a:pt x="2703" y="55"/>
                  </a:cubicBezTo>
                  <a:cubicBezTo>
                    <a:pt x="2720" y="28"/>
                    <a:pt x="2697" y="0"/>
                    <a:pt x="2669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135;p58">
              <a:extLst>
                <a:ext uri="{FF2B5EF4-FFF2-40B4-BE49-F238E27FC236}">
                  <a16:creationId xmlns:a16="http://schemas.microsoft.com/office/drawing/2014/main" id="{AA8F1C69-7658-B0D3-5703-3677018C39A0}"/>
                </a:ext>
              </a:extLst>
            </p:cNvPr>
            <p:cNvSpPr/>
            <p:nvPr/>
          </p:nvSpPr>
          <p:spPr>
            <a:xfrm>
              <a:off x="5349470" y="4298698"/>
              <a:ext cx="503217" cy="42572"/>
            </a:xfrm>
            <a:custGeom>
              <a:avLst/>
              <a:gdLst/>
              <a:ahLst/>
              <a:cxnLst/>
              <a:rect l="l" t="t" r="r" b="b"/>
              <a:pathLst>
                <a:path w="5993" h="507" extrusionOk="0">
                  <a:moveTo>
                    <a:pt x="920" y="1"/>
                  </a:moveTo>
                  <a:cubicBezTo>
                    <a:pt x="915" y="1"/>
                    <a:pt x="910" y="5"/>
                    <a:pt x="906" y="5"/>
                  </a:cubicBezTo>
                  <a:lnTo>
                    <a:pt x="50" y="316"/>
                  </a:lnTo>
                  <a:cubicBezTo>
                    <a:pt x="1" y="333"/>
                    <a:pt x="15" y="409"/>
                    <a:pt x="68" y="409"/>
                  </a:cubicBezTo>
                  <a:lnTo>
                    <a:pt x="5926" y="507"/>
                  </a:lnTo>
                  <a:cubicBezTo>
                    <a:pt x="5984" y="507"/>
                    <a:pt x="5993" y="422"/>
                    <a:pt x="5935" y="409"/>
                  </a:cubicBezTo>
                  <a:cubicBezTo>
                    <a:pt x="5433" y="306"/>
                    <a:pt x="4719" y="156"/>
                    <a:pt x="4542" y="98"/>
                  </a:cubicBezTo>
                  <a:cubicBezTo>
                    <a:pt x="4266" y="5"/>
                    <a:pt x="1106" y="1"/>
                    <a:pt x="92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136;p58">
              <a:extLst>
                <a:ext uri="{FF2B5EF4-FFF2-40B4-BE49-F238E27FC236}">
                  <a16:creationId xmlns:a16="http://schemas.microsoft.com/office/drawing/2014/main" id="{34DC7574-945B-1BBB-C09D-553656735013}"/>
                </a:ext>
              </a:extLst>
            </p:cNvPr>
            <p:cNvSpPr/>
            <p:nvPr/>
          </p:nvSpPr>
          <p:spPr>
            <a:xfrm>
              <a:off x="5787357" y="4340010"/>
              <a:ext cx="62052" cy="69105"/>
            </a:xfrm>
            <a:custGeom>
              <a:avLst/>
              <a:gdLst/>
              <a:ahLst/>
              <a:cxnLst/>
              <a:rect l="l" t="t" r="r" b="b"/>
              <a:pathLst>
                <a:path w="739" h="823" extrusionOk="0">
                  <a:moveTo>
                    <a:pt x="72" y="1"/>
                  </a:moveTo>
                  <a:lnTo>
                    <a:pt x="1" y="822"/>
                  </a:lnTo>
                  <a:lnTo>
                    <a:pt x="493" y="822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263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137;p58">
              <a:extLst>
                <a:ext uri="{FF2B5EF4-FFF2-40B4-BE49-F238E27FC236}">
                  <a16:creationId xmlns:a16="http://schemas.microsoft.com/office/drawing/2014/main" id="{F376E2DB-5E1E-7BE9-C406-6A27F4FDA69E}"/>
                </a:ext>
              </a:extLst>
            </p:cNvPr>
            <p:cNvSpPr/>
            <p:nvPr/>
          </p:nvSpPr>
          <p:spPr>
            <a:xfrm>
              <a:off x="5105042" y="3898092"/>
              <a:ext cx="222178" cy="420257"/>
            </a:xfrm>
            <a:custGeom>
              <a:avLst/>
              <a:gdLst/>
              <a:ahLst/>
              <a:cxnLst/>
              <a:rect l="l" t="t" r="r" b="b"/>
              <a:pathLst>
                <a:path w="2646" h="5005" extrusionOk="0">
                  <a:moveTo>
                    <a:pt x="1663" y="1"/>
                  </a:moveTo>
                  <a:cubicBezTo>
                    <a:pt x="1591" y="1"/>
                    <a:pt x="1519" y="7"/>
                    <a:pt x="1447" y="18"/>
                  </a:cubicBezTo>
                  <a:cubicBezTo>
                    <a:pt x="683" y="142"/>
                    <a:pt x="103" y="768"/>
                    <a:pt x="27" y="1536"/>
                  </a:cubicBezTo>
                  <a:lnTo>
                    <a:pt x="1" y="2504"/>
                  </a:lnTo>
                  <a:lnTo>
                    <a:pt x="27" y="3467"/>
                  </a:lnTo>
                  <a:cubicBezTo>
                    <a:pt x="103" y="4239"/>
                    <a:pt x="683" y="4860"/>
                    <a:pt x="1447" y="4985"/>
                  </a:cubicBezTo>
                  <a:cubicBezTo>
                    <a:pt x="1523" y="4998"/>
                    <a:pt x="1598" y="5005"/>
                    <a:pt x="1673" y="5005"/>
                  </a:cubicBezTo>
                  <a:cubicBezTo>
                    <a:pt x="1770" y="5005"/>
                    <a:pt x="1865" y="4994"/>
                    <a:pt x="1957" y="4971"/>
                  </a:cubicBezTo>
                  <a:lnTo>
                    <a:pt x="2592" y="4825"/>
                  </a:lnTo>
                  <a:cubicBezTo>
                    <a:pt x="2645" y="4811"/>
                    <a:pt x="2645" y="4735"/>
                    <a:pt x="2592" y="4723"/>
                  </a:cubicBezTo>
                  <a:lnTo>
                    <a:pt x="2055" y="4608"/>
                  </a:lnTo>
                  <a:cubicBezTo>
                    <a:pt x="1345" y="4452"/>
                    <a:pt x="804" y="3875"/>
                    <a:pt x="693" y="3156"/>
                  </a:cubicBezTo>
                  <a:lnTo>
                    <a:pt x="679" y="2504"/>
                  </a:lnTo>
                  <a:lnTo>
                    <a:pt x="693" y="1851"/>
                  </a:lnTo>
                  <a:cubicBezTo>
                    <a:pt x="804" y="1132"/>
                    <a:pt x="1345" y="550"/>
                    <a:pt x="2055" y="400"/>
                  </a:cubicBezTo>
                  <a:lnTo>
                    <a:pt x="2592" y="280"/>
                  </a:lnTo>
                  <a:cubicBezTo>
                    <a:pt x="2645" y="267"/>
                    <a:pt x="2645" y="191"/>
                    <a:pt x="2592" y="182"/>
                  </a:cubicBezTo>
                  <a:lnTo>
                    <a:pt x="1957" y="36"/>
                  </a:lnTo>
                  <a:cubicBezTo>
                    <a:pt x="1862" y="12"/>
                    <a:pt x="1763" y="1"/>
                    <a:pt x="1663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138;p58">
              <a:extLst>
                <a:ext uri="{FF2B5EF4-FFF2-40B4-BE49-F238E27FC236}">
                  <a16:creationId xmlns:a16="http://schemas.microsoft.com/office/drawing/2014/main" id="{F3AAF334-C499-65F5-5229-CCB1C0013A53}"/>
                </a:ext>
              </a:extLst>
            </p:cNvPr>
            <p:cNvSpPr/>
            <p:nvPr/>
          </p:nvSpPr>
          <p:spPr>
            <a:xfrm>
              <a:off x="5287251" y="4195503"/>
              <a:ext cx="404807" cy="1939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4820" y="230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139;p58">
              <a:extLst>
                <a:ext uri="{FF2B5EF4-FFF2-40B4-BE49-F238E27FC236}">
                  <a16:creationId xmlns:a16="http://schemas.microsoft.com/office/drawing/2014/main" id="{676D72E9-AAB5-582F-2341-A87603978486}"/>
                </a:ext>
              </a:extLst>
            </p:cNvPr>
            <p:cNvSpPr/>
            <p:nvPr/>
          </p:nvSpPr>
          <p:spPr>
            <a:xfrm>
              <a:off x="5287251" y="4144786"/>
              <a:ext cx="404807" cy="19061"/>
            </a:xfrm>
            <a:custGeom>
              <a:avLst/>
              <a:gdLst/>
              <a:ahLst/>
              <a:cxnLst/>
              <a:rect l="l" t="t" r="r" b="b"/>
              <a:pathLst>
                <a:path w="482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4820" y="2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140;p58">
              <a:extLst>
                <a:ext uri="{FF2B5EF4-FFF2-40B4-BE49-F238E27FC236}">
                  <a16:creationId xmlns:a16="http://schemas.microsoft.com/office/drawing/2014/main" id="{D9E46684-8DCE-6E9C-5AAA-6E1F8AC5F8C3}"/>
                </a:ext>
              </a:extLst>
            </p:cNvPr>
            <p:cNvSpPr/>
            <p:nvPr/>
          </p:nvSpPr>
          <p:spPr>
            <a:xfrm>
              <a:off x="5783663" y="4340010"/>
              <a:ext cx="13519" cy="55670"/>
            </a:xfrm>
            <a:custGeom>
              <a:avLst/>
              <a:gdLst/>
              <a:ahLst/>
              <a:cxnLst/>
              <a:rect l="l" t="t" r="r" b="b"/>
              <a:pathLst>
                <a:path w="161" h="663" extrusionOk="0">
                  <a:moveTo>
                    <a:pt x="90" y="1"/>
                  </a:moveTo>
                  <a:lnTo>
                    <a:pt x="0" y="662"/>
                  </a:lnTo>
                  <a:lnTo>
                    <a:pt x="67" y="66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141;p58">
              <a:extLst>
                <a:ext uri="{FF2B5EF4-FFF2-40B4-BE49-F238E27FC236}">
                  <a16:creationId xmlns:a16="http://schemas.microsoft.com/office/drawing/2014/main" id="{9ECD8863-F36D-3F98-E0A3-6481DD6C5048}"/>
                </a:ext>
              </a:extLst>
            </p:cNvPr>
            <p:cNvSpPr/>
            <p:nvPr/>
          </p:nvSpPr>
          <p:spPr>
            <a:xfrm>
              <a:off x="5782235" y="4066865"/>
              <a:ext cx="29473" cy="103700"/>
            </a:xfrm>
            <a:custGeom>
              <a:avLst/>
              <a:gdLst/>
              <a:ahLst/>
              <a:cxnLst/>
              <a:rect l="l" t="t" r="r" b="b"/>
              <a:pathLst>
                <a:path w="351" h="1235" extrusionOk="0">
                  <a:moveTo>
                    <a:pt x="177" y="1"/>
                  </a:moveTo>
                  <a:cubicBezTo>
                    <a:pt x="80" y="1"/>
                    <a:pt x="0" y="76"/>
                    <a:pt x="0" y="174"/>
                  </a:cubicBezTo>
                  <a:lnTo>
                    <a:pt x="0" y="1062"/>
                  </a:lnTo>
                  <a:cubicBezTo>
                    <a:pt x="0" y="1154"/>
                    <a:pt x="80" y="1234"/>
                    <a:pt x="177" y="1234"/>
                  </a:cubicBezTo>
                  <a:cubicBezTo>
                    <a:pt x="271" y="1234"/>
                    <a:pt x="351" y="1154"/>
                    <a:pt x="351" y="1062"/>
                  </a:cubicBezTo>
                  <a:lnTo>
                    <a:pt x="351" y="174"/>
                  </a:lnTo>
                  <a:cubicBezTo>
                    <a:pt x="351" y="76"/>
                    <a:pt x="271" y="1"/>
                    <a:pt x="177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142;p58">
              <a:extLst>
                <a:ext uri="{FF2B5EF4-FFF2-40B4-BE49-F238E27FC236}">
                  <a16:creationId xmlns:a16="http://schemas.microsoft.com/office/drawing/2014/main" id="{26392C6D-AEB7-5D4C-4096-6AD5141C4764}"/>
                </a:ext>
              </a:extLst>
            </p:cNvPr>
            <p:cNvSpPr/>
            <p:nvPr/>
          </p:nvSpPr>
          <p:spPr>
            <a:xfrm>
              <a:off x="6034052" y="4003890"/>
              <a:ext cx="119402" cy="16793"/>
            </a:xfrm>
            <a:custGeom>
              <a:avLst/>
              <a:gdLst/>
              <a:ahLst/>
              <a:cxnLst/>
              <a:rect l="l" t="t" r="r" b="b"/>
              <a:pathLst>
                <a:path w="1422" h="200" extrusionOk="0">
                  <a:moveTo>
                    <a:pt x="1" y="1"/>
                  </a:moveTo>
                  <a:lnTo>
                    <a:pt x="58" y="200"/>
                  </a:lnTo>
                  <a:lnTo>
                    <a:pt x="1422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143;p58">
              <a:extLst>
                <a:ext uri="{FF2B5EF4-FFF2-40B4-BE49-F238E27FC236}">
                  <a16:creationId xmlns:a16="http://schemas.microsoft.com/office/drawing/2014/main" id="{7C8CB604-CE17-5E82-1841-94496CB0CB75}"/>
                </a:ext>
              </a:extLst>
            </p:cNvPr>
            <p:cNvSpPr/>
            <p:nvPr/>
          </p:nvSpPr>
          <p:spPr>
            <a:xfrm>
              <a:off x="6034052" y="4195503"/>
              <a:ext cx="119402" cy="17129"/>
            </a:xfrm>
            <a:custGeom>
              <a:avLst/>
              <a:gdLst/>
              <a:ahLst/>
              <a:cxnLst/>
              <a:rect l="l" t="t" r="r" b="b"/>
              <a:pathLst>
                <a:path w="1422" h="204" extrusionOk="0">
                  <a:moveTo>
                    <a:pt x="58" y="0"/>
                  </a:moveTo>
                  <a:lnTo>
                    <a:pt x="1" y="204"/>
                  </a:lnTo>
                  <a:lnTo>
                    <a:pt x="1422" y="3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144;p58">
              <a:extLst>
                <a:ext uri="{FF2B5EF4-FFF2-40B4-BE49-F238E27FC236}">
                  <a16:creationId xmlns:a16="http://schemas.microsoft.com/office/drawing/2014/main" id="{ABB212E1-2257-83FD-9CDA-C73ECA3519C9}"/>
                </a:ext>
              </a:extLst>
            </p:cNvPr>
            <p:cNvSpPr/>
            <p:nvPr/>
          </p:nvSpPr>
          <p:spPr>
            <a:xfrm>
              <a:off x="6017007" y="3944609"/>
              <a:ext cx="43999" cy="76075"/>
            </a:xfrm>
            <a:custGeom>
              <a:avLst/>
              <a:gdLst/>
              <a:ahLst/>
              <a:cxnLst/>
              <a:rect l="l" t="t" r="r" b="b"/>
              <a:pathLst>
                <a:path w="524" h="906" extrusionOk="0">
                  <a:moveTo>
                    <a:pt x="0" y="0"/>
                  </a:moveTo>
                  <a:lnTo>
                    <a:pt x="261" y="906"/>
                  </a:lnTo>
                  <a:lnTo>
                    <a:pt x="523" y="90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145;p58">
              <a:extLst>
                <a:ext uri="{FF2B5EF4-FFF2-40B4-BE49-F238E27FC236}">
                  <a16:creationId xmlns:a16="http://schemas.microsoft.com/office/drawing/2014/main" id="{1FBE6065-688B-50BF-E50C-D493369B24AE}"/>
                </a:ext>
              </a:extLst>
            </p:cNvPr>
            <p:cNvSpPr/>
            <p:nvPr/>
          </p:nvSpPr>
          <p:spPr>
            <a:xfrm>
              <a:off x="6017007" y="4195503"/>
              <a:ext cx="43999" cy="76494"/>
            </a:xfrm>
            <a:custGeom>
              <a:avLst/>
              <a:gdLst/>
              <a:ahLst/>
              <a:cxnLst/>
              <a:rect l="l" t="t" r="r" b="b"/>
              <a:pathLst>
                <a:path w="524" h="911" extrusionOk="0">
                  <a:moveTo>
                    <a:pt x="261" y="0"/>
                  </a:moveTo>
                  <a:lnTo>
                    <a:pt x="0" y="910"/>
                  </a:lnTo>
                  <a:lnTo>
                    <a:pt x="261" y="91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146;p58">
              <a:extLst>
                <a:ext uri="{FF2B5EF4-FFF2-40B4-BE49-F238E27FC236}">
                  <a16:creationId xmlns:a16="http://schemas.microsoft.com/office/drawing/2014/main" id="{4B133F49-572D-3ED1-9039-762C47D8C864}"/>
                </a:ext>
              </a:extLst>
            </p:cNvPr>
            <p:cNvSpPr/>
            <p:nvPr/>
          </p:nvSpPr>
          <p:spPr>
            <a:xfrm>
              <a:off x="6654987" y="1276307"/>
              <a:ext cx="1195697" cy="601543"/>
            </a:xfrm>
            <a:custGeom>
              <a:avLst/>
              <a:gdLst/>
              <a:ahLst/>
              <a:cxnLst/>
              <a:rect l="l" t="t" r="r" b="b"/>
              <a:pathLst>
                <a:path w="14240" h="7164" extrusionOk="0">
                  <a:moveTo>
                    <a:pt x="8584" y="0"/>
                  </a:moveTo>
                  <a:lnTo>
                    <a:pt x="8598" y="156"/>
                  </a:lnTo>
                  <a:lnTo>
                    <a:pt x="8535" y="156"/>
                  </a:lnTo>
                  <a:lnTo>
                    <a:pt x="8571" y="418"/>
                  </a:lnTo>
                  <a:cubicBezTo>
                    <a:pt x="5318" y="426"/>
                    <a:pt x="1629" y="604"/>
                    <a:pt x="1629" y="604"/>
                  </a:cubicBezTo>
                  <a:cubicBezTo>
                    <a:pt x="1629" y="604"/>
                    <a:pt x="1628" y="604"/>
                    <a:pt x="1627" y="604"/>
                  </a:cubicBezTo>
                  <a:cubicBezTo>
                    <a:pt x="1570" y="604"/>
                    <a:pt x="459" y="617"/>
                    <a:pt x="187" y="1633"/>
                  </a:cubicBezTo>
                  <a:cubicBezTo>
                    <a:pt x="183" y="1660"/>
                    <a:pt x="173" y="1686"/>
                    <a:pt x="169" y="1713"/>
                  </a:cubicBezTo>
                  <a:cubicBezTo>
                    <a:pt x="165" y="1723"/>
                    <a:pt x="165" y="1735"/>
                    <a:pt x="165" y="1745"/>
                  </a:cubicBezTo>
                  <a:cubicBezTo>
                    <a:pt x="160" y="1762"/>
                    <a:pt x="156" y="1784"/>
                    <a:pt x="152" y="1807"/>
                  </a:cubicBezTo>
                  <a:cubicBezTo>
                    <a:pt x="152" y="1811"/>
                    <a:pt x="152" y="1819"/>
                    <a:pt x="146" y="1825"/>
                  </a:cubicBezTo>
                  <a:lnTo>
                    <a:pt x="1" y="1825"/>
                  </a:lnTo>
                  <a:lnTo>
                    <a:pt x="1" y="2677"/>
                  </a:lnTo>
                  <a:lnTo>
                    <a:pt x="89" y="2677"/>
                  </a:lnTo>
                  <a:lnTo>
                    <a:pt x="89" y="2752"/>
                  </a:lnTo>
                  <a:lnTo>
                    <a:pt x="89" y="2810"/>
                  </a:lnTo>
                  <a:lnTo>
                    <a:pt x="89" y="2885"/>
                  </a:lnTo>
                  <a:lnTo>
                    <a:pt x="89" y="2943"/>
                  </a:lnTo>
                  <a:cubicBezTo>
                    <a:pt x="85" y="2970"/>
                    <a:pt x="85" y="2997"/>
                    <a:pt x="85" y="3023"/>
                  </a:cubicBezTo>
                  <a:lnTo>
                    <a:pt x="85" y="3076"/>
                  </a:lnTo>
                  <a:lnTo>
                    <a:pt x="85" y="3161"/>
                  </a:lnTo>
                  <a:lnTo>
                    <a:pt x="85" y="3204"/>
                  </a:lnTo>
                  <a:lnTo>
                    <a:pt x="85" y="3311"/>
                  </a:lnTo>
                  <a:lnTo>
                    <a:pt x="85" y="3329"/>
                  </a:lnTo>
                  <a:lnTo>
                    <a:pt x="85" y="3471"/>
                  </a:lnTo>
                  <a:lnTo>
                    <a:pt x="85" y="3582"/>
                  </a:lnTo>
                  <a:lnTo>
                    <a:pt x="85" y="4083"/>
                  </a:lnTo>
                  <a:cubicBezTo>
                    <a:pt x="85" y="4185"/>
                    <a:pt x="89" y="4292"/>
                    <a:pt x="89" y="4398"/>
                  </a:cubicBezTo>
                  <a:lnTo>
                    <a:pt x="1" y="4398"/>
                  </a:lnTo>
                  <a:lnTo>
                    <a:pt x="1" y="5246"/>
                  </a:lnTo>
                  <a:lnTo>
                    <a:pt x="134" y="5246"/>
                  </a:lnTo>
                  <a:cubicBezTo>
                    <a:pt x="146" y="5353"/>
                    <a:pt x="165" y="5451"/>
                    <a:pt x="187" y="5531"/>
                  </a:cubicBezTo>
                  <a:cubicBezTo>
                    <a:pt x="459" y="6547"/>
                    <a:pt x="1570" y="6560"/>
                    <a:pt x="1627" y="6560"/>
                  </a:cubicBezTo>
                  <a:cubicBezTo>
                    <a:pt x="1628" y="6560"/>
                    <a:pt x="1629" y="6560"/>
                    <a:pt x="1629" y="6560"/>
                  </a:cubicBezTo>
                  <a:cubicBezTo>
                    <a:pt x="1629" y="6560"/>
                    <a:pt x="5318" y="6738"/>
                    <a:pt x="8571" y="6746"/>
                  </a:cubicBezTo>
                  <a:lnTo>
                    <a:pt x="8535" y="7004"/>
                  </a:lnTo>
                  <a:lnTo>
                    <a:pt x="8598" y="7004"/>
                  </a:lnTo>
                  <a:lnTo>
                    <a:pt x="8584" y="7164"/>
                  </a:lnTo>
                  <a:lnTo>
                    <a:pt x="9077" y="7164"/>
                  </a:lnTo>
                  <a:lnTo>
                    <a:pt x="9201" y="6746"/>
                  </a:lnTo>
                  <a:cubicBezTo>
                    <a:pt x="11163" y="6738"/>
                    <a:pt x="12863" y="6658"/>
                    <a:pt x="13328" y="6418"/>
                  </a:cubicBezTo>
                  <a:cubicBezTo>
                    <a:pt x="14203" y="5965"/>
                    <a:pt x="14239" y="3777"/>
                    <a:pt x="14239" y="3595"/>
                  </a:cubicBezTo>
                  <a:lnTo>
                    <a:pt x="14239" y="3582"/>
                  </a:lnTo>
                  <a:cubicBezTo>
                    <a:pt x="14239" y="3582"/>
                    <a:pt x="14239" y="1217"/>
                    <a:pt x="13328" y="746"/>
                  </a:cubicBezTo>
                  <a:cubicBezTo>
                    <a:pt x="12863" y="506"/>
                    <a:pt x="11163" y="426"/>
                    <a:pt x="9201" y="418"/>
                  </a:cubicBezTo>
                  <a:lnTo>
                    <a:pt x="9077" y="0"/>
                  </a:ln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147;p58">
              <a:extLst>
                <a:ext uri="{FF2B5EF4-FFF2-40B4-BE49-F238E27FC236}">
                  <a16:creationId xmlns:a16="http://schemas.microsoft.com/office/drawing/2014/main" id="{C873C618-6502-3269-FE45-E8537030C177}"/>
                </a:ext>
              </a:extLst>
            </p:cNvPr>
            <p:cNvSpPr/>
            <p:nvPr/>
          </p:nvSpPr>
          <p:spPr>
            <a:xfrm>
              <a:off x="6690757" y="1390670"/>
              <a:ext cx="21748" cy="71624"/>
            </a:xfrm>
            <a:custGeom>
              <a:avLst/>
              <a:gdLst/>
              <a:ahLst/>
              <a:cxnLst/>
              <a:rect l="l" t="t" r="r" b="b"/>
              <a:pathLst>
                <a:path w="259" h="853" extrusionOk="0">
                  <a:moveTo>
                    <a:pt x="1" y="0"/>
                  </a:moveTo>
                  <a:lnTo>
                    <a:pt x="1" y="853"/>
                  </a:lnTo>
                  <a:lnTo>
                    <a:pt x="258" y="85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148;p58">
              <a:extLst>
                <a:ext uri="{FF2B5EF4-FFF2-40B4-BE49-F238E27FC236}">
                  <a16:creationId xmlns:a16="http://schemas.microsoft.com/office/drawing/2014/main" id="{140EB638-E988-157A-8D33-6BEA3A057639}"/>
                </a:ext>
              </a:extLst>
            </p:cNvPr>
            <p:cNvSpPr/>
            <p:nvPr/>
          </p:nvSpPr>
          <p:spPr>
            <a:xfrm>
              <a:off x="6690757" y="1606885"/>
              <a:ext cx="21748" cy="71288"/>
            </a:xfrm>
            <a:custGeom>
              <a:avLst/>
              <a:gdLst/>
              <a:ahLst/>
              <a:cxnLst/>
              <a:rect l="l" t="t" r="r" b="b"/>
              <a:pathLst>
                <a:path w="259" h="849" extrusionOk="0">
                  <a:moveTo>
                    <a:pt x="1" y="0"/>
                  </a:moveTo>
                  <a:lnTo>
                    <a:pt x="1" y="848"/>
                  </a:lnTo>
                  <a:lnTo>
                    <a:pt x="258" y="84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149;p58">
              <a:extLst>
                <a:ext uri="{FF2B5EF4-FFF2-40B4-BE49-F238E27FC236}">
                  <a16:creationId xmlns:a16="http://schemas.microsoft.com/office/drawing/2014/main" id="{1C91E997-42AB-0128-FEDF-5F68CB04BF2F}"/>
                </a:ext>
              </a:extLst>
            </p:cNvPr>
            <p:cNvSpPr/>
            <p:nvPr/>
          </p:nvSpPr>
          <p:spPr>
            <a:xfrm>
              <a:off x="6697139" y="1272276"/>
              <a:ext cx="1189316" cy="531934"/>
            </a:xfrm>
            <a:custGeom>
              <a:avLst/>
              <a:gdLst/>
              <a:ahLst/>
              <a:cxnLst/>
              <a:rect l="l" t="t" r="r" b="b"/>
              <a:pathLst>
                <a:path w="14164" h="6335" extrusionOk="0">
                  <a:moveTo>
                    <a:pt x="8748" y="0"/>
                  </a:moveTo>
                  <a:cubicBezTo>
                    <a:pt x="5434" y="0"/>
                    <a:pt x="1553" y="190"/>
                    <a:pt x="1553" y="190"/>
                  </a:cubicBezTo>
                  <a:cubicBezTo>
                    <a:pt x="1553" y="190"/>
                    <a:pt x="1553" y="190"/>
                    <a:pt x="1551" y="190"/>
                  </a:cubicBezTo>
                  <a:cubicBezTo>
                    <a:pt x="1498" y="190"/>
                    <a:pt x="389" y="202"/>
                    <a:pt x="111" y="1220"/>
                  </a:cubicBezTo>
                  <a:cubicBezTo>
                    <a:pt x="0" y="1637"/>
                    <a:pt x="9" y="2502"/>
                    <a:pt x="9" y="3168"/>
                  </a:cubicBezTo>
                  <a:cubicBezTo>
                    <a:pt x="9" y="3834"/>
                    <a:pt x="0" y="4700"/>
                    <a:pt x="111" y="5116"/>
                  </a:cubicBezTo>
                  <a:cubicBezTo>
                    <a:pt x="386" y="6125"/>
                    <a:pt x="1477" y="6142"/>
                    <a:pt x="1549" y="6142"/>
                  </a:cubicBezTo>
                  <a:cubicBezTo>
                    <a:pt x="1552" y="6142"/>
                    <a:pt x="1553" y="6142"/>
                    <a:pt x="1553" y="6142"/>
                  </a:cubicBezTo>
                  <a:cubicBezTo>
                    <a:pt x="1553" y="6142"/>
                    <a:pt x="5464" y="6335"/>
                    <a:pt x="8787" y="6335"/>
                  </a:cubicBezTo>
                  <a:cubicBezTo>
                    <a:pt x="10892" y="6335"/>
                    <a:pt x="12762" y="6258"/>
                    <a:pt x="13252" y="6005"/>
                  </a:cubicBezTo>
                  <a:cubicBezTo>
                    <a:pt x="14163" y="5534"/>
                    <a:pt x="14163" y="3168"/>
                    <a:pt x="14163" y="3168"/>
                  </a:cubicBezTo>
                  <a:cubicBezTo>
                    <a:pt x="14163" y="3168"/>
                    <a:pt x="14163" y="802"/>
                    <a:pt x="13252" y="333"/>
                  </a:cubicBezTo>
                  <a:cubicBezTo>
                    <a:pt x="12759" y="78"/>
                    <a:pt x="10870" y="0"/>
                    <a:pt x="8748" y="0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150;p58">
              <a:extLst>
                <a:ext uri="{FF2B5EF4-FFF2-40B4-BE49-F238E27FC236}">
                  <a16:creationId xmlns:a16="http://schemas.microsoft.com/office/drawing/2014/main" id="{26A0B6A6-2C7F-4549-936B-EB50CEC51478}"/>
                </a:ext>
              </a:extLst>
            </p:cNvPr>
            <p:cNvSpPr/>
            <p:nvPr/>
          </p:nvSpPr>
          <p:spPr>
            <a:xfrm>
              <a:off x="6697474" y="1272276"/>
              <a:ext cx="1188980" cy="282551"/>
            </a:xfrm>
            <a:custGeom>
              <a:avLst/>
              <a:gdLst/>
              <a:ahLst/>
              <a:cxnLst/>
              <a:rect l="l" t="t" r="r" b="b"/>
              <a:pathLst>
                <a:path w="14160" h="3365" extrusionOk="0">
                  <a:moveTo>
                    <a:pt x="8744" y="0"/>
                  </a:moveTo>
                  <a:cubicBezTo>
                    <a:pt x="5430" y="0"/>
                    <a:pt x="1549" y="190"/>
                    <a:pt x="1549" y="190"/>
                  </a:cubicBezTo>
                  <a:cubicBezTo>
                    <a:pt x="1549" y="190"/>
                    <a:pt x="1549" y="190"/>
                    <a:pt x="1547" y="190"/>
                  </a:cubicBezTo>
                  <a:cubicBezTo>
                    <a:pt x="1494" y="190"/>
                    <a:pt x="385" y="202"/>
                    <a:pt x="107" y="1220"/>
                  </a:cubicBezTo>
                  <a:cubicBezTo>
                    <a:pt x="0" y="1615"/>
                    <a:pt x="5" y="2410"/>
                    <a:pt x="5" y="3057"/>
                  </a:cubicBezTo>
                  <a:cubicBezTo>
                    <a:pt x="9" y="2507"/>
                    <a:pt x="23" y="1930"/>
                    <a:pt x="107" y="1611"/>
                  </a:cubicBezTo>
                  <a:cubicBezTo>
                    <a:pt x="382" y="601"/>
                    <a:pt x="1477" y="585"/>
                    <a:pt x="1546" y="585"/>
                  </a:cubicBezTo>
                  <a:cubicBezTo>
                    <a:pt x="1548" y="585"/>
                    <a:pt x="1549" y="585"/>
                    <a:pt x="1549" y="585"/>
                  </a:cubicBezTo>
                  <a:cubicBezTo>
                    <a:pt x="1549" y="585"/>
                    <a:pt x="5430" y="395"/>
                    <a:pt x="8744" y="395"/>
                  </a:cubicBezTo>
                  <a:cubicBezTo>
                    <a:pt x="10866" y="395"/>
                    <a:pt x="12755" y="473"/>
                    <a:pt x="13248" y="728"/>
                  </a:cubicBezTo>
                  <a:cubicBezTo>
                    <a:pt x="13999" y="1113"/>
                    <a:pt x="14133" y="2787"/>
                    <a:pt x="14154" y="3364"/>
                  </a:cubicBezTo>
                  <a:cubicBezTo>
                    <a:pt x="14159" y="3239"/>
                    <a:pt x="14159" y="3168"/>
                    <a:pt x="14159" y="3168"/>
                  </a:cubicBezTo>
                  <a:cubicBezTo>
                    <a:pt x="14159" y="3168"/>
                    <a:pt x="14159" y="802"/>
                    <a:pt x="13248" y="333"/>
                  </a:cubicBezTo>
                  <a:cubicBezTo>
                    <a:pt x="12755" y="78"/>
                    <a:pt x="10866" y="0"/>
                    <a:pt x="8744" y="0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151;p58">
              <a:extLst>
                <a:ext uri="{FF2B5EF4-FFF2-40B4-BE49-F238E27FC236}">
                  <a16:creationId xmlns:a16="http://schemas.microsoft.com/office/drawing/2014/main" id="{4CF08F76-5843-D2E5-ADF2-922C77A6689D}"/>
                </a:ext>
              </a:extLst>
            </p:cNvPr>
            <p:cNvSpPr/>
            <p:nvPr/>
          </p:nvSpPr>
          <p:spPr>
            <a:xfrm>
              <a:off x="6697810" y="1554741"/>
              <a:ext cx="84" cy="25694"/>
            </a:xfrm>
            <a:custGeom>
              <a:avLst/>
              <a:gdLst/>
              <a:ahLst/>
              <a:cxnLst/>
              <a:rect l="l" t="t" r="r" b="b"/>
              <a:pathLst>
                <a:path w="1" h="306" extrusionOk="0">
                  <a:moveTo>
                    <a:pt x="1" y="195"/>
                  </a:moveTo>
                  <a:lnTo>
                    <a:pt x="1" y="0"/>
                  </a:lnTo>
                  <a:lnTo>
                    <a:pt x="1" y="306"/>
                  </a:lnTo>
                  <a:close/>
                </a:path>
              </a:pathLst>
            </a:custGeom>
            <a:solidFill>
              <a:srgbClr val="E5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152;p58">
              <a:extLst>
                <a:ext uri="{FF2B5EF4-FFF2-40B4-BE49-F238E27FC236}">
                  <a16:creationId xmlns:a16="http://schemas.microsoft.com/office/drawing/2014/main" id="{087978F4-87BB-08C4-3893-FE42D34F07DE}"/>
                </a:ext>
              </a:extLst>
            </p:cNvPr>
            <p:cNvSpPr/>
            <p:nvPr/>
          </p:nvSpPr>
          <p:spPr>
            <a:xfrm>
              <a:off x="7754450" y="1312077"/>
              <a:ext cx="83884" cy="58189"/>
            </a:xfrm>
            <a:custGeom>
              <a:avLst/>
              <a:gdLst/>
              <a:ahLst/>
              <a:cxnLst/>
              <a:rect l="l" t="t" r="r" b="b"/>
              <a:pathLst>
                <a:path w="999" h="693" extrusionOk="0">
                  <a:moveTo>
                    <a:pt x="58" y="0"/>
                  </a:moveTo>
                  <a:cubicBezTo>
                    <a:pt x="13" y="0"/>
                    <a:pt x="0" y="67"/>
                    <a:pt x="44" y="80"/>
                  </a:cubicBezTo>
                  <a:cubicBezTo>
                    <a:pt x="492" y="244"/>
                    <a:pt x="777" y="515"/>
                    <a:pt x="918" y="680"/>
                  </a:cubicBezTo>
                  <a:cubicBezTo>
                    <a:pt x="927" y="689"/>
                    <a:pt x="938" y="692"/>
                    <a:pt x="948" y="692"/>
                  </a:cubicBezTo>
                  <a:cubicBezTo>
                    <a:pt x="974" y="692"/>
                    <a:pt x="999" y="668"/>
                    <a:pt x="990" y="639"/>
                  </a:cubicBezTo>
                  <a:cubicBezTo>
                    <a:pt x="838" y="111"/>
                    <a:pt x="355" y="9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153;p58">
              <a:extLst>
                <a:ext uri="{FF2B5EF4-FFF2-40B4-BE49-F238E27FC236}">
                  <a16:creationId xmlns:a16="http://schemas.microsoft.com/office/drawing/2014/main" id="{6E37ACAA-1E8E-A0EF-1357-563AB54DAA94}"/>
                </a:ext>
              </a:extLst>
            </p:cNvPr>
            <p:cNvSpPr/>
            <p:nvPr/>
          </p:nvSpPr>
          <p:spPr>
            <a:xfrm>
              <a:off x="7615484" y="1325847"/>
              <a:ext cx="228392" cy="112432"/>
            </a:xfrm>
            <a:custGeom>
              <a:avLst/>
              <a:gdLst/>
              <a:ahLst/>
              <a:cxnLst/>
              <a:rect l="l" t="t" r="r" b="b"/>
              <a:pathLst>
                <a:path w="2720" h="1339" extrusionOk="0">
                  <a:moveTo>
                    <a:pt x="57" y="0"/>
                  </a:moveTo>
                  <a:cubicBezTo>
                    <a:pt x="12" y="0"/>
                    <a:pt x="0" y="58"/>
                    <a:pt x="43" y="76"/>
                  </a:cubicBezTo>
                  <a:cubicBezTo>
                    <a:pt x="1024" y="467"/>
                    <a:pt x="1930" y="875"/>
                    <a:pt x="2645" y="1332"/>
                  </a:cubicBezTo>
                  <a:cubicBezTo>
                    <a:pt x="2652" y="1336"/>
                    <a:pt x="2659" y="1338"/>
                    <a:pt x="2667" y="1338"/>
                  </a:cubicBezTo>
                  <a:cubicBezTo>
                    <a:pt x="2695" y="1338"/>
                    <a:pt x="2720" y="1307"/>
                    <a:pt x="2702" y="1278"/>
                  </a:cubicBezTo>
                  <a:cubicBezTo>
                    <a:pt x="2622" y="1114"/>
                    <a:pt x="2458" y="826"/>
                    <a:pt x="2241" y="582"/>
                  </a:cubicBezTo>
                  <a:cubicBezTo>
                    <a:pt x="1996" y="307"/>
                    <a:pt x="683" y="90"/>
                    <a:pt x="61" y="0"/>
                  </a:cubicBezTo>
                  <a:cubicBezTo>
                    <a:pt x="60" y="0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154;p58">
              <a:extLst>
                <a:ext uri="{FF2B5EF4-FFF2-40B4-BE49-F238E27FC236}">
                  <a16:creationId xmlns:a16="http://schemas.microsoft.com/office/drawing/2014/main" id="{FCAB7D7D-A1C1-38E8-936E-6F7858E866EC}"/>
                </a:ext>
              </a:extLst>
            </p:cNvPr>
            <p:cNvSpPr/>
            <p:nvPr/>
          </p:nvSpPr>
          <p:spPr>
            <a:xfrm>
              <a:off x="6973558" y="1305359"/>
              <a:ext cx="503217" cy="42152"/>
            </a:xfrm>
            <a:custGeom>
              <a:avLst/>
              <a:gdLst/>
              <a:ahLst/>
              <a:cxnLst/>
              <a:rect l="l" t="t" r="r" b="b"/>
              <a:pathLst>
                <a:path w="5993" h="502" extrusionOk="0">
                  <a:moveTo>
                    <a:pt x="5927" y="0"/>
                  </a:moveTo>
                  <a:lnTo>
                    <a:pt x="68" y="94"/>
                  </a:lnTo>
                  <a:cubicBezTo>
                    <a:pt x="15" y="98"/>
                    <a:pt x="1" y="174"/>
                    <a:pt x="50" y="191"/>
                  </a:cubicBezTo>
                  <a:lnTo>
                    <a:pt x="906" y="502"/>
                  </a:lnTo>
                  <a:lnTo>
                    <a:pt x="920" y="502"/>
                  </a:lnTo>
                  <a:cubicBezTo>
                    <a:pt x="1106" y="502"/>
                    <a:pt x="4267" y="502"/>
                    <a:pt x="4542" y="408"/>
                  </a:cubicBezTo>
                  <a:cubicBezTo>
                    <a:pt x="4720" y="346"/>
                    <a:pt x="5433" y="201"/>
                    <a:pt x="5935" y="98"/>
                  </a:cubicBezTo>
                  <a:cubicBezTo>
                    <a:pt x="5993" y="84"/>
                    <a:pt x="5984" y="0"/>
                    <a:pt x="5927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155;p58">
              <a:extLst>
                <a:ext uri="{FF2B5EF4-FFF2-40B4-BE49-F238E27FC236}">
                  <a16:creationId xmlns:a16="http://schemas.microsoft.com/office/drawing/2014/main" id="{CEC46533-7AED-2E16-D8DE-1625E87DF438}"/>
                </a:ext>
              </a:extLst>
            </p:cNvPr>
            <p:cNvSpPr/>
            <p:nvPr/>
          </p:nvSpPr>
          <p:spPr>
            <a:xfrm>
              <a:off x="6911422" y="1431729"/>
              <a:ext cx="404807" cy="19061"/>
            </a:xfrm>
            <a:custGeom>
              <a:avLst/>
              <a:gdLst/>
              <a:ahLst/>
              <a:cxnLst/>
              <a:rect l="l" t="t" r="r" b="b"/>
              <a:pathLst>
                <a:path w="482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4821" y="226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156;p58">
              <a:extLst>
                <a:ext uri="{FF2B5EF4-FFF2-40B4-BE49-F238E27FC236}">
                  <a16:creationId xmlns:a16="http://schemas.microsoft.com/office/drawing/2014/main" id="{244B3804-07FF-D6B4-FE61-6C13339A25E7}"/>
                </a:ext>
              </a:extLst>
            </p:cNvPr>
            <p:cNvSpPr/>
            <p:nvPr/>
          </p:nvSpPr>
          <p:spPr>
            <a:xfrm>
              <a:off x="6911422" y="1482362"/>
              <a:ext cx="404807" cy="19480"/>
            </a:xfrm>
            <a:custGeom>
              <a:avLst/>
              <a:gdLst/>
              <a:ahLst/>
              <a:cxnLst/>
              <a:rect l="l" t="t" r="r" b="b"/>
              <a:pathLst>
                <a:path w="4821" h="232" extrusionOk="0">
                  <a:moveTo>
                    <a:pt x="0" y="0"/>
                  </a:moveTo>
                  <a:lnTo>
                    <a:pt x="0" y="231"/>
                  </a:lnTo>
                  <a:lnTo>
                    <a:pt x="4821" y="231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157;p58">
              <a:extLst>
                <a:ext uri="{FF2B5EF4-FFF2-40B4-BE49-F238E27FC236}">
                  <a16:creationId xmlns:a16="http://schemas.microsoft.com/office/drawing/2014/main" id="{ED516B24-B17C-84FC-ED65-13286F2D4187}"/>
                </a:ext>
              </a:extLst>
            </p:cNvPr>
            <p:cNvSpPr/>
            <p:nvPr/>
          </p:nvSpPr>
          <p:spPr>
            <a:xfrm>
              <a:off x="7387262" y="1326183"/>
              <a:ext cx="230071" cy="424204"/>
            </a:xfrm>
            <a:custGeom>
              <a:avLst/>
              <a:gdLst/>
              <a:ahLst/>
              <a:cxnLst/>
              <a:rect l="l" t="t" r="r" b="b"/>
              <a:pathLst>
                <a:path w="2740" h="5052" extrusionOk="0">
                  <a:moveTo>
                    <a:pt x="1875" y="1"/>
                  </a:moveTo>
                  <a:cubicBezTo>
                    <a:pt x="1845" y="1"/>
                    <a:pt x="1814" y="5"/>
                    <a:pt x="1785" y="14"/>
                  </a:cubicBezTo>
                  <a:lnTo>
                    <a:pt x="232" y="453"/>
                  </a:lnTo>
                  <a:cubicBezTo>
                    <a:pt x="94" y="489"/>
                    <a:pt x="0" y="613"/>
                    <a:pt x="0" y="756"/>
                  </a:cubicBezTo>
                  <a:lnTo>
                    <a:pt x="0" y="2526"/>
                  </a:lnTo>
                  <a:lnTo>
                    <a:pt x="0" y="4298"/>
                  </a:lnTo>
                  <a:cubicBezTo>
                    <a:pt x="0" y="4435"/>
                    <a:pt x="94" y="4560"/>
                    <a:pt x="232" y="4599"/>
                  </a:cubicBezTo>
                  <a:lnTo>
                    <a:pt x="1785" y="5039"/>
                  </a:lnTo>
                  <a:cubicBezTo>
                    <a:pt x="1814" y="5048"/>
                    <a:pt x="1844" y="5052"/>
                    <a:pt x="1873" y="5052"/>
                  </a:cubicBezTo>
                  <a:cubicBezTo>
                    <a:pt x="1977" y="5052"/>
                    <a:pt x="2077" y="5000"/>
                    <a:pt x="2136" y="4910"/>
                  </a:cubicBezTo>
                  <a:cubicBezTo>
                    <a:pt x="2739" y="3991"/>
                    <a:pt x="2739" y="2526"/>
                    <a:pt x="2739" y="2526"/>
                  </a:cubicBezTo>
                  <a:cubicBezTo>
                    <a:pt x="2739" y="2526"/>
                    <a:pt x="2739" y="1061"/>
                    <a:pt x="2136" y="143"/>
                  </a:cubicBezTo>
                  <a:cubicBezTo>
                    <a:pt x="2077" y="53"/>
                    <a:pt x="1978" y="1"/>
                    <a:pt x="1875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158;p58">
              <a:extLst>
                <a:ext uri="{FF2B5EF4-FFF2-40B4-BE49-F238E27FC236}">
                  <a16:creationId xmlns:a16="http://schemas.microsoft.com/office/drawing/2014/main" id="{ECCEEA28-8B44-3972-E6F2-FC6BE1D850F5}"/>
                </a:ext>
              </a:extLst>
            </p:cNvPr>
            <p:cNvSpPr/>
            <p:nvPr/>
          </p:nvSpPr>
          <p:spPr>
            <a:xfrm>
              <a:off x="7509182" y="1326183"/>
              <a:ext cx="108150" cy="424204"/>
            </a:xfrm>
            <a:custGeom>
              <a:avLst/>
              <a:gdLst/>
              <a:ahLst/>
              <a:cxnLst/>
              <a:rect l="l" t="t" r="r" b="b"/>
              <a:pathLst>
                <a:path w="1288" h="5052" extrusionOk="0">
                  <a:moveTo>
                    <a:pt x="423" y="1"/>
                  </a:moveTo>
                  <a:cubicBezTo>
                    <a:pt x="393" y="1"/>
                    <a:pt x="362" y="5"/>
                    <a:pt x="333" y="14"/>
                  </a:cubicBezTo>
                  <a:lnTo>
                    <a:pt x="195" y="49"/>
                  </a:lnTo>
                  <a:cubicBezTo>
                    <a:pt x="0" y="1710"/>
                    <a:pt x="0" y="3356"/>
                    <a:pt x="195" y="5003"/>
                  </a:cubicBezTo>
                  <a:lnTo>
                    <a:pt x="333" y="5039"/>
                  </a:lnTo>
                  <a:cubicBezTo>
                    <a:pt x="362" y="5048"/>
                    <a:pt x="392" y="5052"/>
                    <a:pt x="421" y="5052"/>
                  </a:cubicBezTo>
                  <a:cubicBezTo>
                    <a:pt x="525" y="5052"/>
                    <a:pt x="625" y="5000"/>
                    <a:pt x="684" y="4910"/>
                  </a:cubicBezTo>
                  <a:cubicBezTo>
                    <a:pt x="1287" y="3991"/>
                    <a:pt x="1287" y="2526"/>
                    <a:pt x="1287" y="2526"/>
                  </a:cubicBezTo>
                  <a:cubicBezTo>
                    <a:pt x="1287" y="2526"/>
                    <a:pt x="1287" y="1061"/>
                    <a:pt x="684" y="143"/>
                  </a:cubicBezTo>
                  <a:cubicBezTo>
                    <a:pt x="625" y="53"/>
                    <a:pt x="526" y="1"/>
                    <a:pt x="423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159;p58">
              <a:extLst>
                <a:ext uri="{FF2B5EF4-FFF2-40B4-BE49-F238E27FC236}">
                  <a16:creationId xmlns:a16="http://schemas.microsoft.com/office/drawing/2014/main" id="{B9CA7B8A-8BBF-88EC-B92D-F10EAF1E1DD4}"/>
                </a:ext>
              </a:extLst>
            </p:cNvPr>
            <p:cNvSpPr/>
            <p:nvPr/>
          </p:nvSpPr>
          <p:spPr>
            <a:xfrm>
              <a:off x="7754450" y="1706217"/>
              <a:ext cx="83884" cy="58357"/>
            </a:xfrm>
            <a:custGeom>
              <a:avLst/>
              <a:gdLst/>
              <a:ahLst/>
              <a:cxnLst/>
              <a:rect l="l" t="t" r="r" b="b"/>
              <a:pathLst>
                <a:path w="999" h="695" extrusionOk="0">
                  <a:moveTo>
                    <a:pt x="950" y="0"/>
                  </a:moveTo>
                  <a:cubicBezTo>
                    <a:pt x="939" y="0"/>
                    <a:pt x="928" y="5"/>
                    <a:pt x="918" y="15"/>
                  </a:cubicBezTo>
                  <a:cubicBezTo>
                    <a:pt x="777" y="180"/>
                    <a:pt x="492" y="446"/>
                    <a:pt x="44" y="610"/>
                  </a:cubicBezTo>
                  <a:cubicBezTo>
                    <a:pt x="0" y="628"/>
                    <a:pt x="13" y="694"/>
                    <a:pt x="58" y="694"/>
                  </a:cubicBezTo>
                  <a:cubicBezTo>
                    <a:pt x="355" y="685"/>
                    <a:pt x="838" y="583"/>
                    <a:pt x="990" y="55"/>
                  </a:cubicBezTo>
                  <a:cubicBezTo>
                    <a:pt x="999" y="24"/>
                    <a:pt x="975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160;p58">
              <a:extLst>
                <a:ext uri="{FF2B5EF4-FFF2-40B4-BE49-F238E27FC236}">
                  <a16:creationId xmlns:a16="http://schemas.microsoft.com/office/drawing/2014/main" id="{968B383B-B60F-627B-F0F9-1AF55BA50E01}"/>
                </a:ext>
              </a:extLst>
            </p:cNvPr>
            <p:cNvSpPr/>
            <p:nvPr/>
          </p:nvSpPr>
          <p:spPr>
            <a:xfrm>
              <a:off x="7615484" y="1638288"/>
              <a:ext cx="228392" cy="112516"/>
            </a:xfrm>
            <a:custGeom>
              <a:avLst/>
              <a:gdLst/>
              <a:ahLst/>
              <a:cxnLst/>
              <a:rect l="l" t="t" r="r" b="b"/>
              <a:pathLst>
                <a:path w="2720" h="1340" extrusionOk="0">
                  <a:moveTo>
                    <a:pt x="2668" y="1"/>
                  </a:moveTo>
                  <a:cubicBezTo>
                    <a:pt x="2660" y="1"/>
                    <a:pt x="2652" y="3"/>
                    <a:pt x="2645" y="7"/>
                  </a:cubicBezTo>
                  <a:cubicBezTo>
                    <a:pt x="1930" y="460"/>
                    <a:pt x="1024" y="869"/>
                    <a:pt x="43" y="1259"/>
                  </a:cubicBezTo>
                  <a:cubicBezTo>
                    <a:pt x="0" y="1277"/>
                    <a:pt x="12" y="1339"/>
                    <a:pt x="57" y="1339"/>
                  </a:cubicBezTo>
                  <a:cubicBezTo>
                    <a:pt x="58" y="1339"/>
                    <a:pt x="60" y="1339"/>
                    <a:pt x="61" y="1339"/>
                  </a:cubicBezTo>
                  <a:cubicBezTo>
                    <a:pt x="683" y="1251"/>
                    <a:pt x="1996" y="1033"/>
                    <a:pt x="2241" y="757"/>
                  </a:cubicBezTo>
                  <a:cubicBezTo>
                    <a:pt x="2458" y="513"/>
                    <a:pt x="2622" y="220"/>
                    <a:pt x="2702" y="56"/>
                  </a:cubicBezTo>
                  <a:cubicBezTo>
                    <a:pt x="2720" y="29"/>
                    <a:pt x="2696" y="1"/>
                    <a:pt x="2668" y="1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161;p58">
              <a:extLst>
                <a:ext uri="{FF2B5EF4-FFF2-40B4-BE49-F238E27FC236}">
                  <a16:creationId xmlns:a16="http://schemas.microsoft.com/office/drawing/2014/main" id="{2635278D-FA6A-34A8-29CA-C980C19B0CF5}"/>
                </a:ext>
              </a:extLst>
            </p:cNvPr>
            <p:cNvSpPr/>
            <p:nvPr/>
          </p:nvSpPr>
          <p:spPr>
            <a:xfrm>
              <a:off x="6973558" y="1728637"/>
              <a:ext cx="503217" cy="42572"/>
            </a:xfrm>
            <a:custGeom>
              <a:avLst/>
              <a:gdLst/>
              <a:ahLst/>
              <a:cxnLst/>
              <a:rect l="l" t="t" r="r" b="b"/>
              <a:pathLst>
                <a:path w="5993" h="507" extrusionOk="0">
                  <a:moveTo>
                    <a:pt x="920" y="1"/>
                  </a:moveTo>
                  <a:cubicBezTo>
                    <a:pt x="916" y="1"/>
                    <a:pt x="912" y="6"/>
                    <a:pt x="906" y="6"/>
                  </a:cubicBezTo>
                  <a:lnTo>
                    <a:pt x="50" y="316"/>
                  </a:lnTo>
                  <a:cubicBezTo>
                    <a:pt x="1" y="334"/>
                    <a:pt x="15" y="410"/>
                    <a:pt x="68" y="410"/>
                  </a:cubicBezTo>
                  <a:lnTo>
                    <a:pt x="5927" y="507"/>
                  </a:lnTo>
                  <a:cubicBezTo>
                    <a:pt x="5984" y="507"/>
                    <a:pt x="5993" y="423"/>
                    <a:pt x="5935" y="410"/>
                  </a:cubicBezTo>
                  <a:cubicBezTo>
                    <a:pt x="5433" y="308"/>
                    <a:pt x="4720" y="156"/>
                    <a:pt x="4542" y="99"/>
                  </a:cubicBezTo>
                  <a:cubicBezTo>
                    <a:pt x="4267" y="6"/>
                    <a:pt x="1106" y="1"/>
                    <a:pt x="92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162;p58">
              <a:extLst>
                <a:ext uri="{FF2B5EF4-FFF2-40B4-BE49-F238E27FC236}">
                  <a16:creationId xmlns:a16="http://schemas.microsoft.com/office/drawing/2014/main" id="{41FCA91E-3FD1-C6CC-0899-1678713F7170}"/>
                </a:ext>
              </a:extLst>
            </p:cNvPr>
            <p:cNvSpPr/>
            <p:nvPr/>
          </p:nvSpPr>
          <p:spPr>
            <a:xfrm>
              <a:off x="7411529" y="1770452"/>
              <a:ext cx="61968" cy="68685"/>
            </a:xfrm>
            <a:custGeom>
              <a:avLst/>
              <a:gdLst/>
              <a:ahLst/>
              <a:cxnLst/>
              <a:rect l="l" t="t" r="r" b="b"/>
              <a:pathLst>
                <a:path w="738" h="818" extrusionOk="0">
                  <a:moveTo>
                    <a:pt x="71" y="0"/>
                  </a:moveTo>
                  <a:lnTo>
                    <a:pt x="0" y="817"/>
                  </a:lnTo>
                  <a:lnTo>
                    <a:pt x="493" y="81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263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163;p58">
              <a:extLst>
                <a:ext uri="{FF2B5EF4-FFF2-40B4-BE49-F238E27FC236}">
                  <a16:creationId xmlns:a16="http://schemas.microsoft.com/office/drawing/2014/main" id="{C2072090-84BD-1538-176C-B910C16A11B1}"/>
                </a:ext>
              </a:extLst>
            </p:cNvPr>
            <p:cNvSpPr/>
            <p:nvPr/>
          </p:nvSpPr>
          <p:spPr>
            <a:xfrm>
              <a:off x="6729130" y="1328198"/>
              <a:ext cx="222178" cy="420257"/>
            </a:xfrm>
            <a:custGeom>
              <a:avLst/>
              <a:gdLst/>
              <a:ahLst/>
              <a:cxnLst/>
              <a:rect l="l" t="t" r="r" b="b"/>
              <a:pathLst>
                <a:path w="2646" h="5005" extrusionOk="0">
                  <a:moveTo>
                    <a:pt x="1663" y="0"/>
                  </a:moveTo>
                  <a:cubicBezTo>
                    <a:pt x="1591" y="0"/>
                    <a:pt x="1519" y="6"/>
                    <a:pt x="1447" y="17"/>
                  </a:cubicBezTo>
                  <a:cubicBezTo>
                    <a:pt x="684" y="146"/>
                    <a:pt x="103" y="767"/>
                    <a:pt x="27" y="1539"/>
                  </a:cubicBezTo>
                  <a:lnTo>
                    <a:pt x="1" y="2502"/>
                  </a:lnTo>
                  <a:lnTo>
                    <a:pt x="27" y="3465"/>
                  </a:lnTo>
                  <a:cubicBezTo>
                    <a:pt x="103" y="4237"/>
                    <a:pt x="684" y="4859"/>
                    <a:pt x="1447" y="4988"/>
                  </a:cubicBezTo>
                  <a:cubicBezTo>
                    <a:pt x="1518" y="4999"/>
                    <a:pt x="1590" y="5005"/>
                    <a:pt x="1660" y="5005"/>
                  </a:cubicBezTo>
                  <a:cubicBezTo>
                    <a:pt x="1761" y="5005"/>
                    <a:pt x="1861" y="4993"/>
                    <a:pt x="1958" y="4970"/>
                  </a:cubicBezTo>
                  <a:lnTo>
                    <a:pt x="2592" y="4823"/>
                  </a:lnTo>
                  <a:cubicBezTo>
                    <a:pt x="2645" y="4810"/>
                    <a:pt x="2645" y="4735"/>
                    <a:pt x="2592" y="4726"/>
                  </a:cubicBezTo>
                  <a:lnTo>
                    <a:pt x="2055" y="4606"/>
                  </a:lnTo>
                  <a:cubicBezTo>
                    <a:pt x="1346" y="4450"/>
                    <a:pt x="804" y="3874"/>
                    <a:pt x="693" y="3155"/>
                  </a:cubicBezTo>
                  <a:lnTo>
                    <a:pt x="680" y="2502"/>
                  </a:lnTo>
                  <a:lnTo>
                    <a:pt x="693" y="1850"/>
                  </a:lnTo>
                  <a:cubicBezTo>
                    <a:pt x="804" y="1131"/>
                    <a:pt x="1346" y="554"/>
                    <a:pt x="2055" y="398"/>
                  </a:cubicBezTo>
                  <a:lnTo>
                    <a:pt x="2592" y="279"/>
                  </a:lnTo>
                  <a:cubicBezTo>
                    <a:pt x="2645" y="269"/>
                    <a:pt x="2645" y="195"/>
                    <a:pt x="2592" y="181"/>
                  </a:cubicBezTo>
                  <a:lnTo>
                    <a:pt x="1958" y="35"/>
                  </a:lnTo>
                  <a:cubicBezTo>
                    <a:pt x="1862" y="11"/>
                    <a:pt x="1763" y="0"/>
                    <a:pt x="1663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164;p58">
              <a:extLst>
                <a:ext uri="{FF2B5EF4-FFF2-40B4-BE49-F238E27FC236}">
                  <a16:creationId xmlns:a16="http://schemas.microsoft.com/office/drawing/2014/main" id="{5819CD36-6F26-FA81-12A3-79BAE9AA2335}"/>
                </a:ext>
              </a:extLst>
            </p:cNvPr>
            <p:cNvSpPr/>
            <p:nvPr/>
          </p:nvSpPr>
          <p:spPr>
            <a:xfrm>
              <a:off x="6911422" y="1625441"/>
              <a:ext cx="404807" cy="19480"/>
            </a:xfrm>
            <a:custGeom>
              <a:avLst/>
              <a:gdLst/>
              <a:ahLst/>
              <a:cxnLst/>
              <a:rect l="l" t="t" r="r" b="b"/>
              <a:pathLst>
                <a:path w="4821" h="232" extrusionOk="0">
                  <a:moveTo>
                    <a:pt x="0" y="1"/>
                  </a:moveTo>
                  <a:lnTo>
                    <a:pt x="0" y="232"/>
                  </a:lnTo>
                  <a:lnTo>
                    <a:pt x="4821" y="232"/>
                  </a:lnTo>
                  <a:lnTo>
                    <a:pt x="482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165;p58">
              <a:extLst>
                <a:ext uri="{FF2B5EF4-FFF2-40B4-BE49-F238E27FC236}">
                  <a16:creationId xmlns:a16="http://schemas.microsoft.com/office/drawing/2014/main" id="{96761E7F-912C-D5DB-157C-030A2F99DBA7}"/>
                </a:ext>
              </a:extLst>
            </p:cNvPr>
            <p:cNvSpPr/>
            <p:nvPr/>
          </p:nvSpPr>
          <p:spPr>
            <a:xfrm>
              <a:off x="6911422" y="1574809"/>
              <a:ext cx="404807" cy="1939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821" y="231"/>
                  </a:lnTo>
                  <a:lnTo>
                    <a:pt x="482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166;p58">
              <a:extLst>
                <a:ext uri="{FF2B5EF4-FFF2-40B4-BE49-F238E27FC236}">
                  <a16:creationId xmlns:a16="http://schemas.microsoft.com/office/drawing/2014/main" id="{9394D645-8AA5-561B-E8E8-F8E784145C1B}"/>
                </a:ext>
              </a:extLst>
            </p:cNvPr>
            <p:cNvSpPr/>
            <p:nvPr/>
          </p:nvSpPr>
          <p:spPr>
            <a:xfrm>
              <a:off x="7407834" y="1770116"/>
              <a:ext cx="13519" cy="55586"/>
            </a:xfrm>
            <a:custGeom>
              <a:avLst/>
              <a:gdLst/>
              <a:ahLst/>
              <a:cxnLst/>
              <a:rect l="l" t="t" r="r" b="b"/>
              <a:pathLst>
                <a:path w="161" h="662" extrusionOk="0">
                  <a:moveTo>
                    <a:pt x="89" y="0"/>
                  </a:moveTo>
                  <a:lnTo>
                    <a:pt x="0" y="662"/>
                  </a:lnTo>
                  <a:lnTo>
                    <a:pt x="66" y="662"/>
                  </a:lnTo>
                  <a:lnTo>
                    <a:pt x="160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167;p58">
              <a:extLst>
                <a:ext uri="{FF2B5EF4-FFF2-40B4-BE49-F238E27FC236}">
                  <a16:creationId xmlns:a16="http://schemas.microsoft.com/office/drawing/2014/main" id="{57B28E7C-DC1E-ACE3-031A-44DBCD27E593}"/>
                </a:ext>
              </a:extLst>
            </p:cNvPr>
            <p:cNvSpPr/>
            <p:nvPr/>
          </p:nvSpPr>
          <p:spPr>
            <a:xfrm>
              <a:off x="7406323" y="1496888"/>
              <a:ext cx="29473" cy="103700"/>
            </a:xfrm>
            <a:custGeom>
              <a:avLst/>
              <a:gdLst/>
              <a:ahLst/>
              <a:cxnLst/>
              <a:rect l="l" t="t" r="r" b="b"/>
              <a:pathLst>
                <a:path w="351" h="1235" extrusionOk="0">
                  <a:moveTo>
                    <a:pt x="178" y="1"/>
                  </a:moveTo>
                  <a:cubicBezTo>
                    <a:pt x="80" y="1"/>
                    <a:pt x="0" y="77"/>
                    <a:pt x="0" y="174"/>
                  </a:cubicBezTo>
                  <a:lnTo>
                    <a:pt x="0" y="1062"/>
                  </a:lnTo>
                  <a:cubicBezTo>
                    <a:pt x="0" y="1155"/>
                    <a:pt x="80" y="1234"/>
                    <a:pt x="178" y="1234"/>
                  </a:cubicBezTo>
                  <a:cubicBezTo>
                    <a:pt x="271" y="1234"/>
                    <a:pt x="351" y="1155"/>
                    <a:pt x="351" y="1062"/>
                  </a:cubicBezTo>
                  <a:lnTo>
                    <a:pt x="351" y="174"/>
                  </a:lnTo>
                  <a:cubicBezTo>
                    <a:pt x="351" y="77"/>
                    <a:pt x="271" y="1"/>
                    <a:pt x="178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168;p58">
              <a:extLst>
                <a:ext uri="{FF2B5EF4-FFF2-40B4-BE49-F238E27FC236}">
                  <a16:creationId xmlns:a16="http://schemas.microsoft.com/office/drawing/2014/main" id="{1E89CDAB-B4CF-A441-C533-4F3785177B27}"/>
                </a:ext>
              </a:extLst>
            </p:cNvPr>
            <p:cNvSpPr/>
            <p:nvPr/>
          </p:nvSpPr>
          <p:spPr>
            <a:xfrm>
              <a:off x="7658224" y="1433997"/>
              <a:ext cx="119318" cy="16793"/>
            </a:xfrm>
            <a:custGeom>
              <a:avLst/>
              <a:gdLst/>
              <a:ahLst/>
              <a:cxnLst/>
              <a:rect l="l" t="t" r="r" b="b"/>
              <a:pathLst>
                <a:path w="1421" h="200" extrusionOk="0">
                  <a:moveTo>
                    <a:pt x="1" y="0"/>
                  </a:moveTo>
                  <a:lnTo>
                    <a:pt x="58" y="199"/>
                  </a:lnTo>
                  <a:lnTo>
                    <a:pt x="1421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169;p58">
              <a:extLst>
                <a:ext uri="{FF2B5EF4-FFF2-40B4-BE49-F238E27FC236}">
                  <a16:creationId xmlns:a16="http://schemas.microsoft.com/office/drawing/2014/main" id="{CF4E4275-667A-D159-8EFC-A1E31BD9422B}"/>
                </a:ext>
              </a:extLst>
            </p:cNvPr>
            <p:cNvSpPr/>
            <p:nvPr/>
          </p:nvSpPr>
          <p:spPr>
            <a:xfrm>
              <a:off x="7658224" y="1625441"/>
              <a:ext cx="119318" cy="17297"/>
            </a:xfrm>
            <a:custGeom>
              <a:avLst/>
              <a:gdLst/>
              <a:ahLst/>
              <a:cxnLst/>
              <a:rect l="l" t="t" r="r" b="b"/>
              <a:pathLst>
                <a:path w="1421" h="206" extrusionOk="0">
                  <a:moveTo>
                    <a:pt x="58" y="1"/>
                  </a:moveTo>
                  <a:lnTo>
                    <a:pt x="1" y="205"/>
                  </a:lnTo>
                  <a:lnTo>
                    <a:pt x="1421" y="37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170;p58">
              <a:extLst>
                <a:ext uri="{FF2B5EF4-FFF2-40B4-BE49-F238E27FC236}">
                  <a16:creationId xmlns:a16="http://schemas.microsoft.com/office/drawing/2014/main" id="{AF8D1E83-BECB-20A2-48D3-C1D38683DCC5}"/>
                </a:ext>
              </a:extLst>
            </p:cNvPr>
            <p:cNvSpPr/>
            <p:nvPr/>
          </p:nvSpPr>
          <p:spPr>
            <a:xfrm>
              <a:off x="7641094" y="1374632"/>
              <a:ext cx="44083" cy="76159"/>
            </a:xfrm>
            <a:custGeom>
              <a:avLst/>
              <a:gdLst/>
              <a:ahLst/>
              <a:cxnLst/>
              <a:rect l="l" t="t" r="r" b="b"/>
              <a:pathLst>
                <a:path w="525" h="907" extrusionOk="0">
                  <a:moveTo>
                    <a:pt x="0" y="1"/>
                  </a:moveTo>
                  <a:lnTo>
                    <a:pt x="262" y="906"/>
                  </a:lnTo>
                  <a:lnTo>
                    <a:pt x="525" y="90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171;p58">
              <a:extLst>
                <a:ext uri="{FF2B5EF4-FFF2-40B4-BE49-F238E27FC236}">
                  <a16:creationId xmlns:a16="http://schemas.microsoft.com/office/drawing/2014/main" id="{AC4B6E8C-DF3F-3E36-55A0-900CB65270DB}"/>
                </a:ext>
              </a:extLst>
            </p:cNvPr>
            <p:cNvSpPr/>
            <p:nvPr/>
          </p:nvSpPr>
          <p:spPr>
            <a:xfrm>
              <a:off x="7641094" y="1625441"/>
              <a:ext cx="44083" cy="76494"/>
            </a:xfrm>
            <a:custGeom>
              <a:avLst/>
              <a:gdLst/>
              <a:ahLst/>
              <a:cxnLst/>
              <a:rect l="l" t="t" r="r" b="b"/>
              <a:pathLst>
                <a:path w="525" h="911" extrusionOk="0">
                  <a:moveTo>
                    <a:pt x="262" y="1"/>
                  </a:moveTo>
                  <a:lnTo>
                    <a:pt x="0" y="910"/>
                  </a:lnTo>
                  <a:lnTo>
                    <a:pt x="262" y="910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172;p58">
              <a:extLst>
                <a:ext uri="{FF2B5EF4-FFF2-40B4-BE49-F238E27FC236}">
                  <a16:creationId xmlns:a16="http://schemas.microsoft.com/office/drawing/2014/main" id="{ECCBFC90-DB64-8CD4-995F-0CE166B5B657}"/>
                </a:ext>
              </a:extLst>
            </p:cNvPr>
            <p:cNvSpPr/>
            <p:nvPr/>
          </p:nvSpPr>
          <p:spPr>
            <a:xfrm>
              <a:off x="4581005" y="2554956"/>
              <a:ext cx="1255314" cy="601963"/>
            </a:xfrm>
            <a:custGeom>
              <a:avLst/>
              <a:gdLst/>
              <a:ahLst/>
              <a:cxnLst/>
              <a:rect l="l" t="t" r="r" b="b"/>
              <a:pathLst>
                <a:path w="14950" h="7169" extrusionOk="0">
                  <a:moveTo>
                    <a:pt x="9069" y="0"/>
                  </a:moveTo>
                  <a:lnTo>
                    <a:pt x="9069" y="781"/>
                  </a:lnTo>
                  <a:lnTo>
                    <a:pt x="1780" y="781"/>
                  </a:lnTo>
                  <a:cubicBezTo>
                    <a:pt x="1421" y="781"/>
                    <a:pt x="1084" y="897"/>
                    <a:pt x="813" y="1101"/>
                  </a:cubicBezTo>
                  <a:cubicBezTo>
                    <a:pt x="618" y="1243"/>
                    <a:pt x="459" y="1430"/>
                    <a:pt x="342" y="1647"/>
                  </a:cubicBezTo>
                  <a:cubicBezTo>
                    <a:pt x="250" y="1820"/>
                    <a:pt x="192" y="2010"/>
                    <a:pt x="166" y="2215"/>
                  </a:cubicBezTo>
                  <a:cubicBezTo>
                    <a:pt x="166" y="2215"/>
                    <a:pt x="0" y="3028"/>
                    <a:pt x="0" y="3587"/>
                  </a:cubicBezTo>
                  <a:cubicBezTo>
                    <a:pt x="0" y="4146"/>
                    <a:pt x="166" y="4958"/>
                    <a:pt x="166" y="4958"/>
                  </a:cubicBezTo>
                  <a:cubicBezTo>
                    <a:pt x="263" y="5775"/>
                    <a:pt x="955" y="6387"/>
                    <a:pt x="1780" y="6387"/>
                  </a:cubicBezTo>
                  <a:lnTo>
                    <a:pt x="9069" y="6387"/>
                  </a:lnTo>
                  <a:lnTo>
                    <a:pt x="9069" y="7168"/>
                  </a:lnTo>
                  <a:cubicBezTo>
                    <a:pt x="9450" y="7168"/>
                    <a:pt x="9765" y="6857"/>
                    <a:pt x="9765" y="6471"/>
                  </a:cubicBezTo>
                  <a:lnTo>
                    <a:pt x="9765" y="6387"/>
                  </a:lnTo>
                  <a:lnTo>
                    <a:pt x="13001" y="6387"/>
                  </a:lnTo>
                  <a:cubicBezTo>
                    <a:pt x="13688" y="6387"/>
                    <a:pt x="14315" y="5988"/>
                    <a:pt x="14599" y="5362"/>
                  </a:cubicBezTo>
                  <a:cubicBezTo>
                    <a:pt x="14807" y="4909"/>
                    <a:pt x="14923" y="4386"/>
                    <a:pt x="14945" y="3786"/>
                  </a:cubicBezTo>
                  <a:cubicBezTo>
                    <a:pt x="14945" y="3720"/>
                    <a:pt x="14950" y="3653"/>
                    <a:pt x="14950" y="3587"/>
                  </a:cubicBezTo>
                  <a:cubicBezTo>
                    <a:pt x="14950" y="3497"/>
                    <a:pt x="14945" y="3418"/>
                    <a:pt x="14940" y="3333"/>
                  </a:cubicBezTo>
                  <a:cubicBezTo>
                    <a:pt x="14919" y="2756"/>
                    <a:pt x="14803" y="2250"/>
                    <a:pt x="14599" y="1807"/>
                  </a:cubicBezTo>
                  <a:cubicBezTo>
                    <a:pt x="14439" y="1456"/>
                    <a:pt x="14173" y="1172"/>
                    <a:pt x="13844" y="994"/>
                  </a:cubicBezTo>
                  <a:cubicBezTo>
                    <a:pt x="13698" y="914"/>
                    <a:pt x="13542" y="857"/>
                    <a:pt x="13378" y="822"/>
                  </a:cubicBezTo>
                  <a:cubicBezTo>
                    <a:pt x="13299" y="803"/>
                    <a:pt x="13214" y="791"/>
                    <a:pt x="13129" y="785"/>
                  </a:cubicBezTo>
                  <a:cubicBezTo>
                    <a:pt x="13085" y="781"/>
                    <a:pt x="13041" y="781"/>
                    <a:pt x="13001" y="781"/>
                  </a:cubicBezTo>
                  <a:lnTo>
                    <a:pt x="9765" y="781"/>
                  </a:lnTo>
                  <a:lnTo>
                    <a:pt x="9765" y="697"/>
                  </a:lnTo>
                  <a:cubicBezTo>
                    <a:pt x="9765" y="311"/>
                    <a:pt x="9450" y="0"/>
                    <a:pt x="9069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173;p58">
              <a:extLst>
                <a:ext uri="{FF2B5EF4-FFF2-40B4-BE49-F238E27FC236}">
                  <a16:creationId xmlns:a16="http://schemas.microsoft.com/office/drawing/2014/main" id="{26B1C0EA-E11D-4E94-5871-69A92328B23E}"/>
                </a:ext>
              </a:extLst>
            </p:cNvPr>
            <p:cNvSpPr/>
            <p:nvPr/>
          </p:nvSpPr>
          <p:spPr>
            <a:xfrm>
              <a:off x="4616775" y="2589970"/>
              <a:ext cx="1255314" cy="470806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1" y="1"/>
                  </a:moveTo>
                  <a:cubicBezTo>
                    <a:pt x="955" y="1"/>
                    <a:pt x="263" y="613"/>
                    <a:pt x="166" y="1429"/>
                  </a:cubicBezTo>
                  <a:cubicBezTo>
                    <a:pt x="166" y="1429"/>
                    <a:pt x="1" y="2242"/>
                    <a:pt x="1" y="2801"/>
                  </a:cubicBezTo>
                  <a:cubicBezTo>
                    <a:pt x="1" y="3361"/>
                    <a:pt x="166" y="4172"/>
                    <a:pt x="166" y="4172"/>
                  </a:cubicBezTo>
                  <a:cubicBezTo>
                    <a:pt x="263" y="4989"/>
                    <a:pt x="955" y="5606"/>
                    <a:pt x="1781" y="5606"/>
                  </a:cubicBezTo>
                  <a:lnTo>
                    <a:pt x="13001" y="5606"/>
                  </a:lnTo>
                  <a:cubicBezTo>
                    <a:pt x="13688" y="5606"/>
                    <a:pt x="14315" y="5207"/>
                    <a:pt x="14603" y="4581"/>
                  </a:cubicBezTo>
                  <a:cubicBezTo>
                    <a:pt x="14834" y="4075"/>
                    <a:pt x="14950" y="3484"/>
                    <a:pt x="14950" y="2801"/>
                  </a:cubicBezTo>
                  <a:cubicBezTo>
                    <a:pt x="14950" y="2122"/>
                    <a:pt x="14834" y="1527"/>
                    <a:pt x="14603" y="1026"/>
                  </a:cubicBezTo>
                  <a:cubicBezTo>
                    <a:pt x="14315" y="400"/>
                    <a:pt x="13688" y="1"/>
                    <a:pt x="13001" y="1"/>
                  </a:cubicBez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174;p58">
              <a:extLst>
                <a:ext uri="{FF2B5EF4-FFF2-40B4-BE49-F238E27FC236}">
                  <a16:creationId xmlns:a16="http://schemas.microsoft.com/office/drawing/2014/main" id="{3D261443-36AE-CB37-31A5-71AF98B44A26}"/>
                </a:ext>
              </a:extLst>
            </p:cNvPr>
            <p:cNvSpPr/>
            <p:nvPr/>
          </p:nvSpPr>
          <p:spPr>
            <a:xfrm>
              <a:off x="5485916" y="2642533"/>
              <a:ext cx="313451" cy="365259"/>
            </a:xfrm>
            <a:custGeom>
              <a:avLst/>
              <a:gdLst/>
              <a:ahLst/>
              <a:cxnLst/>
              <a:rect l="l" t="t" r="r" b="b"/>
              <a:pathLst>
                <a:path w="3733" h="4350" extrusionOk="0">
                  <a:moveTo>
                    <a:pt x="0" y="0"/>
                  </a:moveTo>
                  <a:lnTo>
                    <a:pt x="0" y="89"/>
                  </a:lnTo>
                  <a:lnTo>
                    <a:pt x="2210" y="89"/>
                  </a:lnTo>
                  <a:cubicBezTo>
                    <a:pt x="2716" y="89"/>
                    <a:pt x="3178" y="387"/>
                    <a:pt x="3386" y="844"/>
                  </a:cubicBezTo>
                  <a:cubicBezTo>
                    <a:pt x="3560" y="1221"/>
                    <a:pt x="3644" y="1665"/>
                    <a:pt x="3644" y="2171"/>
                  </a:cubicBezTo>
                  <a:lnTo>
                    <a:pt x="3644" y="2180"/>
                  </a:lnTo>
                  <a:cubicBezTo>
                    <a:pt x="3644" y="2686"/>
                    <a:pt x="3560" y="3134"/>
                    <a:pt x="3386" y="3511"/>
                  </a:cubicBezTo>
                  <a:cubicBezTo>
                    <a:pt x="3178" y="3968"/>
                    <a:pt x="2716" y="4261"/>
                    <a:pt x="2210" y="4261"/>
                  </a:cubicBezTo>
                  <a:lnTo>
                    <a:pt x="0" y="4261"/>
                  </a:lnTo>
                  <a:lnTo>
                    <a:pt x="0" y="4349"/>
                  </a:lnTo>
                  <a:lnTo>
                    <a:pt x="2210" y="4349"/>
                  </a:lnTo>
                  <a:cubicBezTo>
                    <a:pt x="2747" y="4349"/>
                    <a:pt x="3241" y="4035"/>
                    <a:pt x="3466" y="3546"/>
                  </a:cubicBezTo>
                  <a:cubicBezTo>
                    <a:pt x="3644" y="3161"/>
                    <a:pt x="3733" y="2698"/>
                    <a:pt x="3733" y="2180"/>
                  </a:cubicBezTo>
                  <a:lnTo>
                    <a:pt x="3733" y="2171"/>
                  </a:lnTo>
                  <a:cubicBezTo>
                    <a:pt x="3733" y="1651"/>
                    <a:pt x="3644" y="1194"/>
                    <a:pt x="3466" y="808"/>
                  </a:cubicBezTo>
                  <a:cubicBezTo>
                    <a:pt x="3241" y="320"/>
                    <a:pt x="2747" y="0"/>
                    <a:pt x="2210" y="0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175;p58">
              <a:extLst>
                <a:ext uri="{FF2B5EF4-FFF2-40B4-BE49-F238E27FC236}">
                  <a16:creationId xmlns:a16="http://schemas.microsoft.com/office/drawing/2014/main" id="{94490B36-2C93-3EF0-1229-F15913146642}"/>
                </a:ext>
              </a:extLst>
            </p:cNvPr>
            <p:cNvSpPr/>
            <p:nvPr/>
          </p:nvSpPr>
          <p:spPr>
            <a:xfrm>
              <a:off x="4630629" y="2589970"/>
              <a:ext cx="1241459" cy="252322"/>
            </a:xfrm>
            <a:custGeom>
              <a:avLst/>
              <a:gdLst/>
              <a:ahLst/>
              <a:cxnLst/>
              <a:rect l="l" t="t" r="r" b="b"/>
              <a:pathLst>
                <a:path w="14785" h="3005" extrusionOk="0">
                  <a:moveTo>
                    <a:pt x="1616" y="1"/>
                  </a:moveTo>
                  <a:cubicBezTo>
                    <a:pt x="790" y="1"/>
                    <a:pt x="98" y="613"/>
                    <a:pt x="1" y="1429"/>
                  </a:cubicBezTo>
                  <a:cubicBezTo>
                    <a:pt x="1" y="1429"/>
                    <a:pt x="587" y="405"/>
                    <a:pt x="1616" y="405"/>
                  </a:cubicBezTo>
                  <a:lnTo>
                    <a:pt x="12836" y="405"/>
                  </a:lnTo>
                  <a:cubicBezTo>
                    <a:pt x="13523" y="405"/>
                    <a:pt x="14150" y="804"/>
                    <a:pt x="14438" y="1429"/>
                  </a:cubicBezTo>
                  <a:cubicBezTo>
                    <a:pt x="14647" y="1882"/>
                    <a:pt x="14758" y="2410"/>
                    <a:pt x="14780" y="3005"/>
                  </a:cubicBezTo>
                  <a:cubicBezTo>
                    <a:pt x="14780" y="2939"/>
                    <a:pt x="14785" y="2872"/>
                    <a:pt x="14785" y="2801"/>
                  </a:cubicBezTo>
                  <a:cubicBezTo>
                    <a:pt x="14785" y="2122"/>
                    <a:pt x="14669" y="1527"/>
                    <a:pt x="14438" y="1026"/>
                  </a:cubicBezTo>
                  <a:cubicBezTo>
                    <a:pt x="14150" y="400"/>
                    <a:pt x="13523" y="1"/>
                    <a:pt x="12836" y="1"/>
                  </a:cubicBezTo>
                  <a:close/>
                </a:path>
              </a:pathLst>
            </a:custGeom>
            <a:solidFill>
              <a:srgbClr val="D48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176;p58">
              <a:extLst>
                <a:ext uri="{FF2B5EF4-FFF2-40B4-BE49-F238E27FC236}">
                  <a16:creationId xmlns:a16="http://schemas.microsoft.com/office/drawing/2014/main" id="{05BB7AED-6B4E-D836-7BF0-670F334426F9}"/>
                </a:ext>
              </a:extLst>
            </p:cNvPr>
            <p:cNvSpPr/>
            <p:nvPr/>
          </p:nvSpPr>
          <p:spPr>
            <a:xfrm>
              <a:off x="5378187" y="2524392"/>
              <a:ext cx="58609" cy="82036"/>
            </a:xfrm>
            <a:custGeom>
              <a:avLst/>
              <a:gdLst/>
              <a:ahLst/>
              <a:cxnLst/>
              <a:rect l="l" t="t" r="r" b="b"/>
              <a:pathLst>
                <a:path w="698" h="977" extrusionOk="0">
                  <a:moveTo>
                    <a:pt x="1" y="0"/>
                  </a:moveTo>
                  <a:lnTo>
                    <a:pt x="1" y="977"/>
                  </a:lnTo>
                  <a:lnTo>
                    <a:pt x="697" y="977"/>
                  </a:lnTo>
                  <a:lnTo>
                    <a:pt x="697" y="697"/>
                  </a:lnTo>
                  <a:cubicBezTo>
                    <a:pt x="697" y="311"/>
                    <a:pt x="382" y="0"/>
                    <a:pt x="1" y="0"/>
                  </a:cubicBezTo>
                  <a:close/>
                </a:path>
              </a:pathLst>
            </a:custGeom>
            <a:solidFill>
              <a:srgbClr val="D48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177;p58">
              <a:extLst>
                <a:ext uri="{FF2B5EF4-FFF2-40B4-BE49-F238E27FC236}">
                  <a16:creationId xmlns:a16="http://schemas.microsoft.com/office/drawing/2014/main" id="{BDD77670-3111-245F-531D-ABD2C2186DAA}"/>
                </a:ext>
              </a:extLst>
            </p:cNvPr>
            <p:cNvSpPr/>
            <p:nvPr/>
          </p:nvSpPr>
          <p:spPr>
            <a:xfrm>
              <a:off x="4891850" y="2618267"/>
              <a:ext cx="483821" cy="46350"/>
            </a:xfrm>
            <a:custGeom>
              <a:avLst/>
              <a:gdLst/>
              <a:ahLst/>
              <a:cxnLst/>
              <a:rect l="l" t="t" r="r" b="b"/>
              <a:pathLst>
                <a:path w="5762" h="552" extrusionOk="0">
                  <a:moveTo>
                    <a:pt x="3174" y="0"/>
                  </a:moveTo>
                  <a:cubicBezTo>
                    <a:pt x="1421" y="0"/>
                    <a:pt x="0" y="125"/>
                    <a:pt x="0" y="276"/>
                  </a:cubicBezTo>
                  <a:cubicBezTo>
                    <a:pt x="0" y="427"/>
                    <a:pt x="1421" y="551"/>
                    <a:pt x="3174" y="551"/>
                  </a:cubicBezTo>
                  <a:cubicBezTo>
                    <a:pt x="4932" y="551"/>
                    <a:pt x="5762" y="427"/>
                    <a:pt x="5762" y="276"/>
                  </a:cubicBezTo>
                  <a:cubicBezTo>
                    <a:pt x="5762" y="125"/>
                    <a:pt x="4932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178;p58">
              <a:extLst>
                <a:ext uri="{FF2B5EF4-FFF2-40B4-BE49-F238E27FC236}">
                  <a16:creationId xmlns:a16="http://schemas.microsoft.com/office/drawing/2014/main" id="{AD0DAD77-AC64-5426-905A-14DCF9223F28}"/>
                </a:ext>
              </a:extLst>
            </p:cNvPr>
            <p:cNvSpPr/>
            <p:nvPr/>
          </p:nvSpPr>
          <p:spPr>
            <a:xfrm>
              <a:off x="4653384" y="2619778"/>
              <a:ext cx="72548" cy="85227"/>
            </a:xfrm>
            <a:custGeom>
              <a:avLst/>
              <a:gdLst/>
              <a:ahLst/>
              <a:cxnLst/>
              <a:rect l="l" t="t" r="r" b="b"/>
              <a:pathLst>
                <a:path w="864" h="1015" extrusionOk="0">
                  <a:moveTo>
                    <a:pt x="808" y="0"/>
                  </a:moveTo>
                  <a:cubicBezTo>
                    <a:pt x="806" y="0"/>
                    <a:pt x="805" y="0"/>
                    <a:pt x="803" y="1"/>
                  </a:cubicBezTo>
                  <a:cubicBezTo>
                    <a:pt x="617" y="40"/>
                    <a:pt x="439" y="129"/>
                    <a:pt x="293" y="275"/>
                  </a:cubicBezTo>
                  <a:cubicBezTo>
                    <a:pt x="97" y="471"/>
                    <a:pt x="0" y="724"/>
                    <a:pt x="0" y="977"/>
                  </a:cubicBezTo>
                  <a:cubicBezTo>
                    <a:pt x="0" y="1000"/>
                    <a:pt x="20" y="1015"/>
                    <a:pt x="38" y="1015"/>
                  </a:cubicBezTo>
                  <a:cubicBezTo>
                    <a:pt x="52" y="1015"/>
                    <a:pt x="65" y="1007"/>
                    <a:pt x="71" y="990"/>
                  </a:cubicBezTo>
                  <a:cubicBezTo>
                    <a:pt x="160" y="764"/>
                    <a:pt x="306" y="537"/>
                    <a:pt x="506" y="338"/>
                  </a:cubicBezTo>
                  <a:cubicBezTo>
                    <a:pt x="608" y="236"/>
                    <a:pt x="719" y="147"/>
                    <a:pt x="830" y="72"/>
                  </a:cubicBezTo>
                  <a:cubicBezTo>
                    <a:pt x="864" y="50"/>
                    <a:pt x="844" y="0"/>
                    <a:pt x="808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179;p58">
              <a:extLst>
                <a:ext uri="{FF2B5EF4-FFF2-40B4-BE49-F238E27FC236}">
                  <a16:creationId xmlns:a16="http://schemas.microsoft.com/office/drawing/2014/main" id="{CE1A5AF0-6BBD-A129-BBE8-662B91A409A7}"/>
                </a:ext>
              </a:extLst>
            </p:cNvPr>
            <p:cNvSpPr/>
            <p:nvPr/>
          </p:nvSpPr>
          <p:spPr>
            <a:xfrm>
              <a:off x="5706917" y="2614236"/>
              <a:ext cx="121417" cy="83716"/>
            </a:xfrm>
            <a:custGeom>
              <a:avLst/>
              <a:gdLst/>
              <a:ahLst/>
              <a:cxnLst/>
              <a:rect l="l" t="t" r="r" b="b"/>
              <a:pathLst>
                <a:path w="1446" h="997" extrusionOk="0">
                  <a:moveTo>
                    <a:pt x="173" y="0"/>
                  </a:moveTo>
                  <a:cubicBezTo>
                    <a:pt x="136" y="0"/>
                    <a:pt x="99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359" y="191"/>
                    <a:pt x="675" y="351"/>
                    <a:pt x="959" y="585"/>
                  </a:cubicBezTo>
                  <a:cubicBezTo>
                    <a:pt x="1105" y="706"/>
                    <a:pt x="1234" y="839"/>
                    <a:pt x="1345" y="976"/>
                  </a:cubicBezTo>
                  <a:cubicBezTo>
                    <a:pt x="1356" y="990"/>
                    <a:pt x="1371" y="996"/>
                    <a:pt x="1385" y="996"/>
                  </a:cubicBezTo>
                  <a:cubicBezTo>
                    <a:pt x="1416" y="996"/>
                    <a:pt x="1446" y="968"/>
                    <a:pt x="1434" y="932"/>
                  </a:cubicBezTo>
                  <a:cubicBezTo>
                    <a:pt x="1363" y="692"/>
                    <a:pt x="1221" y="470"/>
                    <a:pt x="1012" y="298"/>
                  </a:cubicBezTo>
                  <a:cubicBezTo>
                    <a:pt x="768" y="96"/>
                    <a:pt x="470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180;p58">
              <a:extLst>
                <a:ext uri="{FF2B5EF4-FFF2-40B4-BE49-F238E27FC236}">
                  <a16:creationId xmlns:a16="http://schemas.microsoft.com/office/drawing/2014/main" id="{882855E6-AE90-813B-BD14-96EFD9D33DCC}"/>
                </a:ext>
              </a:extLst>
            </p:cNvPr>
            <p:cNvSpPr/>
            <p:nvPr/>
          </p:nvSpPr>
          <p:spPr>
            <a:xfrm>
              <a:off x="5706917" y="2614236"/>
              <a:ext cx="51472" cy="22335"/>
            </a:xfrm>
            <a:custGeom>
              <a:avLst/>
              <a:gdLst/>
              <a:ahLst/>
              <a:cxnLst/>
              <a:rect l="l" t="t" r="r" b="b"/>
              <a:pathLst>
                <a:path w="613" h="266" extrusionOk="0">
                  <a:moveTo>
                    <a:pt x="168" y="1"/>
                  </a:moveTo>
                  <a:cubicBezTo>
                    <a:pt x="133" y="1"/>
                    <a:pt x="97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191" y="142"/>
                    <a:pt x="333" y="200"/>
                    <a:pt x="471" y="266"/>
                  </a:cubicBezTo>
                  <a:cubicBezTo>
                    <a:pt x="515" y="204"/>
                    <a:pt x="564" y="138"/>
                    <a:pt x="613" y="75"/>
                  </a:cubicBezTo>
                  <a:cubicBezTo>
                    <a:pt x="469" y="25"/>
                    <a:pt x="319" y="1"/>
                    <a:pt x="168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181;p58">
              <a:extLst>
                <a:ext uri="{FF2B5EF4-FFF2-40B4-BE49-F238E27FC236}">
                  <a16:creationId xmlns:a16="http://schemas.microsoft.com/office/drawing/2014/main" id="{6617F425-AB6C-B071-B371-C47F49D74230}"/>
                </a:ext>
              </a:extLst>
            </p:cNvPr>
            <p:cNvSpPr/>
            <p:nvPr/>
          </p:nvSpPr>
          <p:spPr>
            <a:xfrm>
              <a:off x="5134851" y="2618267"/>
              <a:ext cx="41480" cy="61968"/>
            </a:xfrm>
            <a:custGeom>
              <a:avLst/>
              <a:gdLst/>
              <a:ahLst/>
              <a:cxnLst/>
              <a:rect l="l" t="t" r="r" b="b"/>
              <a:pathLst>
                <a:path w="494" h="738" extrusionOk="0">
                  <a:moveTo>
                    <a:pt x="0" y="0"/>
                  </a:moveTo>
                  <a:lnTo>
                    <a:pt x="0" y="738"/>
                  </a:lnTo>
                  <a:lnTo>
                    <a:pt x="493" y="73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182;p58">
              <a:extLst>
                <a:ext uri="{FF2B5EF4-FFF2-40B4-BE49-F238E27FC236}">
                  <a16:creationId xmlns:a16="http://schemas.microsoft.com/office/drawing/2014/main" id="{2E745706-15CE-3D90-8A50-19F059C12326}"/>
                </a:ext>
              </a:extLst>
            </p:cNvPr>
            <p:cNvSpPr/>
            <p:nvPr/>
          </p:nvSpPr>
          <p:spPr>
            <a:xfrm>
              <a:off x="4954070" y="2624648"/>
              <a:ext cx="10160" cy="55586"/>
            </a:xfrm>
            <a:custGeom>
              <a:avLst/>
              <a:gdLst/>
              <a:ahLst/>
              <a:cxnLst/>
              <a:rect l="l" t="t" r="r" b="b"/>
              <a:pathLst>
                <a:path w="121" h="662" extrusionOk="0">
                  <a:moveTo>
                    <a:pt x="0" y="0"/>
                  </a:moveTo>
                  <a:lnTo>
                    <a:pt x="0" y="662"/>
                  </a:lnTo>
                  <a:lnTo>
                    <a:pt x="121" y="66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183;p58">
              <a:extLst>
                <a:ext uri="{FF2B5EF4-FFF2-40B4-BE49-F238E27FC236}">
                  <a16:creationId xmlns:a16="http://schemas.microsoft.com/office/drawing/2014/main" id="{237CEBBB-0F26-5E58-FA55-D2960DDBE522}"/>
                </a:ext>
              </a:extLst>
            </p:cNvPr>
            <p:cNvSpPr/>
            <p:nvPr/>
          </p:nvSpPr>
          <p:spPr>
            <a:xfrm>
              <a:off x="5378187" y="3044315"/>
              <a:ext cx="58609" cy="81952"/>
            </a:xfrm>
            <a:custGeom>
              <a:avLst/>
              <a:gdLst/>
              <a:ahLst/>
              <a:cxnLst/>
              <a:rect l="l" t="t" r="r" b="b"/>
              <a:pathLst>
                <a:path w="698" h="976" extrusionOk="0">
                  <a:moveTo>
                    <a:pt x="1" y="0"/>
                  </a:moveTo>
                  <a:lnTo>
                    <a:pt x="1" y="976"/>
                  </a:lnTo>
                  <a:cubicBezTo>
                    <a:pt x="382" y="976"/>
                    <a:pt x="697" y="666"/>
                    <a:pt x="697" y="279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184;p58">
              <a:extLst>
                <a:ext uri="{FF2B5EF4-FFF2-40B4-BE49-F238E27FC236}">
                  <a16:creationId xmlns:a16="http://schemas.microsoft.com/office/drawing/2014/main" id="{2C4798D5-1ECB-5F7A-44AB-12ED95EB797B}"/>
                </a:ext>
              </a:extLst>
            </p:cNvPr>
            <p:cNvSpPr/>
            <p:nvPr/>
          </p:nvSpPr>
          <p:spPr>
            <a:xfrm>
              <a:off x="5155339" y="2707356"/>
              <a:ext cx="117890" cy="235613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3" y="0"/>
                  </a:moveTo>
                  <a:cubicBezTo>
                    <a:pt x="170" y="0"/>
                    <a:pt x="0" y="169"/>
                    <a:pt x="0" y="373"/>
                  </a:cubicBezTo>
                  <a:lnTo>
                    <a:pt x="0" y="1403"/>
                  </a:lnTo>
                  <a:lnTo>
                    <a:pt x="0" y="2432"/>
                  </a:lnTo>
                  <a:cubicBezTo>
                    <a:pt x="0" y="2641"/>
                    <a:pt x="170" y="2805"/>
                    <a:pt x="373" y="2805"/>
                  </a:cubicBezTo>
                  <a:lnTo>
                    <a:pt x="1030" y="2805"/>
                  </a:lnTo>
                  <a:cubicBezTo>
                    <a:pt x="1239" y="2805"/>
                    <a:pt x="1403" y="2641"/>
                    <a:pt x="1403" y="2432"/>
                  </a:cubicBezTo>
                  <a:lnTo>
                    <a:pt x="1403" y="1403"/>
                  </a:lnTo>
                  <a:lnTo>
                    <a:pt x="1403" y="373"/>
                  </a:lnTo>
                  <a:cubicBezTo>
                    <a:pt x="1403" y="169"/>
                    <a:pt x="1239" y="0"/>
                    <a:pt x="103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185;p58">
              <a:extLst>
                <a:ext uri="{FF2B5EF4-FFF2-40B4-BE49-F238E27FC236}">
                  <a16:creationId xmlns:a16="http://schemas.microsoft.com/office/drawing/2014/main" id="{A95F05ED-5ACA-8BF0-A79D-8A6D2E20890F}"/>
                </a:ext>
              </a:extLst>
            </p:cNvPr>
            <p:cNvSpPr/>
            <p:nvPr/>
          </p:nvSpPr>
          <p:spPr>
            <a:xfrm>
              <a:off x="5328982" y="2644297"/>
              <a:ext cx="221506" cy="361732"/>
            </a:xfrm>
            <a:custGeom>
              <a:avLst/>
              <a:gdLst/>
              <a:ahLst/>
              <a:cxnLst/>
              <a:rect l="l" t="t" r="r" b="b"/>
              <a:pathLst>
                <a:path w="2638" h="4308" extrusionOk="0">
                  <a:moveTo>
                    <a:pt x="1857" y="0"/>
                  </a:moveTo>
                  <a:cubicBezTo>
                    <a:pt x="1829" y="0"/>
                    <a:pt x="1800" y="4"/>
                    <a:pt x="1771" y="10"/>
                  </a:cubicBezTo>
                  <a:lnTo>
                    <a:pt x="249" y="356"/>
                  </a:lnTo>
                  <a:cubicBezTo>
                    <a:pt x="103" y="392"/>
                    <a:pt x="1" y="530"/>
                    <a:pt x="14" y="680"/>
                  </a:cubicBezTo>
                  <a:lnTo>
                    <a:pt x="85" y="1555"/>
                  </a:lnTo>
                  <a:cubicBezTo>
                    <a:pt x="116" y="1954"/>
                    <a:pt x="116" y="2354"/>
                    <a:pt x="85" y="2753"/>
                  </a:cubicBezTo>
                  <a:lnTo>
                    <a:pt x="14" y="3632"/>
                  </a:lnTo>
                  <a:cubicBezTo>
                    <a:pt x="1" y="3783"/>
                    <a:pt x="103" y="3920"/>
                    <a:pt x="249" y="3951"/>
                  </a:cubicBezTo>
                  <a:lnTo>
                    <a:pt x="1771" y="4298"/>
                  </a:lnTo>
                  <a:cubicBezTo>
                    <a:pt x="1801" y="4305"/>
                    <a:pt x="1831" y="4308"/>
                    <a:pt x="1861" y="4308"/>
                  </a:cubicBezTo>
                  <a:cubicBezTo>
                    <a:pt x="2003" y="4308"/>
                    <a:pt x="2137" y="4230"/>
                    <a:pt x="2203" y="4098"/>
                  </a:cubicBezTo>
                  <a:cubicBezTo>
                    <a:pt x="2375" y="3756"/>
                    <a:pt x="2637" y="3086"/>
                    <a:pt x="2637" y="2154"/>
                  </a:cubicBezTo>
                  <a:cubicBezTo>
                    <a:pt x="2637" y="1222"/>
                    <a:pt x="2375" y="557"/>
                    <a:pt x="2203" y="210"/>
                  </a:cubicBezTo>
                  <a:cubicBezTo>
                    <a:pt x="2136" y="80"/>
                    <a:pt x="2001" y="0"/>
                    <a:pt x="185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186;p58">
              <a:extLst>
                <a:ext uri="{FF2B5EF4-FFF2-40B4-BE49-F238E27FC236}">
                  <a16:creationId xmlns:a16="http://schemas.microsoft.com/office/drawing/2014/main" id="{0D38F9CC-5FD8-E619-A787-AA8E5BA09873}"/>
                </a:ext>
              </a:extLst>
            </p:cNvPr>
            <p:cNvSpPr/>
            <p:nvPr/>
          </p:nvSpPr>
          <p:spPr>
            <a:xfrm>
              <a:off x="5449726" y="2644297"/>
              <a:ext cx="100761" cy="361732"/>
            </a:xfrm>
            <a:custGeom>
              <a:avLst/>
              <a:gdLst/>
              <a:ahLst/>
              <a:cxnLst/>
              <a:rect l="l" t="t" r="r" b="b"/>
              <a:pathLst>
                <a:path w="1200" h="4308" extrusionOk="0">
                  <a:moveTo>
                    <a:pt x="419" y="0"/>
                  </a:moveTo>
                  <a:cubicBezTo>
                    <a:pt x="391" y="0"/>
                    <a:pt x="362" y="4"/>
                    <a:pt x="333" y="10"/>
                  </a:cubicBezTo>
                  <a:lnTo>
                    <a:pt x="276" y="24"/>
                  </a:lnTo>
                  <a:cubicBezTo>
                    <a:pt x="1" y="1444"/>
                    <a:pt x="1" y="2864"/>
                    <a:pt x="276" y="4285"/>
                  </a:cubicBezTo>
                  <a:lnTo>
                    <a:pt x="333" y="4298"/>
                  </a:lnTo>
                  <a:cubicBezTo>
                    <a:pt x="363" y="4305"/>
                    <a:pt x="393" y="4308"/>
                    <a:pt x="423" y="4308"/>
                  </a:cubicBezTo>
                  <a:cubicBezTo>
                    <a:pt x="565" y="4308"/>
                    <a:pt x="699" y="4230"/>
                    <a:pt x="765" y="4098"/>
                  </a:cubicBezTo>
                  <a:cubicBezTo>
                    <a:pt x="937" y="3756"/>
                    <a:pt x="1199" y="3086"/>
                    <a:pt x="1199" y="2154"/>
                  </a:cubicBezTo>
                  <a:cubicBezTo>
                    <a:pt x="1199" y="1222"/>
                    <a:pt x="937" y="557"/>
                    <a:pt x="765" y="210"/>
                  </a:cubicBezTo>
                  <a:cubicBezTo>
                    <a:pt x="698" y="80"/>
                    <a:pt x="563" y="0"/>
                    <a:pt x="41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187;p58">
              <a:extLst>
                <a:ext uri="{FF2B5EF4-FFF2-40B4-BE49-F238E27FC236}">
                  <a16:creationId xmlns:a16="http://schemas.microsoft.com/office/drawing/2014/main" id="{A7BAFDC5-051B-4F5E-673A-C5D076952A2F}"/>
                </a:ext>
              </a:extLst>
            </p:cNvPr>
            <p:cNvSpPr/>
            <p:nvPr/>
          </p:nvSpPr>
          <p:spPr>
            <a:xfrm>
              <a:off x="4755068" y="2666548"/>
              <a:ext cx="176332" cy="317649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9" y="1"/>
                  </a:moveTo>
                  <a:cubicBezTo>
                    <a:pt x="531" y="1"/>
                    <a:pt x="399" y="91"/>
                    <a:pt x="338" y="224"/>
                  </a:cubicBezTo>
                  <a:cubicBezTo>
                    <a:pt x="205" y="544"/>
                    <a:pt x="0" y="1148"/>
                    <a:pt x="0" y="1889"/>
                  </a:cubicBezTo>
                  <a:cubicBezTo>
                    <a:pt x="0" y="2635"/>
                    <a:pt x="205" y="3234"/>
                    <a:pt x="338" y="3553"/>
                  </a:cubicBezTo>
                  <a:cubicBezTo>
                    <a:pt x="399" y="3692"/>
                    <a:pt x="532" y="3782"/>
                    <a:pt x="681" y="3782"/>
                  </a:cubicBezTo>
                  <a:cubicBezTo>
                    <a:pt x="694" y="3782"/>
                    <a:pt x="706" y="3781"/>
                    <a:pt x="719" y="3780"/>
                  </a:cubicBezTo>
                  <a:lnTo>
                    <a:pt x="1741" y="3682"/>
                  </a:lnTo>
                  <a:cubicBezTo>
                    <a:pt x="1949" y="3660"/>
                    <a:pt x="2100" y="3473"/>
                    <a:pt x="2078" y="3270"/>
                  </a:cubicBezTo>
                  <a:lnTo>
                    <a:pt x="2020" y="2781"/>
                  </a:lnTo>
                  <a:cubicBezTo>
                    <a:pt x="1954" y="2191"/>
                    <a:pt x="1954" y="1592"/>
                    <a:pt x="2020" y="997"/>
                  </a:cubicBezTo>
                  <a:lnTo>
                    <a:pt x="2078" y="513"/>
                  </a:lnTo>
                  <a:cubicBezTo>
                    <a:pt x="2100" y="304"/>
                    <a:pt x="1949" y="118"/>
                    <a:pt x="1741" y="101"/>
                  </a:cubicBezTo>
                  <a:lnTo>
                    <a:pt x="719" y="3"/>
                  </a:lnTo>
                  <a:cubicBezTo>
                    <a:pt x="706" y="1"/>
                    <a:pt x="692" y="1"/>
                    <a:pt x="679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188;p58">
              <a:extLst>
                <a:ext uri="{FF2B5EF4-FFF2-40B4-BE49-F238E27FC236}">
                  <a16:creationId xmlns:a16="http://schemas.microsoft.com/office/drawing/2014/main" id="{F0328EBD-A428-BF6C-4B9F-0FF316ADFB45}"/>
                </a:ext>
              </a:extLst>
            </p:cNvPr>
            <p:cNvSpPr/>
            <p:nvPr/>
          </p:nvSpPr>
          <p:spPr>
            <a:xfrm>
              <a:off x="4891850" y="2986126"/>
              <a:ext cx="483821" cy="46266"/>
            </a:xfrm>
            <a:custGeom>
              <a:avLst/>
              <a:gdLst/>
              <a:ahLst/>
              <a:cxnLst/>
              <a:rect l="l" t="t" r="r" b="b"/>
              <a:pathLst>
                <a:path w="5762" h="551" extrusionOk="0">
                  <a:moveTo>
                    <a:pt x="3174" y="1"/>
                  </a:moveTo>
                  <a:cubicBezTo>
                    <a:pt x="1421" y="1"/>
                    <a:pt x="0" y="124"/>
                    <a:pt x="0" y="276"/>
                  </a:cubicBezTo>
                  <a:cubicBezTo>
                    <a:pt x="0" y="427"/>
                    <a:pt x="1421" y="550"/>
                    <a:pt x="3174" y="550"/>
                  </a:cubicBezTo>
                  <a:cubicBezTo>
                    <a:pt x="4932" y="550"/>
                    <a:pt x="5762" y="427"/>
                    <a:pt x="5762" y="276"/>
                  </a:cubicBezTo>
                  <a:cubicBezTo>
                    <a:pt x="5762" y="124"/>
                    <a:pt x="4932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189;p58">
              <a:extLst>
                <a:ext uri="{FF2B5EF4-FFF2-40B4-BE49-F238E27FC236}">
                  <a16:creationId xmlns:a16="http://schemas.microsoft.com/office/drawing/2014/main" id="{C9A44F75-90F6-D615-E5CD-01AA98C05D1C}"/>
                </a:ext>
              </a:extLst>
            </p:cNvPr>
            <p:cNvSpPr/>
            <p:nvPr/>
          </p:nvSpPr>
          <p:spPr>
            <a:xfrm>
              <a:off x="4653384" y="2945570"/>
              <a:ext cx="72464" cy="85059"/>
            </a:xfrm>
            <a:custGeom>
              <a:avLst/>
              <a:gdLst/>
              <a:ahLst/>
              <a:cxnLst/>
              <a:rect l="l" t="t" r="r" b="b"/>
              <a:pathLst>
                <a:path w="863" h="1013" extrusionOk="0">
                  <a:moveTo>
                    <a:pt x="37" y="1"/>
                  </a:moveTo>
                  <a:cubicBezTo>
                    <a:pt x="18" y="1"/>
                    <a:pt x="0" y="14"/>
                    <a:pt x="0" y="40"/>
                  </a:cubicBezTo>
                  <a:cubicBezTo>
                    <a:pt x="0" y="293"/>
                    <a:pt x="97" y="545"/>
                    <a:pt x="293" y="740"/>
                  </a:cubicBezTo>
                  <a:cubicBezTo>
                    <a:pt x="439" y="883"/>
                    <a:pt x="617" y="976"/>
                    <a:pt x="803" y="1012"/>
                  </a:cubicBezTo>
                  <a:cubicBezTo>
                    <a:pt x="806" y="1013"/>
                    <a:pt x="809" y="1013"/>
                    <a:pt x="812" y="1013"/>
                  </a:cubicBezTo>
                  <a:cubicBezTo>
                    <a:pt x="846" y="1013"/>
                    <a:pt x="863" y="965"/>
                    <a:pt x="830" y="941"/>
                  </a:cubicBezTo>
                  <a:cubicBezTo>
                    <a:pt x="719" y="869"/>
                    <a:pt x="608" y="781"/>
                    <a:pt x="506" y="679"/>
                  </a:cubicBezTo>
                  <a:cubicBezTo>
                    <a:pt x="306" y="479"/>
                    <a:pt x="160" y="253"/>
                    <a:pt x="71" y="27"/>
                  </a:cubicBezTo>
                  <a:cubicBezTo>
                    <a:pt x="65" y="9"/>
                    <a:pt x="51" y="1"/>
                    <a:pt x="37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190;p58">
              <a:extLst>
                <a:ext uri="{FF2B5EF4-FFF2-40B4-BE49-F238E27FC236}">
                  <a16:creationId xmlns:a16="http://schemas.microsoft.com/office/drawing/2014/main" id="{23FA307E-381F-F0A9-6FDD-5F889C26D96E}"/>
                </a:ext>
              </a:extLst>
            </p:cNvPr>
            <p:cNvSpPr/>
            <p:nvPr/>
          </p:nvSpPr>
          <p:spPr>
            <a:xfrm>
              <a:off x="5706917" y="2952791"/>
              <a:ext cx="121417" cy="83464"/>
            </a:xfrm>
            <a:custGeom>
              <a:avLst/>
              <a:gdLst/>
              <a:ahLst/>
              <a:cxnLst/>
              <a:rect l="l" t="t" r="r" b="b"/>
              <a:pathLst>
                <a:path w="1446" h="994" extrusionOk="0">
                  <a:moveTo>
                    <a:pt x="1386" y="0"/>
                  </a:moveTo>
                  <a:cubicBezTo>
                    <a:pt x="1371" y="0"/>
                    <a:pt x="1356" y="6"/>
                    <a:pt x="1345" y="21"/>
                  </a:cubicBezTo>
                  <a:cubicBezTo>
                    <a:pt x="1234" y="158"/>
                    <a:pt x="1105" y="291"/>
                    <a:pt x="959" y="410"/>
                  </a:cubicBezTo>
                  <a:cubicBezTo>
                    <a:pt x="675" y="646"/>
                    <a:pt x="359" y="806"/>
                    <a:pt x="54" y="890"/>
                  </a:cubicBezTo>
                  <a:cubicBezTo>
                    <a:pt x="0" y="904"/>
                    <a:pt x="5" y="984"/>
                    <a:pt x="62" y="988"/>
                  </a:cubicBezTo>
                  <a:cubicBezTo>
                    <a:pt x="102" y="992"/>
                    <a:pt x="142" y="993"/>
                    <a:pt x="182" y="993"/>
                  </a:cubicBezTo>
                  <a:cubicBezTo>
                    <a:pt x="477" y="993"/>
                    <a:pt x="770" y="894"/>
                    <a:pt x="1012" y="695"/>
                  </a:cubicBezTo>
                  <a:cubicBezTo>
                    <a:pt x="1221" y="527"/>
                    <a:pt x="1363" y="304"/>
                    <a:pt x="1434" y="64"/>
                  </a:cubicBezTo>
                  <a:cubicBezTo>
                    <a:pt x="1446" y="28"/>
                    <a:pt x="1417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191;p58">
              <a:extLst>
                <a:ext uri="{FF2B5EF4-FFF2-40B4-BE49-F238E27FC236}">
                  <a16:creationId xmlns:a16="http://schemas.microsoft.com/office/drawing/2014/main" id="{49DBF3A8-3108-9F48-FC62-E30CA2CBF2CB}"/>
                </a:ext>
              </a:extLst>
            </p:cNvPr>
            <p:cNvSpPr/>
            <p:nvPr/>
          </p:nvSpPr>
          <p:spPr>
            <a:xfrm>
              <a:off x="5706917" y="3013667"/>
              <a:ext cx="51472" cy="22587"/>
            </a:xfrm>
            <a:custGeom>
              <a:avLst/>
              <a:gdLst/>
              <a:ahLst/>
              <a:cxnLst/>
              <a:rect l="l" t="t" r="r" b="b"/>
              <a:pathLst>
                <a:path w="613" h="269" extrusionOk="0">
                  <a:moveTo>
                    <a:pt x="471" y="1"/>
                  </a:moveTo>
                  <a:cubicBezTo>
                    <a:pt x="333" y="72"/>
                    <a:pt x="191" y="125"/>
                    <a:pt x="54" y="165"/>
                  </a:cubicBezTo>
                  <a:cubicBezTo>
                    <a:pt x="0" y="179"/>
                    <a:pt x="5" y="259"/>
                    <a:pt x="62" y="263"/>
                  </a:cubicBezTo>
                  <a:cubicBezTo>
                    <a:pt x="101" y="267"/>
                    <a:pt x="139" y="268"/>
                    <a:pt x="177" y="268"/>
                  </a:cubicBezTo>
                  <a:cubicBezTo>
                    <a:pt x="325" y="268"/>
                    <a:pt x="472" y="241"/>
                    <a:pt x="613" y="191"/>
                  </a:cubicBezTo>
                  <a:cubicBezTo>
                    <a:pt x="564" y="130"/>
                    <a:pt x="515" y="68"/>
                    <a:pt x="471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192;p58">
              <a:extLst>
                <a:ext uri="{FF2B5EF4-FFF2-40B4-BE49-F238E27FC236}">
                  <a16:creationId xmlns:a16="http://schemas.microsoft.com/office/drawing/2014/main" id="{6DFEB0EA-ED9A-7707-0EDE-AF30D278749B}"/>
                </a:ext>
              </a:extLst>
            </p:cNvPr>
            <p:cNvSpPr/>
            <p:nvPr/>
          </p:nvSpPr>
          <p:spPr>
            <a:xfrm>
              <a:off x="5134851" y="2970508"/>
              <a:ext cx="41480" cy="73891"/>
            </a:xfrm>
            <a:custGeom>
              <a:avLst/>
              <a:gdLst/>
              <a:ahLst/>
              <a:cxnLst/>
              <a:rect l="l" t="t" r="r" b="b"/>
              <a:pathLst>
                <a:path w="494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193;p58">
              <a:extLst>
                <a:ext uri="{FF2B5EF4-FFF2-40B4-BE49-F238E27FC236}">
                  <a16:creationId xmlns:a16="http://schemas.microsoft.com/office/drawing/2014/main" id="{090F91B3-F8CD-4EE6-F7E1-09FA0CD80F67}"/>
                </a:ext>
              </a:extLst>
            </p:cNvPr>
            <p:cNvSpPr/>
            <p:nvPr/>
          </p:nvSpPr>
          <p:spPr>
            <a:xfrm>
              <a:off x="4954070" y="2970508"/>
              <a:ext cx="10160" cy="73891"/>
            </a:xfrm>
            <a:custGeom>
              <a:avLst/>
              <a:gdLst/>
              <a:ahLst/>
              <a:cxnLst/>
              <a:rect l="l" t="t" r="r" b="b"/>
              <a:pathLst>
                <a:path w="121" h="880" extrusionOk="0">
                  <a:moveTo>
                    <a:pt x="0" y="0"/>
                  </a:moveTo>
                  <a:lnTo>
                    <a:pt x="0" y="879"/>
                  </a:lnTo>
                  <a:lnTo>
                    <a:pt x="121" y="87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194;p58">
              <a:extLst>
                <a:ext uri="{FF2B5EF4-FFF2-40B4-BE49-F238E27FC236}">
                  <a16:creationId xmlns:a16="http://schemas.microsoft.com/office/drawing/2014/main" id="{AB0FCA15-D421-6215-134A-3C35329CD0D9}"/>
                </a:ext>
              </a:extLst>
            </p:cNvPr>
            <p:cNvSpPr/>
            <p:nvPr/>
          </p:nvSpPr>
          <p:spPr>
            <a:xfrm>
              <a:off x="4670094" y="2668395"/>
              <a:ext cx="104791" cy="39045"/>
            </a:xfrm>
            <a:custGeom>
              <a:avLst/>
              <a:gdLst/>
              <a:ahLst/>
              <a:cxnLst/>
              <a:rect l="l" t="t" r="r" b="b"/>
              <a:pathLst>
                <a:path w="1248" h="465" extrusionOk="0">
                  <a:moveTo>
                    <a:pt x="980" y="1"/>
                  </a:moveTo>
                  <a:cubicBezTo>
                    <a:pt x="520" y="1"/>
                    <a:pt x="0" y="464"/>
                    <a:pt x="0" y="464"/>
                  </a:cubicBezTo>
                  <a:lnTo>
                    <a:pt x="1248" y="65"/>
                  </a:lnTo>
                  <a:cubicBezTo>
                    <a:pt x="1164" y="20"/>
                    <a:pt x="1074" y="1"/>
                    <a:pt x="980" y="1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195;p58">
              <a:extLst>
                <a:ext uri="{FF2B5EF4-FFF2-40B4-BE49-F238E27FC236}">
                  <a16:creationId xmlns:a16="http://schemas.microsoft.com/office/drawing/2014/main" id="{10C52226-C864-A8B2-D977-65ECC729FC6C}"/>
                </a:ext>
              </a:extLst>
            </p:cNvPr>
            <p:cNvSpPr/>
            <p:nvPr/>
          </p:nvSpPr>
          <p:spPr>
            <a:xfrm>
              <a:off x="4670094" y="2942883"/>
              <a:ext cx="104791" cy="39381"/>
            </a:xfrm>
            <a:custGeom>
              <a:avLst/>
              <a:gdLst/>
              <a:ahLst/>
              <a:cxnLst/>
              <a:rect l="l" t="t" r="r" b="b"/>
              <a:pathLst>
                <a:path w="1248" h="469" extrusionOk="0">
                  <a:moveTo>
                    <a:pt x="0" y="0"/>
                  </a:moveTo>
                  <a:cubicBezTo>
                    <a:pt x="1" y="0"/>
                    <a:pt x="521" y="469"/>
                    <a:pt x="982" y="469"/>
                  </a:cubicBezTo>
                  <a:cubicBezTo>
                    <a:pt x="1075" y="469"/>
                    <a:pt x="1165" y="450"/>
                    <a:pt x="1248" y="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196;p58">
              <a:extLst>
                <a:ext uri="{FF2B5EF4-FFF2-40B4-BE49-F238E27FC236}">
                  <a16:creationId xmlns:a16="http://schemas.microsoft.com/office/drawing/2014/main" id="{8C1DBFB1-E6F5-398C-488F-69E451B1717A}"/>
                </a:ext>
              </a:extLst>
            </p:cNvPr>
            <p:cNvSpPr/>
            <p:nvPr/>
          </p:nvSpPr>
          <p:spPr>
            <a:xfrm>
              <a:off x="5362569" y="2768904"/>
              <a:ext cx="32076" cy="112600"/>
            </a:xfrm>
            <a:custGeom>
              <a:avLst/>
              <a:gdLst/>
              <a:ahLst/>
              <a:cxnLst/>
              <a:rect l="l" t="t" r="r" b="b"/>
              <a:pathLst>
                <a:path w="382" h="1341" extrusionOk="0">
                  <a:moveTo>
                    <a:pt x="182" y="0"/>
                  </a:moveTo>
                  <a:cubicBezTo>
                    <a:pt x="84" y="0"/>
                    <a:pt x="0" y="84"/>
                    <a:pt x="0" y="181"/>
                  </a:cubicBezTo>
                  <a:lnTo>
                    <a:pt x="0" y="1162"/>
                  </a:lnTo>
                  <a:cubicBezTo>
                    <a:pt x="0" y="1260"/>
                    <a:pt x="84" y="1340"/>
                    <a:pt x="182" y="1340"/>
                  </a:cubicBezTo>
                  <a:lnTo>
                    <a:pt x="199" y="1340"/>
                  </a:lnTo>
                  <a:cubicBezTo>
                    <a:pt x="297" y="1340"/>
                    <a:pt x="382" y="1260"/>
                    <a:pt x="382" y="1162"/>
                  </a:cubicBezTo>
                  <a:lnTo>
                    <a:pt x="382" y="181"/>
                  </a:lnTo>
                  <a:cubicBezTo>
                    <a:pt x="382" y="8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197;p58">
              <a:extLst>
                <a:ext uri="{FF2B5EF4-FFF2-40B4-BE49-F238E27FC236}">
                  <a16:creationId xmlns:a16="http://schemas.microsoft.com/office/drawing/2014/main" id="{7F4D9B13-403C-C4B0-5F73-B9960D7560E9}"/>
                </a:ext>
              </a:extLst>
            </p:cNvPr>
            <p:cNvSpPr/>
            <p:nvPr/>
          </p:nvSpPr>
          <p:spPr>
            <a:xfrm>
              <a:off x="4651873" y="2715920"/>
              <a:ext cx="85731" cy="212522"/>
            </a:xfrm>
            <a:custGeom>
              <a:avLst/>
              <a:gdLst/>
              <a:ahLst/>
              <a:cxnLst/>
              <a:rect l="l" t="t" r="r" b="b"/>
              <a:pathLst>
                <a:path w="1021" h="2531" extrusionOk="0">
                  <a:moveTo>
                    <a:pt x="582" y="1"/>
                  </a:moveTo>
                  <a:cubicBezTo>
                    <a:pt x="311" y="1"/>
                    <a:pt x="89" y="205"/>
                    <a:pt x="62" y="476"/>
                  </a:cubicBezTo>
                  <a:cubicBezTo>
                    <a:pt x="4" y="1008"/>
                    <a:pt x="0" y="1537"/>
                    <a:pt x="58" y="2055"/>
                  </a:cubicBezTo>
                  <a:cubicBezTo>
                    <a:pt x="84" y="2326"/>
                    <a:pt x="311" y="2531"/>
                    <a:pt x="577" y="2531"/>
                  </a:cubicBezTo>
                  <a:lnTo>
                    <a:pt x="1021" y="2531"/>
                  </a:lnTo>
                  <a:cubicBezTo>
                    <a:pt x="906" y="1687"/>
                    <a:pt x="906" y="844"/>
                    <a:pt x="1021" y="1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198;p58">
              <a:extLst>
                <a:ext uri="{FF2B5EF4-FFF2-40B4-BE49-F238E27FC236}">
                  <a16:creationId xmlns:a16="http://schemas.microsoft.com/office/drawing/2014/main" id="{C82A7680-4FA8-F405-49F2-FC9EBBA5DC33}"/>
                </a:ext>
              </a:extLst>
            </p:cNvPr>
            <p:cNvSpPr/>
            <p:nvPr/>
          </p:nvSpPr>
          <p:spPr>
            <a:xfrm>
              <a:off x="4132706" y="1218873"/>
              <a:ext cx="369373" cy="530423"/>
            </a:xfrm>
            <a:custGeom>
              <a:avLst/>
              <a:gdLst/>
              <a:ahLst/>
              <a:cxnLst/>
              <a:rect l="l" t="t" r="r" b="b"/>
              <a:pathLst>
                <a:path w="4399" h="6317" extrusionOk="0">
                  <a:moveTo>
                    <a:pt x="72" y="0"/>
                  </a:moveTo>
                  <a:cubicBezTo>
                    <a:pt x="36" y="0"/>
                    <a:pt x="1" y="32"/>
                    <a:pt x="1" y="72"/>
                  </a:cubicBezTo>
                  <a:lnTo>
                    <a:pt x="1" y="6246"/>
                  </a:lnTo>
                  <a:cubicBezTo>
                    <a:pt x="1" y="6285"/>
                    <a:pt x="36" y="6317"/>
                    <a:pt x="72" y="6317"/>
                  </a:cubicBezTo>
                  <a:lnTo>
                    <a:pt x="4399" y="6317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199;p58">
              <a:extLst>
                <a:ext uri="{FF2B5EF4-FFF2-40B4-BE49-F238E27FC236}">
                  <a16:creationId xmlns:a16="http://schemas.microsoft.com/office/drawing/2014/main" id="{D287D495-B1C6-EC19-03D2-14C2BE2D83F1}"/>
                </a:ext>
              </a:extLst>
            </p:cNvPr>
            <p:cNvSpPr/>
            <p:nvPr/>
          </p:nvSpPr>
          <p:spPr>
            <a:xfrm>
              <a:off x="4501992" y="1218873"/>
              <a:ext cx="907605" cy="530423"/>
            </a:xfrm>
            <a:custGeom>
              <a:avLst/>
              <a:gdLst/>
              <a:ahLst/>
              <a:cxnLst/>
              <a:rect l="l" t="t" r="r" b="b"/>
              <a:pathLst>
                <a:path w="10809" h="6317" extrusionOk="0">
                  <a:moveTo>
                    <a:pt x="1" y="0"/>
                  </a:moveTo>
                  <a:lnTo>
                    <a:pt x="1" y="6317"/>
                  </a:lnTo>
                  <a:lnTo>
                    <a:pt x="8336" y="6317"/>
                  </a:lnTo>
                  <a:cubicBezTo>
                    <a:pt x="9357" y="6317"/>
                    <a:pt x="10254" y="5633"/>
                    <a:pt x="10528" y="4648"/>
                  </a:cubicBezTo>
                  <a:lnTo>
                    <a:pt x="10538" y="4630"/>
                  </a:lnTo>
                  <a:cubicBezTo>
                    <a:pt x="10808" y="3662"/>
                    <a:pt x="10808" y="2632"/>
                    <a:pt x="10534" y="1665"/>
                  </a:cubicBezTo>
                  <a:cubicBezTo>
                    <a:pt x="10258" y="680"/>
                    <a:pt x="9362" y="0"/>
                    <a:pt x="8340" y="0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200;p58">
              <a:extLst>
                <a:ext uri="{FF2B5EF4-FFF2-40B4-BE49-F238E27FC236}">
                  <a16:creationId xmlns:a16="http://schemas.microsoft.com/office/drawing/2014/main" id="{C36C7F1E-5ECC-B3FC-4FAA-EDD0C84EA486}"/>
                </a:ext>
              </a:extLst>
            </p:cNvPr>
            <p:cNvSpPr/>
            <p:nvPr/>
          </p:nvSpPr>
          <p:spPr>
            <a:xfrm>
              <a:off x="5069944" y="1273704"/>
              <a:ext cx="249048" cy="419250"/>
            </a:xfrm>
            <a:custGeom>
              <a:avLst/>
              <a:gdLst/>
              <a:ahLst/>
              <a:cxnLst/>
              <a:rect l="l" t="t" r="r" b="b"/>
              <a:pathLst>
                <a:path w="2966" h="4993" extrusionOk="0">
                  <a:moveTo>
                    <a:pt x="1" y="0"/>
                  </a:moveTo>
                  <a:lnTo>
                    <a:pt x="1" y="4993"/>
                  </a:lnTo>
                  <a:lnTo>
                    <a:pt x="2965" y="4513"/>
                  </a:lnTo>
                  <a:lnTo>
                    <a:pt x="2965" y="4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201;p58">
              <a:extLst>
                <a:ext uri="{FF2B5EF4-FFF2-40B4-BE49-F238E27FC236}">
                  <a16:creationId xmlns:a16="http://schemas.microsoft.com/office/drawing/2014/main" id="{1569A01B-8877-EF0A-A629-7AFD4E00D95B}"/>
                </a:ext>
              </a:extLst>
            </p:cNvPr>
            <p:cNvSpPr/>
            <p:nvPr/>
          </p:nvSpPr>
          <p:spPr>
            <a:xfrm>
              <a:off x="3983581" y="1246162"/>
              <a:ext cx="518499" cy="474081"/>
            </a:xfrm>
            <a:custGeom>
              <a:avLst/>
              <a:gdLst/>
              <a:ahLst/>
              <a:cxnLst/>
              <a:rect l="l" t="t" r="r" b="b"/>
              <a:pathLst>
                <a:path w="6175" h="5646" extrusionOk="0">
                  <a:moveTo>
                    <a:pt x="973" y="0"/>
                  </a:moveTo>
                  <a:cubicBezTo>
                    <a:pt x="627" y="0"/>
                    <a:pt x="334" y="248"/>
                    <a:pt x="272" y="586"/>
                  </a:cubicBezTo>
                  <a:cubicBezTo>
                    <a:pt x="1" y="2063"/>
                    <a:pt x="1" y="3581"/>
                    <a:pt x="272" y="5060"/>
                  </a:cubicBezTo>
                  <a:cubicBezTo>
                    <a:pt x="334" y="5396"/>
                    <a:pt x="627" y="5646"/>
                    <a:pt x="973" y="5646"/>
                  </a:cubicBezTo>
                  <a:lnTo>
                    <a:pt x="6175" y="5646"/>
                  </a:lnTo>
                  <a:lnTo>
                    <a:pt x="6175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202;p58">
              <a:extLst>
                <a:ext uri="{FF2B5EF4-FFF2-40B4-BE49-F238E27FC236}">
                  <a16:creationId xmlns:a16="http://schemas.microsoft.com/office/drawing/2014/main" id="{817340C9-15F9-A2FA-4255-564E7E5EF79A}"/>
                </a:ext>
              </a:extLst>
            </p:cNvPr>
            <p:cNvSpPr/>
            <p:nvPr/>
          </p:nvSpPr>
          <p:spPr>
            <a:xfrm>
              <a:off x="4020946" y="1280001"/>
              <a:ext cx="444692" cy="406235"/>
            </a:xfrm>
            <a:custGeom>
              <a:avLst/>
              <a:gdLst/>
              <a:ahLst/>
              <a:cxnLst/>
              <a:rect l="l" t="t" r="r" b="b"/>
              <a:pathLst>
                <a:path w="5296" h="4838" extrusionOk="0">
                  <a:moveTo>
                    <a:pt x="834" y="1"/>
                  </a:moveTo>
                  <a:cubicBezTo>
                    <a:pt x="537" y="1"/>
                    <a:pt x="289" y="214"/>
                    <a:pt x="236" y="503"/>
                  </a:cubicBezTo>
                  <a:cubicBezTo>
                    <a:pt x="0" y="1771"/>
                    <a:pt x="0" y="3068"/>
                    <a:pt x="236" y="4337"/>
                  </a:cubicBezTo>
                  <a:cubicBezTo>
                    <a:pt x="289" y="4625"/>
                    <a:pt x="537" y="4838"/>
                    <a:pt x="834" y="4838"/>
                  </a:cubicBezTo>
                  <a:lnTo>
                    <a:pt x="5295" y="4838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203;p58">
              <a:extLst>
                <a:ext uri="{FF2B5EF4-FFF2-40B4-BE49-F238E27FC236}">
                  <a16:creationId xmlns:a16="http://schemas.microsoft.com/office/drawing/2014/main" id="{CC68A67E-F24F-36CA-AA34-2F938C1C27F1}"/>
                </a:ext>
              </a:extLst>
            </p:cNvPr>
            <p:cNvSpPr/>
            <p:nvPr/>
          </p:nvSpPr>
          <p:spPr>
            <a:xfrm>
              <a:off x="4501992" y="1262116"/>
              <a:ext cx="32579" cy="449226"/>
            </a:xfrm>
            <a:custGeom>
              <a:avLst/>
              <a:gdLst/>
              <a:ahLst/>
              <a:cxnLst/>
              <a:rect l="l" t="t" r="r" b="b"/>
              <a:pathLst>
                <a:path w="388" h="5350" extrusionOk="0">
                  <a:moveTo>
                    <a:pt x="1" y="1"/>
                  </a:moveTo>
                  <a:lnTo>
                    <a:pt x="1" y="5349"/>
                  </a:lnTo>
                  <a:lnTo>
                    <a:pt x="388" y="4896"/>
                  </a:lnTo>
                  <a:lnTo>
                    <a:pt x="388" y="3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204;p58">
              <a:extLst>
                <a:ext uri="{FF2B5EF4-FFF2-40B4-BE49-F238E27FC236}">
                  <a16:creationId xmlns:a16="http://schemas.microsoft.com/office/drawing/2014/main" id="{82EE807D-AA01-D5AB-C4CE-0EC5BFD7427F}"/>
                </a:ext>
              </a:extLst>
            </p:cNvPr>
            <p:cNvSpPr/>
            <p:nvPr/>
          </p:nvSpPr>
          <p:spPr>
            <a:xfrm>
              <a:off x="4738695" y="1338526"/>
              <a:ext cx="164828" cy="295985"/>
            </a:xfrm>
            <a:custGeom>
              <a:avLst/>
              <a:gdLst/>
              <a:ahLst/>
              <a:cxnLst/>
              <a:rect l="l" t="t" r="r" b="b"/>
              <a:pathLst>
                <a:path w="1963" h="3525" extrusionOk="0">
                  <a:moveTo>
                    <a:pt x="306" y="0"/>
                  </a:moveTo>
                  <a:cubicBezTo>
                    <a:pt x="138" y="0"/>
                    <a:pt x="0" y="138"/>
                    <a:pt x="0" y="306"/>
                  </a:cubicBezTo>
                  <a:lnTo>
                    <a:pt x="0" y="3218"/>
                  </a:lnTo>
                  <a:cubicBezTo>
                    <a:pt x="0" y="3391"/>
                    <a:pt x="138" y="3524"/>
                    <a:pt x="306" y="3524"/>
                  </a:cubicBezTo>
                  <a:lnTo>
                    <a:pt x="1656" y="3524"/>
                  </a:lnTo>
                  <a:cubicBezTo>
                    <a:pt x="1829" y="3524"/>
                    <a:pt x="1963" y="3391"/>
                    <a:pt x="1963" y="3218"/>
                  </a:cubicBezTo>
                  <a:lnTo>
                    <a:pt x="1963" y="306"/>
                  </a:lnTo>
                  <a:cubicBezTo>
                    <a:pt x="1963" y="138"/>
                    <a:pt x="1829" y="0"/>
                    <a:pt x="1656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205;p58">
              <a:extLst>
                <a:ext uri="{FF2B5EF4-FFF2-40B4-BE49-F238E27FC236}">
                  <a16:creationId xmlns:a16="http://schemas.microsoft.com/office/drawing/2014/main" id="{90103CFC-A87B-6D27-E6E9-8481167C9070}"/>
                </a:ext>
              </a:extLst>
            </p:cNvPr>
            <p:cNvSpPr/>
            <p:nvPr/>
          </p:nvSpPr>
          <p:spPr>
            <a:xfrm>
              <a:off x="4990176" y="1747025"/>
              <a:ext cx="21076" cy="32411"/>
            </a:xfrm>
            <a:custGeom>
              <a:avLst/>
              <a:gdLst/>
              <a:ahLst/>
              <a:cxnLst/>
              <a:rect l="l" t="t" r="r" b="b"/>
              <a:pathLst>
                <a:path w="251" h="386" extrusionOk="0">
                  <a:moveTo>
                    <a:pt x="1" y="0"/>
                  </a:moveTo>
                  <a:lnTo>
                    <a:pt x="1" y="386"/>
                  </a:lnTo>
                  <a:lnTo>
                    <a:pt x="250" y="38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206;p58">
              <a:extLst>
                <a:ext uri="{FF2B5EF4-FFF2-40B4-BE49-F238E27FC236}">
                  <a16:creationId xmlns:a16="http://schemas.microsoft.com/office/drawing/2014/main" id="{2FB05917-354A-2A50-03D5-A22872CDD68F}"/>
                </a:ext>
              </a:extLst>
            </p:cNvPr>
            <p:cNvSpPr/>
            <p:nvPr/>
          </p:nvSpPr>
          <p:spPr>
            <a:xfrm>
              <a:off x="4972291" y="1763399"/>
              <a:ext cx="53067" cy="78342"/>
            </a:xfrm>
            <a:custGeom>
              <a:avLst/>
              <a:gdLst/>
              <a:ahLst/>
              <a:cxnLst/>
              <a:rect l="l" t="t" r="r" b="b"/>
              <a:pathLst>
                <a:path w="632" h="933" extrusionOk="0">
                  <a:moveTo>
                    <a:pt x="1" y="0"/>
                  </a:moveTo>
                  <a:lnTo>
                    <a:pt x="1" y="932"/>
                  </a:lnTo>
                  <a:lnTo>
                    <a:pt x="551" y="932"/>
                  </a:lnTo>
                  <a:cubicBezTo>
                    <a:pt x="596" y="932"/>
                    <a:pt x="631" y="892"/>
                    <a:pt x="631" y="848"/>
                  </a:cubicBezTo>
                  <a:lnTo>
                    <a:pt x="631" y="40"/>
                  </a:lnTo>
                  <a:cubicBezTo>
                    <a:pt x="631" y="18"/>
                    <a:pt x="613" y="0"/>
                    <a:pt x="592" y="0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207;p58">
              <a:extLst>
                <a:ext uri="{FF2B5EF4-FFF2-40B4-BE49-F238E27FC236}">
                  <a16:creationId xmlns:a16="http://schemas.microsoft.com/office/drawing/2014/main" id="{C2D347D4-6A6A-DCB9-F222-E93DE4388BA1}"/>
                </a:ext>
              </a:extLst>
            </p:cNvPr>
            <p:cNvSpPr/>
            <p:nvPr/>
          </p:nvSpPr>
          <p:spPr>
            <a:xfrm>
              <a:off x="4930979" y="1271101"/>
              <a:ext cx="171881" cy="424120"/>
            </a:xfrm>
            <a:custGeom>
              <a:avLst/>
              <a:gdLst/>
              <a:ahLst/>
              <a:cxnLst/>
              <a:rect l="l" t="t" r="r" b="b"/>
              <a:pathLst>
                <a:path w="2047" h="5051" extrusionOk="0">
                  <a:moveTo>
                    <a:pt x="1785" y="0"/>
                  </a:moveTo>
                  <a:cubicBezTo>
                    <a:pt x="1190" y="93"/>
                    <a:pt x="595" y="187"/>
                    <a:pt x="1" y="279"/>
                  </a:cubicBezTo>
                  <a:cubicBezTo>
                    <a:pt x="236" y="1766"/>
                    <a:pt x="236" y="3284"/>
                    <a:pt x="1" y="4771"/>
                  </a:cubicBezTo>
                  <a:cubicBezTo>
                    <a:pt x="595" y="4864"/>
                    <a:pt x="1190" y="4958"/>
                    <a:pt x="1785" y="5050"/>
                  </a:cubicBezTo>
                  <a:cubicBezTo>
                    <a:pt x="2047" y="3378"/>
                    <a:pt x="2047" y="1674"/>
                    <a:pt x="1785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208;p58">
              <a:extLst>
                <a:ext uri="{FF2B5EF4-FFF2-40B4-BE49-F238E27FC236}">
                  <a16:creationId xmlns:a16="http://schemas.microsoft.com/office/drawing/2014/main" id="{1FAA42EF-3BA6-7C69-633D-C688C56D9303}"/>
                </a:ext>
              </a:extLst>
            </p:cNvPr>
            <p:cNvSpPr/>
            <p:nvPr/>
          </p:nvSpPr>
          <p:spPr>
            <a:xfrm>
              <a:off x="4738695" y="1359350"/>
              <a:ext cx="164828" cy="222262"/>
            </a:xfrm>
            <a:custGeom>
              <a:avLst/>
              <a:gdLst/>
              <a:ahLst/>
              <a:cxnLst/>
              <a:rect l="l" t="t" r="r" b="b"/>
              <a:pathLst>
                <a:path w="1963" h="2647" extrusionOk="0">
                  <a:moveTo>
                    <a:pt x="5" y="1"/>
                  </a:moveTo>
                  <a:cubicBezTo>
                    <a:pt x="0" y="19"/>
                    <a:pt x="0" y="37"/>
                    <a:pt x="0" y="58"/>
                  </a:cubicBezTo>
                  <a:lnTo>
                    <a:pt x="0" y="680"/>
                  </a:lnTo>
                  <a:lnTo>
                    <a:pt x="1963" y="2647"/>
                  </a:lnTo>
                  <a:lnTo>
                    <a:pt x="1963" y="195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2209;p58">
              <a:extLst>
                <a:ext uri="{FF2B5EF4-FFF2-40B4-BE49-F238E27FC236}">
                  <a16:creationId xmlns:a16="http://schemas.microsoft.com/office/drawing/2014/main" id="{E0D43E33-7FDA-98D2-2C1D-B7D9736FEFE5}"/>
                </a:ext>
              </a:extLst>
            </p:cNvPr>
            <p:cNvSpPr/>
            <p:nvPr/>
          </p:nvSpPr>
          <p:spPr>
            <a:xfrm>
              <a:off x="4945505" y="1449614"/>
              <a:ext cx="146943" cy="199423"/>
            </a:xfrm>
            <a:custGeom>
              <a:avLst/>
              <a:gdLst/>
              <a:ahLst/>
              <a:cxnLst/>
              <a:rect l="l" t="t" r="r" b="b"/>
              <a:pathLst>
                <a:path w="1750" h="2375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1"/>
                    <a:pt x="6" y="462"/>
                    <a:pt x="0" y="693"/>
                  </a:cubicBezTo>
                  <a:lnTo>
                    <a:pt x="1687" y="2375"/>
                  </a:lnTo>
                  <a:cubicBezTo>
                    <a:pt x="1714" y="2170"/>
                    <a:pt x="1731" y="1962"/>
                    <a:pt x="1749" y="17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2210;p58">
              <a:extLst>
                <a:ext uri="{FF2B5EF4-FFF2-40B4-BE49-F238E27FC236}">
                  <a16:creationId xmlns:a16="http://schemas.microsoft.com/office/drawing/2014/main" id="{3A475183-CC2B-DB55-9983-41C232E85075}"/>
                </a:ext>
              </a:extLst>
            </p:cNvPr>
            <p:cNvSpPr/>
            <p:nvPr/>
          </p:nvSpPr>
          <p:spPr>
            <a:xfrm>
              <a:off x="4930979" y="1271101"/>
              <a:ext cx="170370" cy="307153"/>
            </a:xfrm>
            <a:custGeom>
              <a:avLst/>
              <a:gdLst/>
              <a:ahLst/>
              <a:cxnLst/>
              <a:rect l="l" t="t" r="r" b="b"/>
              <a:pathLst>
                <a:path w="2029" h="3658" extrusionOk="0">
                  <a:moveTo>
                    <a:pt x="1785" y="0"/>
                  </a:moveTo>
                  <a:cubicBezTo>
                    <a:pt x="1190" y="93"/>
                    <a:pt x="595" y="187"/>
                    <a:pt x="1" y="279"/>
                  </a:cubicBezTo>
                  <a:cubicBezTo>
                    <a:pt x="85" y="812"/>
                    <a:pt x="138" y="1345"/>
                    <a:pt x="165" y="1881"/>
                  </a:cubicBezTo>
                  <a:lnTo>
                    <a:pt x="1940" y="3657"/>
                  </a:lnTo>
                  <a:cubicBezTo>
                    <a:pt x="2029" y="2436"/>
                    <a:pt x="1976" y="1211"/>
                    <a:pt x="1785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211;p58">
              <a:extLst>
                <a:ext uri="{FF2B5EF4-FFF2-40B4-BE49-F238E27FC236}">
                  <a16:creationId xmlns:a16="http://schemas.microsoft.com/office/drawing/2014/main" id="{840248A9-D85E-521A-3EEB-726D7BB38F18}"/>
                </a:ext>
              </a:extLst>
            </p:cNvPr>
            <p:cNvSpPr/>
            <p:nvPr/>
          </p:nvSpPr>
          <p:spPr>
            <a:xfrm>
              <a:off x="4738695" y="1440210"/>
              <a:ext cx="164828" cy="181622"/>
            </a:xfrm>
            <a:custGeom>
              <a:avLst/>
              <a:gdLst/>
              <a:ahLst/>
              <a:cxnLst/>
              <a:rect l="l" t="t" r="r" b="b"/>
              <a:pathLst>
                <a:path w="1963" h="2163" extrusionOk="0">
                  <a:moveTo>
                    <a:pt x="0" y="1"/>
                  </a:moveTo>
                  <a:lnTo>
                    <a:pt x="0" y="236"/>
                  </a:lnTo>
                  <a:lnTo>
                    <a:pt x="1922" y="2163"/>
                  </a:lnTo>
                  <a:cubicBezTo>
                    <a:pt x="1949" y="2118"/>
                    <a:pt x="1963" y="2065"/>
                    <a:pt x="1963" y="2007"/>
                  </a:cubicBezTo>
                  <a:lnTo>
                    <a:pt x="1963" y="1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212;p58">
              <a:extLst>
                <a:ext uri="{FF2B5EF4-FFF2-40B4-BE49-F238E27FC236}">
                  <a16:creationId xmlns:a16="http://schemas.microsoft.com/office/drawing/2014/main" id="{C0C988E5-9DD5-6890-221E-BB9035128CC7}"/>
                </a:ext>
              </a:extLst>
            </p:cNvPr>
            <p:cNvSpPr/>
            <p:nvPr/>
          </p:nvSpPr>
          <p:spPr>
            <a:xfrm>
              <a:off x="5087913" y="1303092"/>
              <a:ext cx="293298" cy="361984"/>
            </a:xfrm>
            <a:custGeom>
              <a:avLst/>
              <a:gdLst/>
              <a:ahLst/>
              <a:cxnLst/>
              <a:rect l="l" t="t" r="r" b="b"/>
              <a:pathLst>
                <a:path w="3493" h="4311" extrusionOk="0">
                  <a:moveTo>
                    <a:pt x="0" y="1"/>
                  </a:moveTo>
                  <a:cubicBezTo>
                    <a:pt x="0" y="1"/>
                    <a:pt x="94" y="1598"/>
                    <a:pt x="94" y="2145"/>
                  </a:cubicBezTo>
                  <a:cubicBezTo>
                    <a:pt x="94" y="2695"/>
                    <a:pt x="0" y="4310"/>
                    <a:pt x="0" y="4310"/>
                  </a:cubicBezTo>
                  <a:lnTo>
                    <a:pt x="2512" y="4222"/>
                  </a:lnTo>
                  <a:cubicBezTo>
                    <a:pt x="2774" y="4212"/>
                    <a:pt x="3005" y="4044"/>
                    <a:pt x="3093" y="3796"/>
                  </a:cubicBezTo>
                  <a:lnTo>
                    <a:pt x="3294" y="3231"/>
                  </a:lnTo>
                  <a:cubicBezTo>
                    <a:pt x="3493" y="2522"/>
                    <a:pt x="3489" y="1772"/>
                    <a:pt x="3289" y="1062"/>
                  </a:cubicBezTo>
                  <a:lnTo>
                    <a:pt x="3093" y="515"/>
                  </a:lnTo>
                  <a:cubicBezTo>
                    <a:pt x="3005" y="267"/>
                    <a:pt x="2774" y="99"/>
                    <a:pt x="251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213;p58">
              <a:extLst>
                <a:ext uri="{FF2B5EF4-FFF2-40B4-BE49-F238E27FC236}">
                  <a16:creationId xmlns:a16="http://schemas.microsoft.com/office/drawing/2014/main" id="{6A31F099-C49B-A6D8-986F-ECE6DFFB1260}"/>
                </a:ext>
              </a:extLst>
            </p:cNvPr>
            <p:cNvSpPr/>
            <p:nvPr/>
          </p:nvSpPr>
          <p:spPr>
            <a:xfrm>
              <a:off x="5281373" y="1646937"/>
              <a:ext cx="89845" cy="85563"/>
            </a:xfrm>
            <a:custGeom>
              <a:avLst/>
              <a:gdLst/>
              <a:ahLst/>
              <a:cxnLst/>
              <a:rect l="l" t="t" r="r" b="b"/>
              <a:pathLst>
                <a:path w="1070" h="1019" extrusionOk="0">
                  <a:moveTo>
                    <a:pt x="943" y="1"/>
                  </a:moveTo>
                  <a:cubicBezTo>
                    <a:pt x="644" y="1"/>
                    <a:pt x="290" y="309"/>
                    <a:pt x="88" y="770"/>
                  </a:cubicBezTo>
                  <a:cubicBezTo>
                    <a:pt x="48" y="855"/>
                    <a:pt x="21" y="939"/>
                    <a:pt x="0" y="1019"/>
                  </a:cubicBezTo>
                  <a:cubicBezTo>
                    <a:pt x="453" y="814"/>
                    <a:pt x="830" y="464"/>
                    <a:pt x="1070" y="21"/>
                  </a:cubicBezTo>
                  <a:cubicBezTo>
                    <a:pt x="1029" y="7"/>
                    <a:pt x="987" y="1"/>
                    <a:pt x="943" y="1"/>
                  </a:cubicBezTo>
                  <a:close/>
                </a:path>
              </a:pathLst>
            </a:custGeom>
            <a:solidFill>
              <a:srgbClr val="70B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214;p58">
              <a:extLst>
                <a:ext uri="{FF2B5EF4-FFF2-40B4-BE49-F238E27FC236}">
                  <a16:creationId xmlns:a16="http://schemas.microsoft.com/office/drawing/2014/main" id="{CB060151-A702-675D-790B-626A55BB274B}"/>
                </a:ext>
              </a:extLst>
            </p:cNvPr>
            <p:cNvSpPr/>
            <p:nvPr/>
          </p:nvSpPr>
          <p:spPr>
            <a:xfrm>
              <a:off x="5281709" y="1692867"/>
              <a:ext cx="55586" cy="3896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599" y="1"/>
                  </a:moveTo>
                  <a:lnTo>
                    <a:pt x="169" y="50"/>
                  </a:lnTo>
                  <a:cubicBezTo>
                    <a:pt x="138" y="107"/>
                    <a:pt x="111" y="166"/>
                    <a:pt x="84" y="223"/>
                  </a:cubicBezTo>
                  <a:cubicBezTo>
                    <a:pt x="49" y="303"/>
                    <a:pt x="23" y="383"/>
                    <a:pt x="0" y="463"/>
                  </a:cubicBezTo>
                  <a:cubicBezTo>
                    <a:pt x="244" y="347"/>
                    <a:pt x="470" y="193"/>
                    <a:pt x="662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215;p58">
              <a:extLst>
                <a:ext uri="{FF2B5EF4-FFF2-40B4-BE49-F238E27FC236}">
                  <a16:creationId xmlns:a16="http://schemas.microsoft.com/office/drawing/2014/main" id="{4511EE1D-C423-7F52-97AA-BDD5429B5BFB}"/>
                </a:ext>
              </a:extLst>
            </p:cNvPr>
            <p:cNvSpPr/>
            <p:nvPr/>
          </p:nvSpPr>
          <p:spPr>
            <a:xfrm>
              <a:off x="4558670" y="1689928"/>
              <a:ext cx="466691" cy="38121"/>
            </a:xfrm>
            <a:custGeom>
              <a:avLst/>
              <a:gdLst/>
              <a:ahLst/>
              <a:cxnLst/>
              <a:rect l="l" t="t" r="r" b="b"/>
              <a:pathLst>
                <a:path w="5558" h="454" extrusionOk="0">
                  <a:moveTo>
                    <a:pt x="227" y="1"/>
                  </a:moveTo>
                  <a:cubicBezTo>
                    <a:pt x="102" y="1"/>
                    <a:pt x="0" y="103"/>
                    <a:pt x="0" y="228"/>
                  </a:cubicBezTo>
                  <a:cubicBezTo>
                    <a:pt x="0" y="351"/>
                    <a:pt x="102" y="453"/>
                    <a:pt x="227" y="453"/>
                  </a:cubicBezTo>
                  <a:lnTo>
                    <a:pt x="5557" y="453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2216;p58">
              <a:extLst>
                <a:ext uri="{FF2B5EF4-FFF2-40B4-BE49-F238E27FC236}">
                  <a16:creationId xmlns:a16="http://schemas.microsoft.com/office/drawing/2014/main" id="{85523B23-0221-4616-6EBA-7E222FEE0C95}"/>
                </a:ext>
              </a:extLst>
            </p:cNvPr>
            <p:cNvSpPr/>
            <p:nvPr/>
          </p:nvSpPr>
          <p:spPr>
            <a:xfrm>
              <a:off x="4769259" y="1689928"/>
              <a:ext cx="155844" cy="38121"/>
            </a:xfrm>
            <a:custGeom>
              <a:avLst/>
              <a:gdLst/>
              <a:ahLst/>
              <a:cxnLst/>
              <a:rect l="l" t="t" r="r" b="b"/>
              <a:pathLst>
                <a:path w="1856" h="454" extrusionOk="0">
                  <a:moveTo>
                    <a:pt x="493" y="1"/>
                  </a:moveTo>
                  <a:lnTo>
                    <a:pt x="1" y="453"/>
                  </a:lnTo>
                  <a:lnTo>
                    <a:pt x="1501" y="453"/>
                  </a:lnTo>
                  <a:lnTo>
                    <a:pt x="1855" y="13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2217;p58">
              <a:extLst>
                <a:ext uri="{FF2B5EF4-FFF2-40B4-BE49-F238E27FC236}">
                  <a16:creationId xmlns:a16="http://schemas.microsoft.com/office/drawing/2014/main" id="{0CB71780-38C2-9202-FED5-8AE155B68F5C}"/>
                </a:ext>
              </a:extLst>
            </p:cNvPr>
            <p:cNvSpPr/>
            <p:nvPr/>
          </p:nvSpPr>
          <p:spPr>
            <a:xfrm>
              <a:off x="4709642" y="1689928"/>
              <a:ext cx="72716" cy="38121"/>
            </a:xfrm>
            <a:custGeom>
              <a:avLst/>
              <a:gdLst/>
              <a:ahLst/>
              <a:cxnLst/>
              <a:rect l="l" t="t" r="r" b="b"/>
              <a:pathLst>
                <a:path w="866" h="454" extrusionOk="0">
                  <a:moveTo>
                    <a:pt x="492" y="1"/>
                  </a:moveTo>
                  <a:lnTo>
                    <a:pt x="0" y="453"/>
                  </a:lnTo>
                  <a:lnTo>
                    <a:pt x="373" y="453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2218;p58">
              <a:extLst>
                <a:ext uri="{FF2B5EF4-FFF2-40B4-BE49-F238E27FC236}">
                  <a16:creationId xmlns:a16="http://schemas.microsoft.com/office/drawing/2014/main" id="{B4F01359-22B3-76B2-D274-AD0913CCEFF2}"/>
                </a:ext>
              </a:extLst>
            </p:cNvPr>
            <p:cNvSpPr/>
            <p:nvPr/>
          </p:nvSpPr>
          <p:spPr>
            <a:xfrm>
              <a:off x="4501992" y="1436180"/>
              <a:ext cx="32579" cy="130150"/>
            </a:xfrm>
            <a:custGeom>
              <a:avLst/>
              <a:gdLst/>
              <a:ahLst/>
              <a:cxnLst/>
              <a:rect l="l" t="t" r="r" b="b"/>
              <a:pathLst>
                <a:path w="388" h="1550" extrusionOk="0">
                  <a:moveTo>
                    <a:pt x="1" y="1"/>
                  </a:moveTo>
                  <a:lnTo>
                    <a:pt x="1" y="1247"/>
                  </a:lnTo>
                  <a:lnTo>
                    <a:pt x="388" y="1550"/>
                  </a:lnTo>
                  <a:lnTo>
                    <a:pt x="388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2219;p58">
              <a:extLst>
                <a:ext uri="{FF2B5EF4-FFF2-40B4-BE49-F238E27FC236}">
                  <a16:creationId xmlns:a16="http://schemas.microsoft.com/office/drawing/2014/main" id="{0C13A818-91D7-3E05-784D-330EEA721FDF}"/>
                </a:ext>
              </a:extLst>
            </p:cNvPr>
            <p:cNvSpPr/>
            <p:nvPr/>
          </p:nvSpPr>
          <p:spPr>
            <a:xfrm>
              <a:off x="4501992" y="1564397"/>
              <a:ext cx="32579" cy="63395"/>
            </a:xfrm>
            <a:custGeom>
              <a:avLst/>
              <a:gdLst/>
              <a:ahLst/>
              <a:cxnLst/>
              <a:rect l="l" t="t" r="r" b="b"/>
              <a:pathLst>
                <a:path w="388" h="755" extrusionOk="0">
                  <a:moveTo>
                    <a:pt x="1" y="0"/>
                  </a:moveTo>
                  <a:lnTo>
                    <a:pt x="1" y="457"/>
                  </a:lnTo>
                  <a:lnTo>
                    <a:pt x="388" y="754"/>
                  </a:lnTo>
                  <a:lnTo>
                    <a:pt x="388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2220;p58">
              <a:extLst>
                <a:ext uri="{FF2B5EF4-FFF2-40B4-BE49-F238E27FC236}">
                  <a16:creationId xmlns:a16="http://schemas.microsoft.com/office/drawing/2014/main" id="{FFDC4FDB-203D-2251-4DD1-17060E6321AF}"/>
                </a:ext>
              </a:extLst>
            </p:cNvPr>
            <p:cNvSpPr/>
            <p:nvPr/>
          </p:nvSpPr>
          <p:spPr>
            <a:xfrm>
              <a:off x="4051846" y="1477911"/>
              <a:ext cx="379869" cy="10832"/>
            </a:xfrm>
            <a:custGeom>
              <a:avLst/>
              <a:gdLst/>
              <a:ahLst/>
              <a:cxnLst/>
              <a:rect l="l" t="t" r="r" b="b"/>
              <a:pathLst>
                <a:path w="4524" h="129" extrusionOk="0">
                  <a:moveTo>
                    <a:pt x="1" y="0"/>
                  </a:moveTo>
                  <a:lnTo>
                    <a:pt x="1" y="129"/>
                  </a:lnTo>
                  <a:lnTo>
                    <a:pt x="4524" y="129"/>
                  </a:lnTo>
                  <a:lnTo>
                    <a:pt x="4524" y="0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2221;p58">
              <a:extLst>
                <a:ext uri="{FF2B5EF4-FFF2-40B4-BE49-F238E27FC236}">
                  <a16:creationId xmlns:a16="http://schemas.microsoft.com/office/drawing/2014/main" id="{FE31E8DD-B2E9-04B1-D467-2F90A159C290}"/>
                </a:ext>
              </a:extLst>
            </p:cNvPr>
            <p:cNvSpPr/>
            <p:nvPr/>
          </p:nvSpPr>
          <p:spPr>
            <a:xfrm>
              <a:off x="4051846" y="1425348"/>
              <a:ext cx="379869" cy="10916"/>
            </a:xfrm>
            <a:custGeom>
              <a:avLst/>
              <a:gdLst/>
              <a:ahLst/>
              <a:cxnLst/>
              <a:rect l="l" t="t" r="r" b="b"/>
              <a:pathLst>
                <a:path w="4524" h="130" extrusionOk="0">
                  <a:moveTo>
                    <a:pt x="1" y="1"/>
                  </a:moveTo>
                  <a:lnTo>
                    <a:pt x="1" y="130"/>
                  </a:lnTo>
                  <a:lnTo>
                    <a:pt x="4524" y="130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2222;p58">
              <a:extLst>
                <a:ext uri="{FF2B5EF4-FFF2-40B4-BE49-F238E27FC236}">
                  <a16:creationId xmlns:a16="http://schemas.microsoft.com/office/drawing/2014/main" id="{9DFDEBB8-D504-E94A-1A25-A0CBA7A419AD}"/>
                </a:ext>
              </a:extLst>
            </p:cNvPr>
            <p:cNvSpPr/>
            <p:nvPr/>
          </p:nvSpPr>
          <p:spPr>
            <a:xfrm>
              <a:off x="4057052" y="1373120"/>
              <a:ext cx="374663" cy="10916"/>
            </a:xfrm>
            <a:custGeom>
              <a:avLst/>
              <a:gdLst/>
              <a:ahLst/>
              <a:cxnLst/>
              <a:rect l="l" t="t" r="r" b="b"/>
              <a:pathLst>
                <a:path w="446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462" y="130"/>
                  </a:lnTo>
                  <a:lnTo>
                    <a:pt x="4462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223;p58">
              <a:extLst>
                <a:ext uri="{FF2B5EF4-FFF2-40B4-BE49-F238E27FC236}">
                  <a16:creationId xmlns:a16="http://schemas.microsoft.com/office/drawing/2014/main" id="{106A9DF0-A7FE-10DB-F192-55212FD29363}"/>
                </a:ext>
              </a:extLst>
            </p:cNvPr>
            <p:cNvSpPr/>
            <p:nvPr/>
          </p:nvSpPr>
          <p:spPr>
            <a:xfrm>
              <a:off x="4073425" y="1638876"/>
              <a:ext cx="358289" cy="2351"/>
            </a:xfrm>
            <a:custGeom>
              <a:avLst/>
              <a:gdLst/>
              <a:ahLst/>
              <a:cxnLst/>
              <a:rect l="l" t="t" r="r" b="b"/>
              <a:pathLst>
                <a:path w="4267" h="28" extrusionOk="0">
                  <a:moveTo>
                    <a:pt x="0" y="0"/>
                  </a:moveTo>
                  <a:lnTo>
                    <a:pt x="0" y="27"/>
                  </a:lnTo>
                  <a:lnTo>
                    <a:pt x="4267" y="27"/>
                  </a:lnTo>
                  <a:lnTo>
                    <a:pt x="4267" y="0"/>
                  </a:lnTo>
                  <a:close/>
                </a:path>
              </a:pathLst>
            </a:custGeom>
            <a:solidFill>
              <a:srgbClr val="4F5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224;p58">
              <a:extLst>
                <a:ext uri="{FF2B5EF4-FFF2-40B4-BE49-F238E27FC236}">
                  <a16:creationId xmlns:a16="http://schemas.microsoft.com/office/drawing/2014/main" id="{754470E6-B0D9-6FFB-02CF-02A585F21B34}"/>
                </a:ext>
              </a:extLst>
            </p:cNvPr>
            <p:cNvSpPr/>
            <p:nvPr/>
          </p:nvSpPr>
          <p:spPr>
            <a:xfrm>
              <a:off x="4057052" y="1582282"/>
              <a:ext cx="374663" cy="10916"/>
            </a:xfrm>
            <a:custGeom>
              <a:avLst/>
              <a:gdLst/>
              <a:ahLst/>
              <a:cxnLst/>
              <a:rect l="l" t="t" r="r" b="b"/>
              <a:pathLst>
                <a:path w="4462" h="130" extrusionOk="0">
                  <a:moveTo>
                    <a:pt x="0" y="0"/>
                  </a:moveTo>
                  <a:lnTo>
                    <a:pt x="0" y="129"/>
                  </a:lnTo>
                  <a:lnTo>
                    <a:pt x="4462" y="129"/>
                  </a:lnTo>
                  <a:lnTo>
                    <a:pt x="4462" y="0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225;p58">
              <a:extLst>
                <a:ext uri="{FF2B5EF4-FFF2-40B4-BE49-F238E27FC236}">
                  <a16:creationId xmlns:a16="http://schemas.microsoft.com/office/drawing/2014/main" id="{359FCB44-73DB-3127-265A-15947792E092}"/>
                </a:ext>
              </a:extLst>
            </p:cNvPr>
            <p:cNvSpPr/>
            <p:nvPr/>
          </p:nvSpPr>
          <p:spPr>
            <a:xfrm>
              <a:off x="4051846" y="1530139"/>
              <a:ext cx="379869" cy="10748"/>
            </a:xfrm>
            <a:custGeom>
              <a:avLst/>
              <a:gdLst/>
              <a:ahLst/>
              <a:cxnLst/>
              <a:rect l="l" t="t" r="r" b="b"/>
              <a:pathLst>
                <a:path w="4524" h="128" extrusionOk="0">
                  <a:moveTo>
                    <a:pt x="1" y="0"/>
                  </a:moveTo>
                  <a:lnTo>
                    <a:pt x="1" y="128"/>
                  </a:lnTo>
                  <a:lnTo>
                    <a:pt x="4524" y="128"/>
                  </a:lnTo>
                  <a:lnTo>
                    <a:pt x="4524" y="0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226;p58">
              <a:extLst>
                <a:ext uri="{FF2B5EF4-FFF2-40B4-BE49-F238E27FC236}">
                  <a16:creationId xmlns:a16="http://schemas.microsoft.com/office/drawing/2014/main" id="{481B5E53-3D1E-AF45-A1B4-2676B000F099}"/>
                </a:ext>
              </a:extLst>
            </p:cNvPr>
            <p:cNvSpPr/>
            <p:nvPr/>
          </p:nvSpPr>
          <p:spPr>
            <a:xfrm>
              <a:off x="4038831" y="1280001"/>
              <a:ext cx="427898" cy="406235"/>
            </a:xfrm>
            <a:custGeom>
              <a:avLst/>
              <a:gdLst/>
              <a:ahLst/>
              <a:cxnLst/>
              <a:rect l="l" t="t" r="r" b="b"/>
              <a:pathLst>
                <a:path w="5096" h="4838" extrusionOk="0">
                  <a:moveTo>
                    <a:pt x="635" y="1"/>
                  </a:moveTo>
                  <a:cubicBezTo>
                    <a:pt x="338" y="1"/>
                    <a:pt x="89" y="214"/>
                    <a:pt x="35" y="503"/>
                  </a:cubicBezTo>
                  <a:cubicBezTo>
                    <a:pt x="23" y="569"/>
                    <a:pt x="9" y="640"/>
                    <a:pt x="0" y="706"/>
                  </a:cubicBezTo>
                  <a:lnTo>
                    <a:pt x="3577" y="706"/>
                  </a:lnTo>
                  <a:cubicBezTo>
                    <a:pt x="3995" y="706"/>
                    <a:pt x="4332" y="1044"/>
                    <a:pt x="4332" y="1456"/>
                  </a:cubicBezTo>
                  <a:lnTo>
                    <a:pt x="4332" y="3383"/>
                  </a:lnTo>
                  <a:cubicBezTo>
                    <a:pt x="4332" y="3795"/>
                    <a:pt x="3995" y="4133"/>
                    <a:pt x="3577" y="4133"/>
                  </a:cubicBezTo>
                  <a:lnTo>
                    <a:pt x="0" y="4133"/>
                  </a:lnTo>
                  <a:cubicBezTo>
                    <a:pt x="9" y="4199"/>
                    <a:pt x="23" y="4270"/>
                    <a:pt x="35" y="4337"/>
                  </a:cubicBezTo>
                  <a:cubicBezTo>
                    <a:pt x="89" y="4625"/>
                    <a:pt x="338" y="4838"/>
                    <a:pt x="635" y="4838"/>
                  </a:cubicBezTo>
                  <a:lnTo>
                    <a:pt x="5095" y="4838"/>
                  </a:lnTo>
                  <a:lnTo>
                    <a:pt x="5095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227;p58">
              <a:extLst>
                <a:ext uri="{FF2B5EF4-FFF2-40B4-BE49-F238E27FC236}">
                  <a16:creationId xmlns:a16="http://schemas.microsoft.com/office/drawing/2014/main" id="{B4D04A12-671D-D51B-D920-832D4C4FFE9E}"/>
                </a:ext>
              </a:extLst>
            </p:cNvPr>
            <p:cNvSpPr/>
            <p:nvPr/>
          </p:nvSpPr>
          <p:spPr>
            <a:xfrm>
              <a:off x="4558670" y="1338526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0"/>
                  </a:moveTo>
                  <a:lnTo>
                    <a:pt x="0" y="347"/>
                  </a:lnTo>
                  <a:lnTo>
                    <a:pt x="1603" y="347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228;p58">
              <a:extLst>
                <a:ext uri="{FF2B5EF4-FFF2-40B4-BE49-F238E27FC236}">
                  <a16:creationId xmlns:a16="http://schemas.microsoft.com/office/drawing/2014/main" id="{0E8BC9F0-0C17-E546-12FE-57CB68DD0FC3}"/>
                </a:ext>
              </a:extLst>
            </p:cNvPr>
            <p:cNvSpPr/>
            <p:nvPr/>
          </p:nvSpPr>
          <p:spPr>
            <a:xfrm>
              <a:off x="4558670" y="1405280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0"/>
                  </a:moveTo>
                  <a:lnTo>
                    <a:pt x="0" y="346"/>
                  </a:lnTo>
                  <a:lnTo>
                    <a:pt x="1603" y="346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229;p58">
              <a:extLst>
                <a:ext uri="{FF2B5EF4-FFF2-40B4-BE49-F238E27FC236}">
                  <a16:creationId xmlns:a16="http://schemas.microsoft.com/office/drawing/2014/main" id="{AD6D7338-D1E2-4AAE-36C2-DAB46907E5B1}"/>
                </a:ext>
              </a:extLst>
            </p:cNvPr>
            <p:cNvSpPr/>
            <p:nvPr/>
          </p:nvSpPr>
          <p:spPr>
            <a:xfrm>
              <a:off x="4558670" y="1471950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1"/>
                  </a:moveTo>
                  <a:lnTo>
                    <a:pt x="0" y="347"/>
                  </a:lnTo>
                  <a:lnTo>
                    <a:pt x="1603" y="347"/>
                  </a:lnTo>
                  <a:lnTo>
                    <a:pt x="1603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230;p58">
              <a:extLst>
                <a:ext uri="{FF2B5EF4-FFF2-40B4-BE49-F238E27FC236}">
                  <a16:creationId xmlns:a16="http://schemas.microsoft.com/office/drawing/2014/main" id="{591AD529-446B-4E34-90B8-44238F077F4A}"/>
                </a:ext>
              </a:extLst>
            </p:cNvPr>
            <p:cNvSpPr/>
            <p:nvPr/>
          </p:nvSpPr>
          <p:spPr>
            <a:xfrm>
              <a:off x="4558670" y="1538619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0"/>
                  </a:moveTo>
                  <a:lnTo>
                    <a:pt x="0" y="347"/>
                  </a:lnTo>
                  <a:lnTo>
                    <a:pt x="1603" y="347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231;p58">
              <a:extLst>
                <a:ext uri="{FF2B5EF4-FFF2-40B4-BE49-F238E27FC236}">
                  <a16:creationId xmlns:a16="http://schemas.microsoft.com/office/drawing/2014/main" id="{D209CE7E-4D29-E965-071C-D72E9508DB5A}"/>
                </a:ext>
              </a:extLst>
            </p:cNvPr>
            <p:cNvSpPr/>
            <p:nvPr/>
          </p:nvSpPr>
          <p:spPr>
            <a:xfrm>
              <a:off x="4558670" y="1605373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0"/>
                  </a:moveTo>
                  <a:lnTo>
                    <a:pt x="0" y="346"/>
                  </a:lnTo>
                  <a:lnTo>
                    <a:pt x="1603" y="346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843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51"/>
          <p:cNvSpPr/>
          <p:nvPr/>
        </p:nvSpPr>
        <p:spPr>
          <a:xfrm>
            <a:off x="4572000" y="4675625"/>
            <a:ext cx="1929300" cy="8664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1"/>
          <p:cNvSpPr/>
          <p:nvPr/>
        </p:nvSpPr>
        <p:spPr>
          <a:xfrm>
            <a:off x="6501373" y="4828025"/>
            <a:ext cx="1929300" cy="8664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B7AA573F-58AC-E1C6-BEC4-60C129654B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2145" y="830820"/>
            <a:ext cx="6751608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4E37843C-FAA6-DA83-4D2C-6C0DBFCBD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45" y="959605"/>
            <a:ext cx="860425" cy="1031240"/>
          </a:xfrm>
          <a:prstGeom prst="rect">
            <a:avLst/>
          </a:prstGeom>
        </p:spPr>
      </p:pic>
      <p:sp>
        <p:nvSpPr>
          <p:cNvPr id="14" name="Google Shape;1115;p41">
            <a:extLst>
              <a:ext uri="{FF2B5EF4-FFF2-40B4-BE49-F238E27FC236}">
                <a16:creationId xmlns:a16="http://schemas.microsoft.com/office/drawing/2014/main" id="{B2B04400-0618-F2AA-D323-9CE8C3C6D5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73" y="159180"/>
            <a:ext cx="7717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0"/>
          <p:cNvSpPr txBox="1">
            <a:spLocks noGrp="1"/>
          </p:cNvSpPr>
          <p:nvPr>
            <p:ph type="title"/>
          </p:nvPr>
        </p:nvSpPr>
        <p:spPr>
          <a:xfrm>
            <a:off x="713225" y="38722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dk1"/>
                </a:solidFill>
              </a:rPr>
              <a:t>Ideas</a:t>
            </a:r>
            <a:r>
              <a:rPr lang="hu-HU" dirty="0">
                <a:solidFill>
                  <a:schemeClr val="dk1"/>
                </a:solidFill>
              </a:rPr>
              <a:t>, F</a:t>
            </a:r>
            <a:r>
              <a:rPr lang="en" dirty="0">
                <a:solidFill>
                  <a:schemeClr val="dk1"/>
                </a:solidFill>
              </a:rPr>
              <a:t>uture Projects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95" name="Google Shape;1395;p50"/>
          <p:cNvSpPr txBox="1">
            <a:spLocks noGrp="1"/>
          </p:cNvSpPr>
          <p:nvPr>
            <p:ph type="subTitle" idx="4294967295"/>
          </p:nvPr>
        </p:nvSpPr>
        <p:spPr>
          <a:xfrm>
            <a:off x="823424" y="1629549"/>
            <a:ext cx="2102656" cy="359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Lane </a:t>
            </a:r>
            <a:r>
              <a:rPr lang="hu-HU" dirty="0" err="1"/>
              <a:t>change</a:t>
            </a:r>
            <a:r>
              <a:rPr lang="hu-HU" dirty="0"/>
              <a:t> </a:t>
            </a:r>
            <a:r>
              <a:rPr lang="hu-HU" dirty="0" err="1"/>
              <a:t>assistance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6" name="Google Shape;1396;p50"/>
          <p:cNvSpPr txBox="1">
            <a:spLocks noGrp="1"/>
          </p:cNvSpPr>
          <p:nvPr>
            <p:ph type="subTitle" idx="4294967295"/>
          </p:nvPr>
        </p:nvSpPr>
        <p:spPr>
          <a:xfrm>
            <a:off x="823426" y="2665925"/>
            <a:ext cx="2635799" cy="39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hu-HU" dirty="0" err="1"/>
              <a:t>Convoy</a:t>
            </a:r>
            <a:r>
              <a:rPr lang="hu-HU" dirty="0"/>
              <a:t> Of </a:t>
            </a:r>
            <a:r>
              <a:rPr lang="hu-HU" dirty="0" err="1"/>
              <a:t>Self-Driving</a:t>
            </a:r>
            <a:r>
              <a:rPr lang="hu-HU" dirty="0"/>
              <a:t> </a:t>
            </a:r>
            <a:r>
              <a:rPr lang="hu-HU" dirty="0" err="1"/>
              <a:t>Trucks</a:t>
            </a:r>
            <a:endParaRPr dirty="0"/>
          </a:p>
        </p:txBody>
      </p:sp>
      <p:sp>
        <p:nvSpPr>
          <p:cNvPr id="1397" name="Google Shape;1397;p50"/>
          <p:cNvSpPr txBox="1">
            <a:spLocks noGrp="1"/>
          </p:cNvSpPr>
          <p:nvPr>
            <p:ph type="subTitle" idx="4294967295"/>
          </p:nvPr>
        </p:nvSpPr>
        <p:spPr>
          <a:xfrm>
            <a:off x="823424" y="3693300"/>
            <a:ext cx="3024675" cy="39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 err="1"/>
              <a:t>Tracked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collision</a:t>
            </a:r>
            <a:r>
              <a:rPr lang="hu-HU" dirty="0"/>
              <a:t> </a:t>
            </a:r>
            <a:r>
              <a:rPr lang="hu-HU" dirty="0" err="1"/>
              <a:t>emergency</a:t>
            </a:r>
            <a:endParaRPr dirty="0"/>
          </a:p>
        </p:txBody>
      </p:sp>
      <p:sp>
        <p:nvSpPr>
          <p:cNvPr id="1398" name="Google Shape;1398;p50"/>
          <p:cNvSpPr txBox="1">
            <a:spLocks noGrp="1"/>
          </p:cNvSpPr>
          <p:nvPr>
            <p:ph type="subTitle" idx="4294967295"/>
          </p:nvPr>
        </p:nvSpPr>
        <p:spPr>
          <a:xfrm>
            <a:off x="823425" y="1989425"/>
            <a:ext cx="35937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9" name="Google Shape;1399;p50"/>
          <p:cNvSpPr txBox="1">
            <a:spLocks noGrp="1"/>
          </p:cNvSpPr>
          <p:nvPr>
            <p:ph type="subTitle" idx="4294967295"/>
          </p:nvPr>
        </p:nvSpPr>
        <p:spPr>
          <a:xfrm>
            <a:off x="823425" y="3017900"/>
            <a:ext cx="35937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 err="1"/>
              <a:t>Self-Driving</a:t>
            </a:r>
            <a:r>
              <a:rPr lang="hu-HU" dirty="0"/>
              <a:t> </a:t>
            </a:r>
            <a:r>
              <a:rPr lang="hu-HU" dirty="0" err="1"/>
              <a:t>Trucks</a:t>
            </a:r>
            <a:r>
              <a:rPr lang="hu-HU" dirty="0"/>
              <a:t> </a:t>
            </a:r>
            <a:r>
              <a:rPr lang="hu-HU" dirty="0" err="1"/>
              <a:t>follow</a:t>
            </a:r>
            <a:r>
              <a:rPr lang="hu-HU" dirty="0"/>
              <a:t> </a:t>
            </a:r>
            <a:r>
              <a:rPr lang="hu-HU" dirty="0" err="1"/>
              <a:t>eachother</a:t>
            </a:r>
            <a:endParaRPr dirty="0"/>
          </a:p>
        </p:txBody>
      </p:sp>
      <p:sp>
        <p:nvSpPr>
          <p:cNvPr id="1400" name="Google Shape;1400;p50"/>
          <p:cNvSpPr txBox="1">
            <a:spLocks noGrp="1"/>
          </p:cNvSpPr>
          <p:nvPr>
            <p:ph type="subTitle" idx="4294967295"/>
          </p:nvPr>
        </p:nvSpPr>
        <p:spPr>
          <a:xfrm>
            <a:off x="823425" y="4045275"/>
            <a:ext cx="3748576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/>
              <a:t>New 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detect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vehicles</a:t>
            </a:r>
            <a:r>
              <a:rPr lang="hu-HU" dirty="0"/>
              <a:t>’ </a:t>
            </a:r>
            <a:r>
              <a:rPr lang="hu-HU" dirty="0" err="1"/>
              <a:t>collision</a:t>
            </a:r>
            <a:r>
              <a:rPr lang="hu-HU" dirty="0"/>
              <a:t>, </a:t>
            </a:r>
            <a:r>
              <a:rPr lang="hu-HU" dirty="0" err="1"/>
              <a:t>accident</a:t>
            </a:r>
            <a:endParaRPr dirty="0"/>
          </a:p>
        </p:txBody>
      </p:sp>
      <p:sp>
        <p:nvSpPr>
          <p:cNvPr id="1401" name="Google Shape;1401;p50"/>
          <p:cNvSpPr/>
          <p:nvPr/>
        </p:nvSpPr>
        <p:spPr>
          <a:xfrm>
            <a:off x="4444880" y="1681050"/>
            <a:ext cx="241800" cy="24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2" name="Google Shape;1402;p50"/>
          <p:cNvSpPr/>
          <p:nvPr/>
        </p:nvSpPr>
        <p:spPr>
          <a:xfrm>
            <a:off x="7434954" y="2671750"/>
            <a:ext cx="353100" cy="353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50"/>
          <p:cNvSpPr/>
          <p:nvPr/>
        </p:nvSpPr>
        <p:spPr>
          <a:xfrm>
            <a:off x="6760556" y="3567275"/>
            <a:ext cx="602100" cy="602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404" name="Google Shape;1404;p50"/>
          <p:cNvCxnSpPr>
            <a:cxnSpLocks/>
            <a:stCxn id="1395" idx="3"/>
            <a:endCxn id="1401" idx="2"/>
          </p:cNvCxnSpPr>
          <p:nvPr/>
        </p:nvCxnSpPr>
        <p:spPr>
          <a:xfrm flipV="1">
            <a:off x="2926080" y="1801950"/>
            <a:ext cx="1518800" cy="753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50"/>
          <p:cNvCxnSpPr>
            <a:cxnSpLocks/>
            <a:stCxn id="1396" idx="3"/>
            <a:endCxn id="1402" idx="2"/>
          </p:cNvCxnSpPr>
          <p:nvPr/>
        </p:nvCxnSpPr>
        <p:spPr>
          <a:xfrm flipV="1">
            <a:off x="3459225" y="2848300"/>
            <a:ext cx="3975729" cy="174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50"/>
          <p:cNvCxnSpPr>
            <a:cxnSpLocks/>
            <a:stCxn id="1397" idx="3"/>
            <a:endCxn id="1403" idx="2"/>
          </p:cNvCxnSpPr>
          <p:nvPr/>
        </p:nvCxnSpPr>
        <p:spPr>
          <a:xfrm flipV="1">
            <a:off x="3848099" y="3868325"/>
            <a:ext cx="2912457" cy="247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60097F-875E-FB7B-030C-5C91FF210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16" b="89691" l="4447" r="95299">
                        <a14:foregroundMark x1="4701" y1="34021" x2="4701" y2="34021"/>
                        <a14:foregroundMark x1="14485" y1="55670" x2="14485" y2="55670"/>
                        <a14:foregroundMark x1="26811" y1="42268" x2="26811" y2="42268"/>
                        <a14:foregroundMark x1="41423" y1="58763" x2="41423" y2="58763"/>
                        <a14:foregroundMark x1="47522" y1="36082" x2="47522" y2="36082"/>
                        <a14:foregroundMark x1="79288" y1="56701" x2="79288" y2="56701"/>
                        <a14:foregroundMark x1="91360" y1="34021" x2="91360" y2="34021"/>
                        <a14:foregroundMark x1="95299" y1="56701" x2="95299" y2="56701"/>
                        <a14:foregroundMark x1="57687" y1="56701" x2="57687" y2="56701"/>
                        <a14:foregroundMark x1="69377" y1="37113" x2="69377" y2="3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225" y="2403825"/>
            <a:ext cx="4044693" cy="49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CDF5415-9985-A775-E399-F015344BD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380" y="3265552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56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1705" name="Google Shape;1705;p56"/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6898126" y="2721814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6439438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56"/>
          <p:cNvSpPr txBox="1">
            <a:spLocks noGrp="1"/>
          </p:cNvSpPr>
          <p:nvPr>
            <p:ph type="title"/>
          </p:nvPr>
        </p:nvSpPr>
        <p:spPr>
          <a:xfrm>
            <a:off x="690710" y="842667"/>
            <a:ext cx="7078850" cy="16190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</a:t>
            </a:r>
            <a:r>
              <a:rPr lang="hu-HU" sz="3200" dirty="0"/>
              <a:t> YOU</a:t>
            </a:r>
            <a:br>
              <a:rPr lang="hu-HU" sz="3200" dirty="0"/>
            </a:br>
            <a:r>
              <a:rPr lang="hu-HU" sz="3200" dirty="0"/>
              <a:t>FOR YOUR </a:t>
            </a:r>
            <a:br>
              <a:rPr lang="hu-HU" sz="3200" dirty="0"/>
            </a:br>
            <a:r>
              <a:rPr lang="hu-HU" sz="3200" dirty="0"/>
              <a:t>ATTENTION!</a:t>
            </a:r>
            <a:br>
              <a:rPr lang="hu-HU" sz="3200" dirty="0"/>
            </a:br>
            <a:endParaRPr sz="3200" dirty="0"/>
          </a:p>
        </p:txBody>
      </p:sp>
      <p:sp>
        <p:nvSpPr>
          <p:cNvPr id="1794" name="Google Shape;1794;p56"/>
          <p:cNvSpPr txBox="1">
            <a:spLocks noGrp="1"/>
          </p:cNvSpPr>
          <p:nvPr>
            <p:ph type="subTitle" idx="1"/>
          </p:nvPr>
        </p:nvSpPr>
        <p:spPr>
          <a:xfrm>
            <a:off x="760407" y="2714838"/>
            <a:ext cx="3447300" cy="1003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Do you have any questions?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795" name="Google Shape;1795;p56"/>
          <p:cNvSpPr txBox="1"/>
          <p:nvPr/>
        </p:nvSpPr>
        <p:spPr>
          <a:xfrm>
            <a:off x="724383" y="4329559"/>
            <a:ext cx="3447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Please keep this slide for attribution.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8E0A1CE-F352-82F4-F3A4-7DC99D4B49AB}"/>
              </a:ext>
            </a:extLst>
          </p:cNvPr>
          <p:cNvSpPr/>
          <p:nvPr/>
        </p:nvSpPr>
        <p:spPr>
          <a:xfrm>
            <a:off x="557213" y="3817092"/>
            <a:ext cx="3614470" cy="1011938"/>
          </a:xfrm>
          <a:prstGeom prst="rect">
            <a:avLst/>
          </a:prstGeom>
          <a:solidFill>
            <a:srgbClr val="00A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153</Words>
  <Application>Microsoft Office PowerPoint</Application>
  <PresentationFormat>Diavetítés a képernyőre (16:9 oldalarány)</PresentationFormat>
  <Paragraphs>45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Lato</vt:lpstr>
      <vt:lpstr>Arial</vt:lpstr>
      <vt:lpstr>Open Sans</vt:lpstr>
      <vt:lpstr>Krona One</vt:lpstr>
      <vt:lpstr>Ubuntu</vt:lpstr>
      <vt:lpstr>Driving Center Company Profile by Slidesgo</vt:lpstr>
      <vt:lpstr>PredictiveObject Tracking Simulation software</vt:lpstr>
      <vt:lpstr>Our Team</vt:lpstr>
      <vt:lpstr>Software Architecture</vt:lpstr>
      <vt:lpstr>Control flow</vt:lpstr>
      <vt:lpstr>Graphical User Interface</vt:lpstr>
      <vt:lpstr>Ideas, Future Projects</vt:lpstr>
      <vt:lpstr>THANK YOU FOR YOUR 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Center Company Profile</dc:title>
  <cp:lastModifiedBy>Környei Benedek</cp:lastModifiedBy>
  <cp:revision>8</cp:revision>
  <dcterms:modified xsi:type="dcterms:W3CDTF">2022-10-02T04:36:16Z</dcterms:modified>
</cp:coreProperties>
</file>