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6359-1298-3F7D-F15C-AA14E4CDF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4C6E8-3736-C056-2F2D-377A5BB32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7C0C-9EDE-F73E-9468-8AD08BA8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5C3B-C9B9-CF4F-A7F4-B57230BD812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4A1F-C280-3ECB-B435-666F44CA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0C06E-8A4E-ABD0-B39F-34FA2DBF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836D-5124-BC4E-B8E5-2C38EAD9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B072-229E-5A30-31C5-9382EFF5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190A0-A1EE-5E83-99CB-953D4F34F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338F-742A-7676-D20B-D74619B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5C3B-C9B9-CF4F-A7F4-B57230BD812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621E-883C-8292-7CF3-C8AE8994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DAA53-8E45-046D-E54D-C1D25955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836D-5124-BC4E-B8E5-2C38EAD9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3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21072-DD5B-EA31-33A9-D1422A7D4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B2BEF-C598-7F5A-A1E9-00492CD7D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FD52-1716-9469-E18D-501FB54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5C3B-C9B9-CF4F-A7F4-B57230BD812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EDAD5-4601-3482-4FEF-7B66C8FF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3D4A-5CC1-3C75-4AEE-D3CE6484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836D-5124-BC4E-B8E5-2C38EAD9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9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AB80-A90C-4E9A-1726-B3DB71C4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358C-21CB-5CC1-204E-09D9E77F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9A731-F41C-484D-C824-82C6A182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5C3B-C9B9-CF4F-A7F4-B57230BD812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A37E6-D6B0-3783-7184-45090A36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6A37-7587-A586-153F-92252C55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836D-5124-BC4E-B8E5-2C38EAD9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4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68D1-A459-428A-A840-66963622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47A24-BC82-D173-5BA7-D5FD2BFAA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248D9-4735-A364-3454-B1DBF09B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5C3B-C9B9-CF4F-A7F4-B57230BD812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A98A2-8006-7F19-2F02-3CF3F930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33A44-2E72-69AB-52FC-B91CA9EF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836D-5124-BC4E-B8E5-2C38EAD9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405E-5A97-860A-DBD8-5274B72B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CB96-BD32-6E9A-6A8E-4585205DF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7D8B0-BAD6-5B17-F705-3831E15AC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7FC94-A0EB-CC92-A801-2B3CB7CE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5C3B-C9B9-CF4F-A7F4-B57230BD812B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0C18-BA7B-60E9-9017-E6EAFCFF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08F5B-7D4C-3BD2-CFBC-E4CFC663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836D-5124-BC4E-B8E5-2C38EAD9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B42A-D727-8DAD-21F7-32F2E498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F855-04C4-D97D-5044-0417E36CE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C2438-B751-3F87-B8EF-230992E7E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00A08-E526-D781-C700-03F9C6F60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43CFE-D772-1C0E-A23A-5BF6B40AF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51C63-DF24-CC0D-D977-289FE4B1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5C3B-C9B9-CF4F-A7F4-B57230BD812B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50884-53EF-9101-87C3-6340511D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620FC-48D2-47D1-D15B-CD0F3345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836D-5124-BC4E-B8E5-2C38EAD9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DD4E-B739-0310-7C0C-F1DB4EE4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B5227-EBD5-5992-8CFC-607E106B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5C3B-C9B9-CF4F-A7F4-B57230BD812B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18B20-52BE-2372-E0B4-BECDCABA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FDFED-4E25-0B3F-2258-4D02BECA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836D-5124-BC4E-B8E5-2C38EAD9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6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7DD13-E174-BBDA-112F-EB74C17A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5C3B-C9B9-CF4F-A7F4-B57230BD812B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23558-8459-F5B5-0F5C-B154F611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2E71-0425-BAC6-11F9-3C9B1B68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836D-5124-BC4E-B8E5-2C38EAD9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A962-301A-026A-4632-901456D4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05653-93C9-8312-590D-48F2AF8D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8D0E4-F967-FC89-B250-C4976C40E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665F0-AC3C-ACC6-9CE3-A04A16A3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5C3B-C9B9-CF4F-A7F4-B57230BD812B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DB2C1-8BF9-222E-EEBB-827809CD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42FEE-584F-9E32-EC38-52304114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836D-5124-BC4E-B8E5-2C38EAD9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2F97-5569-A08F-7122-C1A59CF1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AFDE6-2A48-B258-4555-123ECC6B9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237FD-70E1-EA86-C7C5-F552EEB60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CA7D8-9800-F795-A90B-CDE34215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5C3B-C9B9-CF4F-A7F4-B57230BD812B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A81B-8CB7-C846-AB35-64FD60B7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5D922-997A-CD24-8083-515119AB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836D-5124-BC4E-B8E5-2C38EAD9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F17AC-C029-7213-5075-6EBD422C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24447-B95F-E6EB-9A35-0EE9CACA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F2EB3-00E7-4935-A6A0-E7E9FD9CE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C5C3B-C9B9-CF4F-A7F4-B57230BD812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4265-5D80-5E00-15B5-76CD54BB0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5FC92-8E9D-ED81-CD10-535907ECE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D836D-5124-BC4E-B8E5-2C38EAD9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3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41C3-6CE0-50AE-B06A-EBE0CEF83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4D771-7858-5439-6251-3AB526ED8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5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CA75DB-F023-542A-31E5-EE8556CA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Highly methylated genes has different expression level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8CE19-E837-FFD0-CA9D-E4FE413A22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2588" y="1577636"/>
            <a:ext cx="5323908" cy="532390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C1C286-F0FC-0584-DF6A-204F86BC6C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Genes with high (or low) methylation levels has a bit lower, but statistically significant, gene expression distribution compared to genes with average methylation levels </a:t>
            </a:r>
          </a:p>
          <a:p>
            <a:r>
              <a:rPr lang="en-US" dirty="0"/>
              <a:t>Statistical test :</a:t>
            </a:r>
          </a:p>
          <a:p>
            <a:pPr lvl="1"/>
            <a:r>
              <a:rPr lang="en-US" dirty="0"/>
              <a:t>Kolmogorov-</a:t>
            </a:r>
            <a:r>
              <a:rPr lang="en-US" dirty="0" err="1"/>
              <a:t>Smirnow</a:t>
            </a:r>
            <a:r>
              <a:rPr lang="en-US" dirty="0"/>
              <a:t> test (one sided test) </a:t>
            </a:r>
          </a:p>
        </p:txBody>
      </p:sp>
    </p:spTree>
    <p:extLst>
      <p:ext uri="{BB962C8B-B14F-4D97-AF65-F5344CB8AC3E}">
        <p14:creationId xmlns:p14="http://schemas.microsoft.com/office/powerpoint/2010/main" val="300336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CA75DB-F023-542A-31E5-EE8556CA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Genes that has different methylation levels between two stages in their life cycle are more prone to have differences in their RNA levels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C1C286-F0FC-0584-DF6A-204F86BC6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4913" y="2244284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Genes with a shift in methylation levels between two tissues has, population wise, significantly  more different RNA levels between the two tissues compared to genes with no variation in the methylation levels </a:t>
            </a:r>
          </a:p>
          <a:p>
            <a:r>
              <a:rPr lang="en-US" dirty="0"/>
              <a:t>Statistical test :</a:t>
            </a:r>
          </a:p>
          <a:p>
            <a:pPr lvl="1"/>
            <a:r>
              <a:rPr lang="en-US" dirty="0"/>
              <a:t>Kolmogorov-</a:t>
            </a:r>
            <a:r>
              <a:rPr lang="en-US" dirty="0" err="1"/>
              <a:t>Smirnow</a:t>
            </a:r>
            <a:r>
              <a:rPr lang="en-US" dirty="0"/>
              <a:t> test (two sided test)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788396-B25D-3929-00BD-1ABAF0EE64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7633" b="38007"/>
          <a:stretch/>
        </p:blipFill>
        <p:spPr>
          <a:xfrm>
            <a:off x="-24714" y="1900330"/>
            <a:ext cx="7109569" cy="3758637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11AA1679-EA39-AA49-D1F1-10770C550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71" t="19987" r="-373" b="49693"/>
          <a:stretch/>
        </p:blipFill>
        <p:spPr>
          <a:xfrm>
            <a:off x="2641491" y="5328282"/>
            <a:ext cx="2338282" cy="15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3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113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Highly methylated genes has different expression level distribution</vt:lpstr>
      <vt:lpstr>Genes that has different methylation levels between two stages in their life cycle are more prone to have differences in their RNA levels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Reimegård</dc:creator>
  <cp:lastModifiedBy>Johan Reimegård</cp:lastModifiedBy>
  <cp:revision>1</cp:revision>
  <dcterms:created xsi:type="dcterms:W3CDTF">2023-03-02T22:27:27Z</dcterms:created>
  <dcterms:modified xsi:type="dcterms:W3CDTF">2023-03-02T23:08:11Z</dcterms:modified>
</cp:coreProperties>
</file>