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 id="214748369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75d53425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75d53425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33276173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33276173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3327617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3327617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6a24a0b5f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6a24a0b5f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6a7ab4031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6a7ab4031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6a24a0b5f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6a24a0b5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13327617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13327617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95efadc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95efadc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1f9308aae7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1f9308aae7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f9308aae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1f9308aae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6a7ab403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6a7ab403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3327617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3327617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424a90bb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1424a90bb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6a978762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6a978762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f9308aa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f9308aa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424a90bb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424a90bb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6a24a0b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6a24a0b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f9308aae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f9308aae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f9308aae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f9308aae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1f9308aae7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1f9308aae7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80675" y="1687650"/>
            <a:ext cx="6350100" cy="143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080675" y="3183000"/>
            <a:ext cx="635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0"/>
            <a:ext cx="1721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8680750"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3091725" y="1412738"/>
            <a:ext cx="5339100" cy="1089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3091725" y="3233663"/>
            <a:ext cx="53391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73" name="Google Shape;73;p11"/>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11"/>
          <p:cNvCxnSpPr/>
          <p:nvPr/>
        </p:nvCxnSpPr>
        <p:spPr>
          <a:xfrm>
            <a:off x="8820525"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3"/>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3"/>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79" name="Google Shape;7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3"/>
          <p:cNvSpPr txBox="1"/>
          <p:nvPr>
            <p:ph hasCustomPrompt="1" idx="2" type="title"/>
          </p:nvPr>
        </p:nvSpPr>
        <p:spPr>
          <a:xfrm>
            <a:off x="720000"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3" type="title"/>
          </p:nvPr>
        </p:nvSpPr>
        <p:spPr>
          <a:xfrm>
            <a:off x="720000"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4" type="title"/>
          </p:nvPr>
        </p:nvSpPr>
        <p:spPr>
          <a:xfrm>
            <a:off x="3371772"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5" type="title"/>
          </p:nvPr>
        </p:nvSpPr>
        <p:spPr>
          <a:xfrm>
            <a:off x="3371772"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6" type="title"/>
          </p:nvPr>
        </p:nvSpPr>
        <p:spPr>
          <a:xfrm>
            <a:off x="6023544" y="1579950"/>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7" type="title"/>
          </p:nvPr>
        </p:nvSpPr>
        <p:spPr>
          <a:xfrm>
            <a:off x="6023544" y="2914288"/>
            <a:ext cx="765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idx="1" type="subTitle"/>
          </p:nvPr>
        </p:nvSpPr>
        <p:spPr>
          <a:xfrm>
            <a:off x="720000"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7" name="Google Shape;87;p13"/>
          <p:cNvSpPr txBox="1"/>
          <p:nvPr>
            <p:ph idx="8" type="subTitle"/>
          </p:nvPr>
        </p:nvSpPr>
        <p:spPr>
          <a:xfrm>
            <a:off x="3371774"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8" name="Google Shape;88;p13"/>
          <p:cNvSpPr txBox="1"/>
          <p:nvPr>
            <p:ph idx="9" type="subTitle"/>
          </p:nvPr>
        </p:nvSpPr>
        <p:spPr>
          <a:xfrm>
            <a:off x="6023548" y="1978648"/>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89" name="Google Shape;89;p13"/>
          <p:cNvSpPr txBox="1"/>
          <p:nvPr>
            <p:ph idx="13" type="subTitle"/>
          </p:nvPr>
        </p:nvSpPr>
        <p:spPr>
          <a:xfrm>
            <a:off x="720000"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0" name="Google Shape;90;p13"/>
          <p:cNvSpPr txBox="1"/>
          <p:nvPr>
            <p:ph idx="14" type="subTitle"/>
          </p:nvPr>
        </p:nvSpPr>
        <p:spPr>
          <a:xfrm>
            <a:off x="3371774"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91" name="Google Shape;91;p13"/>
          <p:cNvSpPr txBox="1"/>
          <p:nvPr>
            <p:ph idx="15" type="subTitle"/>
          </p:nvPr>
        </p:nvSpPr>
        <p:spPr>
          <a:xfrm>
            <a:off x="6023548" y="3313049"/>
            <a:ext cx="2400600" cy="5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grpSp>
        <p:nvGrpSpPr>
          <p:cNvPr id="92" name="Google Shape;92;p13"/>
          <p:cNvGrpSpPr/>
          <p:nvPr/>
        </p:nvGrpSpPr>
        <p:grpSpPr>
          <a:xfrm>
            <a:off x="720000" y="4854300"/>
            <a:ext cx="8536500" cy="0"/>
            <a:chOff x="2220050" y="1547100"/>
            <a:chExt cx="8536500" cy="0"/>
          </a:xfrm>
        </p:grpSpPr>
        <p:cxnSp>
          <p:nvCxnSpPr>
            <p:cNvPr id="93" name="Google Shape;93;p13"/>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94" name="Google Shape;94;p13"/>
            <p:cNvCxnSpPr/>
            <p:nvPr/>
          </p:nvCxnSpPr>
          <p:spPr>
            <a:xfrm>
              <a:off x="2684450" y="1547100"/>
              <a:ext cx="8072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5" name="Shape 95"/>
        <p:cNvGrpSpPr/>
        <p:nvPr/>
      </p:nvGrpSpPr>
      <p:grpSpPr>
        <a:xfrm>
          <a:off x="0" y="0"/>
          <a:ext cx="0" cy="0"/>
          <a:chOff x="0" y="0"/>
          <a:chExt cx="0" cy="0"/>
        </a:xfrm>
      </p:grpSpPr>
      <p:sp>
        <p:nvSpPr>
          <p:cNvPr id="96" name="Google Shape;96;p14"/>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98" name="Google Shape;98;p14"/>
          <p:cNvCxnSpPr/>
          <p:nvPr/>
        </p:nvCxnSpPr>
        <p:spPr>
          <a:xfrm>
            <a:off x="8783850"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99" name="Google Shape;99;p14"/>
          <p:cNvGrpSpPr/>
          <p:nvPr/>
        </p:nvGrpSpPr>
        <p:grpSpPr>
          <a:xfrm>
            <a:off x="1501085" y="4854300"/>
            <a:ext cx="7698000" cy="0"/>
            <a:chOff x="2220050" y="1547100"/>
            <a:chExt cx="7698000" cy="0"/>
          </a:xfrm>
        </p:grpSpPr>
        <p:cxnSp>
          <p:nvCxnSpPr>
            <p:cNvPr id="100" name="Google Shape;100;p1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01" name="Google Shape;101;p14"/>
            <p:cNvCxnSpPr/>
            <p:nvPr/>
          </p:nvCxnSpPr>
          <p:spPr>
            <a:xfrm>
              <a:off x="2684450" y="1547100"/>
              <a:ext cx="7233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2" name="Shape 102"/>
        <p:cNvGrpSpPr/>
        <p:nvPr/>
      </p:nvGrpSpPr>
      <p:grpSpPr>
        <a:xfrm>
          <a:off x="0" y="0"/>
          <a:ext cx="0" cy="0"/>
          <a:chOff x="0" y="0"/>
          <a:chExt cx="0" cy="0"/>
        </a:xfrm>
      </p:grpSpPr>
      <p:sp>
        <p:nvSpPr>
          <p:cNvPr id="103" name="Google Shape;103;p15"/>
          <p:cNvSpPr/>
          <p:nvPr>
            <p:ph idx="2" type="pic"/>
          </p:nvPr>
        </p:nvSpPr>
        <p:spPr>
          <a:xfrm>
            <a:off x="1377525" y="0"/>
            <a:ext cx="3802500" cy="3033900"/>
          </a:xfrm>
          <a:prstGeom prst="rect">
            <a:avLst/>
          </a:prstGeom>
          <a:noFill/>
          <a:ln>
            <a:noFill/>
          </a:ln>
        </p:spPr>
      </p:sp>
      <p:sp>
        <p:nvSpPr>
          <p:cNvPr id="104" name="Google Shape;104;p15"/>
          <p:cNvSpPr/>
          <p:nvPr>
            <p:ph idx="3" type="pic"/>
          </p:nvPr>
        </p:nvSpPr>
        <p:spPr>
          <a:xfrm>
            <a:off x="5516825" y="-23825"/>
            <a:ext cx="3643800" cy="5167200"/>
          </a:xfrm>
          <a:prstGeom prst="rect">
            <a:avLst/>
          </a:prstGeom>
          <a:noFill/>
          <a:ln>
            <a:noFill/>
          </a:ln>
        </p:spPr>
      </p:sp>
      <p:sp>
        <p:nvSpPr>
          <p:cNvPr id="105" name="Google Shape;105;p15"/>
          <p:cNvSpPr/>
          <p:nvPr/>
        </p:nvSpPr>
        <p:spPr>
          <a:xfrm>
            <a:off x="0" y="0"/>
            <a:ext cx="104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5"/>
          <p:cNvCxnSpPr/>
          <p:nvPr/>
        </p:nvCxnSpPr>
        <p:spPr>
          <a:xfrm>
            <a:off x="88055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07" name="Google Shape;107;p15"/>
          <p:cNvSpPr txBox="1"/>
          <p:nvPr>
            <p:ph type="title"/>
          </p:nvPr>
        </p:nvSpPr>
        <p:spPr>
          <a:xfrm>
            <a:off x="1377513" y="3108350"/>
            <a:ext cx="38025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5"/>
          <p:cNvSpPr txBox="1"/>
          <p:nvPr>
            <p:ph idx="1" type="subTitle"/>
          </p:nvPr>
        </p:nvSpPr>
        <p:spPr>
          <a:xfrm>
            <a:off x="1377513" y="3679400"/>
            <a:ext cx="3802500" cy="9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09" name="Shape 109"/>
        <p:cNvGrpSpPr/>
        <p:nvPr/>
      </p:nvGrpSpPr>
      <p:grpSpPr>
        <a:xfrm>
          <a:off x="0" y="0"/>
          <a:ext cx="0" cy="0"/>
          <a:chOff x="0" y="0"/>
          <a:chExt cx="0" cy="0"/>
        </a:xfrm>
      </p:grpSpPr>
      <p:sp>
        <p:nvSpPr>
          <p:cNvPr id="110" name="Google Shape;110;p16"/>
          <p:cNvSpPr txBox="1"/>
          <p:nvPr>
            <p:ph type="title"/>
          </p:nvPr>
        </p:nvSpPr>
        <p:spPr>
          <a:xfrm>
            <a:off x="6071025" y="539500"/>
            <a:ext cx="23598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16"/>
          <p:cNvSpPr txBox="1"/>
          <p:nvPr>
            <p:ph idx="1" type="subTitle"/>
          </p:nvPr>
        </p:nvSpPr>
        <p:spPr>
          <a:xfrm>
            <a:off x="6071025" y="1570750"/>
            <a:ext cx="23598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2" name="Google Shape;112;p16"/>
          <p:cNvSpPr/>
          <p:nvPr>
            <p:ph idx="2" type="pic"/>
          </p:nvPr>
        </p:nvSpPr>
        <p:spPr>
          <a:xfrm>
            <a:off x="0" y="0"/>
            <a:ext cx="3428100" cy="5143500"/>
          </a:xfrm>
          <a:prstGeom prst="rect">
            <a:avLst/>
          </a:prstGeom>
          <a:noFill/>
          <a:ln>
            <a:noFill/>
          </a:ln>
        </p:spPr>
      </p:sp>
      <p:sp>
        <p:nvSpPr>
          <p:cNvPr id="113" name="Google Shape;113;p16"/>
          <p:cNvSpPr/>
          <p:nvPr>
            <p:ph idx="3" type="pic"/>
          </p:nvPr>
        </p:nvSpPr>
        <p:spPr>
          <a:xfrm>
            <a:off x="3690500" y="3066625"/>
            <a:ext cx="4705500" cy="2076900"/>
          </a:xfrm>
          <a:prstGeom prst="rect">
            <a:avLst/>
          </a:prstGeom>
          <a:noFill/>
          <a:ln>
            <a:noFill/>
          </a:ln>
        </p:spPr>
      </p:sp>
      <p:sp>
        <p:nvSpPr>
          <p:cNvPr id="114" name="Google Shape;114;p16"/>
          <p:cNvSpPr/>
          <p:nvPr>
            <p:ph idx="4" type="pic"/>
          </p:nvPr>
        </p:nvSpPr>
        <p:spPr>
          <a:xfrm>
            <a:off x="3690375" y="0"/>
            <a:ext cx="2285700" cy="2826300"/>
          </a:xfrm>
          <a:prstGeom prst="rect">
            <a:avLst/>
          </a:prstGeom>
          <a:noFill/>
          <a:ln>
            <a:noFill/>
          </a:ln>
        </p:spPr>
      </p:sp>
      <p:sp>
        <p:nvSpPr>
          <p:cNvPr id="115" name="Google Shape;115;p16"/>
          <p:cNvSpPr/>
          <p:nvPr/>
        </p:nvSpPr>
        <p:spPr>
          <a:xfrm>
            <a:off x="8947250" y="0"/>
            <a:ext cx="196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6"/>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117" name="Shape 117"/>
        <p:cNvGrpSpPr/>
        <p:nvPr/>
      </p:nvGrpSpPr>
      <p:grpSpPr>
        <a:xfrm>
          <a:off x="0" y="0"/>
          <a:ext cx="0" cy="0"/>
          <a:chOff x="0" y="0"/>
          <a:chExt cx="0" cy="0"/>
        </a:xfrm>
      </p:grpSpPr>
      <p:sp>
        <p:nvSpPr>
          <p:cNvPr id="118" name="Google Shape;118;p17"/>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7"/>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20" name="Google Shape;120;p17"/>
          <p:cNvSpPr/>
          <p:nvPr/>
        </p:nvSpPr>
        <p:spPr>
          <a:xfrm>
            <a:off x="0" y="0"/>
            <a:ext cx="59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17"/>
          <p:cNvCxnSpPr/>
          <p:nvPr/>
        </p:nvCxnSpPr>
        <p:spPr>
          <a:xfrm>
            <a:off x="87355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22" name="Google Shape;122;p17"/>
          <p:cNvGrpSpPr/>
          <p:nvPr/>
        </p:nvGrpSpPr>
        <p:grpSpPr>
          <a:xfrm>
            <a:off x="3886675" y="4976075"/>
            <a:ext cx="5341800" cy="0"/>
            <a:chOff x="2220050" y="1547100"/>
            <a:chExt cx="5341800" cy="0"/>
          </a:xfrm>
        </p:grpSpPr>
        <p:cxnSp>
          <p:nvCxnSpPr>
            <p:cNvPr id="123" name="Google Shape;123;p1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24" name="Google Shape;124;p17"/>
            <p:cNvCxnSpPr/>
            <p:nvPr/>
          </p:nvCxnSpPr>
          <p:spPr>
            <a:xfrm>
              <a:off x="2684450" y="1547100"/>
              <a:ext cx="4877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125" name="Shape 125"/>
        <p:cNvGrpSpPr/>
        <p:nvPr/>
      </p:nvGrpSpPr>
      <p:grpSpPr>
        <a:xfrm>
          <a:off x="0" y="0"/>
          <a:ext cx="0" cy="0"/>
          <a:chOff x="0" y="0"/>
          <a:chExt cx="0" cy="0"/>
        </a:xfrm>
      </p:grpSpPr>
      <p:sp>
        <p:nvSpPr>
          <p:cNvPr id="126" name="Google Shape;126;p18"/>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8"/>
          <p:cNvSpPr txBox="1"/>
          <p:nvPr>
            <p:ph idx="1" type="body"/>
          </p:nvPr>
        </p:nvSpPr>
        <p:spPr>
          <a:xfrm>
            <a:off x="713250" y="1017725"/>
            <a:ext cx="7717500" cy="378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28" name="Google Shape;128;p18"/>
          <p:cNvSpPr/>
          <p:nvPr/>
        </p:nvSpPr>
        <p:spPr>
          <a:xfrm>
            <a:off x="0" y="0"/>
            <a:ext cx="18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18"/>
          <p:cNvCxnSpPr/>
          <p:nvPr/>
        </p:nvCxnSpPr>
        <p:spPr>
          <a:xfrm>
            <a:off x="82671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30" name="Google Shape;130;p18"/>
          <p:cNvGrpSpPr/>
          <p:nvPr/>
        </p:nvGrpSpPr>
        <p:grpSpPr>
          <a:xfrm>
            <a:off x="448300" y="4854275"/>
            <a:ext cx="8817600" cy="0"/>
            <a:chOff x="2220050" y="1547100"/>
            <a:chExt cx="8817600" cy="0"/>
          </a:xfrm>
        </p:grpSpPr>
        <p:cxnSp>
          <p:nvCxnSpPr>
            <p:cNvPr id="131" name="Google Shape;131;p1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32" name="Google Shape;132;p18"/>
            <p:cNvCxnSpPr/>
            <p:nvPr/>
          </p:nvCxnSpPr>
          <p:spPr>
            <a:xfrm>
              <a:off x="2684450" y="1547100"/>
              <a:ext cx="8353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3"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9"/>
          <p:cNvCxnSpPr/>
          <p:nvPr/>
        </p:nvCxnSpPr>
        <p:spPr>
          <a:xfrm>
            <a:off x="8909350"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36" name="Google Shape;13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19"/>
          <p:cNvSpPr txBox="1"/>
          <p:nvPr>
            <p:ph idx="1" type="subTitle"/>
          </p:nvPr>
        </p:nvSpPr>
        <p:spPr>
          <a:xfrm>
            <a:off x="720000" y="2275025"/>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8" name="Google Shape;138;p19"/>
          <p:cNvSpPr txBox="1"/>
          <p:nvPr>
            <p:ph idx="2" type="subTitle"/>
          </p:nvPr>
        </p:nvSpPr>
        <p:spPr>
          <a:xfrm>
            <a:off x="3306477" y="2275025"/>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19"/>
          <p:cNvSpPr txBox="1"/>
          <p:nvPr>
            <p:ph idx="3" type="subTitle"/>
          </p:nvPr>
        </p:nvSpPr>
        <p:spPr>
          <a:xfrm>
            <a:off x="5892953" y="2275026"/>
            <a:ext cx="2531100" cy="123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19"/>
          <p:cNvSpPr txBox="1"/>
          <p:nvPr>
            <p:ph idx="4" type="subTitle"/>
          </p:nvPr>
        </p:nvSpPr>
        <p:spPr>
          <a:xfrm>
            <a:off x="720000"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1" name="Google Shape;141;p19"/>
          <p:cNvSpPr txBox="1"/>
          <p:nvPr>
            <p:ph idx="5" type="subTitle"/>
          </p:nvPr>
        </p:nvSpPr>
        <p:spPr>
          <a:xfrm>
            <a:off x="3306484"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2" name="Google Shape;142;p19"/>
          <p:cNvSpPr txBox="1"/>
          <p:nvPr>
            <p:ph idx="6" type="subTitle"/>
          </p:nvPr>
        </p:nvSpPr>
        <p:spPr>
          <a:xfrm>
            <a:off x="5892959" y="1450250"/>
            <a:ext cx="2531100" cy="80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3" name="Shape 143"/>
        <p:cNvGrpSpPr/>
        <p:nvPr/>
      </p:nvGrpSpPr>
      <p:grpSpPr>
        <a:xfrm>
          <a:off x="0" y="0"/>
          <a:ext cx="0" cy="0"/>
          <a:chOff x="0" y="0"/>
          <a:chExt cx="0" cy="0"/>
        </a:xfrm>
      </p:grpSpPr>
      <p:sp>
        <p:nvSpPr>
          <p:cNvPr id="144" name="Google Shape;14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 name="Google Shape;145;p20"/>
          <p:cNvSpPr txBox="1"/>
          <p:nvPr>
            <p:ph idx="1" type="subTitle"/>
          </p:nvPr>
        </p:nvSpPr>
        <p:spPr>
          <a:xfrm>
            <a:off x="726701" y="1701834"/>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6" name="Google Shape;146;p20"/>
          <p:cNvSpPr txBox="1"/>
          <p:nvPr>
            <p:ph idx="2" type="subTitle"/>
          </p:nvPr>
        </p:nvSpPr>
        <p:spPr>
          <a:xfrm>
            <a:off x="4781130" y="1701834"/>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7" name="Google Shape;147;p20"/>
          <p:cNvSpPr txBox="1"/>
          <p:nvPr>
            <p:ph idx="3" type="subTitle"/>
          </p:nvPr>
        </p:nvSpPr>
        <p:spPr>
          <a:xfrm>
            <a:off x="726701" y="3390025"/>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8" name="Google Shape;148;p20"/>
          <p:cNvSpPr txBox="1"/>
          <p:nvPr>
            <p:ph idx="4" type="subTitle"/>
          </p:nvPr>
        </p:nvSpPr>
        <p:spPr>
          <a:xfrm>
            <a:off x="4781129" y="3390023"/>
            <a:ext cx="36495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9" name="Google Shape;149;p20"/>
          <p:cNvSpPr txBox="1"/>
          <p:nvPr>
            <p:ph idx="5" type="subTitle"/>
          </p:nvPr>
        </p:nvSpPr>
        <p:spPr>
          <a:xfrm>
            <a:off x="726700" y="1321075"/>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0" name="Google Shape;150;p20"/>
          <p:cNvSpPr txBox="1"/>
          <p:nvPr>
            <p:ph idx="6" type="subTitle"/>
          </p:nvPr>
        </p:nvSpPr>
        <p:spPr>
          <a:xfrm>
            <a:off x="726700" y="3009341"/>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1" name="Google Shape;151;p20"/>
          <p:cNvSpPr txBox="1"/>
          <p:nvPr>
            <p:ph idx="7" type="subTitle"/>
          </p:nvPr>
        </p:nvSpPr>
        <p:spPr>
          <a:xfrm>
            <a:off x="4781096" y="1321075"/>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2" name="Google Shape;152;p20"/>
          <p:cNvSpPr txBox="1"/>
          <p:nvPr>
            <p:ph idx="8" type="subTitle"/>
          </p:nvPr>
        </p:nvSpPr>
        <p:spPr>
          <a:xfrm>
            <a:off x="4781097" y="3009334"/>
            <a:ext cx="3649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53" name="Google Shape;153;p20"/>
          <p:cNvSpPr/>
          <p:nvPr/>
        </p:nvSpPr>
        <p:spPr>
          <a:xfrm>
            <a:off x="0" y="0"/>
            <a:ext cx="449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 name="Google Shape;154;p20"/>
          <p:cNvCxnSpPr/>
          <p:nvPr/>
        </p:nvCxnSpPr>
        <p:spPr>
          <a:xfrm>
            <a:off x="85769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55" name="Google Shape;155;p20"/>
          <p:cNvGrpSpPr/>
          <p:nvPr/>
        </p:nvGrpSpPr>
        <p:grpSpPr>
          <a:xfrm>
            <a:off x="2819875" y="4823675"/>
            <a:ext cx="6333600" cy="0"/>
            <a:chOff x="2220050" y="1547100"/>
            <a:chExt cx="6333600" cy="0"/>
          </a:xfrm>
        </p:grpSpPr>
        <p:cxnSp>
          <p:nvCxnSpPr>
            <p:cNvPr id="156" name="Google Shape;156;p20"/>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57" name="Google Shape;157;p20"/>
            <p:cNvCxnSpPr/>
            <p:nvPr/>
          </p:nvCxnSpPr>
          <p:spPr>
            <a:xfrm>
              <a:off x="2684450" y="1547100"/>
              <a:ext cx="5869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5911750" y="0"/>
            <a:ext cx="3232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3"/>
          <p:cNvCxnSpPr/>
          <p:nvPr/>
        </p:nvCxnSpPr>
        <p:spPr>
          <a:xfrm>
            <a:off x="7128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6" name="Google Shape;16;p3"/>
          <p:cNvSpPr txBox="1"/>
          <p:nvPr>
            <p:ph type="title"/>
          </p:nvPr>
        </p:nvSpPr>
        <p:spPr>
          <a:xfrm>
            <a:off x="1500200" y="2699650"/>
            <a:ext cx="33621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1500200" y="1602050"/>
            <a:ext cx="12888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8" name="Shape 158"/>
        <p:cNvGrpSpPr/>
        <p:nvPr/>
      </p:nvGrpSpPr>
      <p:grpSpPr>
        <a:xfrm>
          <a:off x="0" y="0"/>
          <a:ext cx="0" cy="0"/>
          <a:chOff x="0" y="0"/>
          <a:chExt cx="0" cy="0"/>
        </a:xfrm>
      </p:grpSpPr>
      <p:sp>
        <p:nvSpPr>
          <p:cNvPr id="159" name="Google Shape;15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21"/>
          <p:cNvSpPr txBox="1"/>
          <p:nvPr>
            <p:ph idx="1" type="subTitle"/>
          </p:nvPr>
        </p:nvSpPr>
        <p:spPr>
          <a:xfrm>
            <a:off x="712900" y="1710154"/>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1" name="Google Shape;161;p21"/>
          <p:cNvSpPr txBox="1"/>
          <p:nvPr>
            <p:ph idx="2" type="subTitle"/>
          </p:nvPr>
        </p:nvSpPr>
        <p:spPr>
          <a:xfrm>
            <a:off x="3262909" y="1710164"/>
            <a:ext cx="26178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2" name="Google Shape;162;p21"/>
          <p:cNvSpPr txBox="1"/>
          <p:nvPr>
            <p:ph idx="3" type="subTitle"/>
          </p:nvPr>
        </p:nvSpPr>
        <p:spPr>
          <a:xfrm>
            <a:off x="712900" y="3539851"/>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3" name="Google Shape;163;p21"/>
          <p:cNvSpPr txBox="1"/>
          <p:nvPr>
            <p:ph idx="4" type="subTitle"/>
          </p:nvPr>
        </p:nvSpPr>
        <p:spPr>
          <a:xfrm>
            <a:off x="3262918" y="3539853"/>
            <a:ext cx="26178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4" name="Google Shape;164;p21"/>
          <p:cNvSpPr txBox="1"/>
          <p:nvPr>
            <p:ph idx="5" type="subTitle"/>
          </p:nvPr>
        </p:nvSpPr>
        <p:spPr>
          <a:xfrm>
            <a:off x="5924954" y="1710160"/>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5" name="Google Shape;165;p21"/>
          <p:cNvSpPr txBox="1"/>
          <p:nvPr>
            <p:ph idx="6" type="subTitle"/>
          </p:nvPr>
        </p:nvSpPr>
        <p:spPr>
          <a:xfrm>
            <a:off x="5924973" y="3539851"/>
            <a:ext cx="25059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6" name="Google Shape;166;p21"/>
          <p:cNvSpPr txBox="1"/>
          <p:nvPr>
            <p:ph idx="7" type="subTitle"/>
          </p:nvPr>
        </p:nvSpPr>
        <p:spPr>
          <a:xfrm>
            <a:off x="712900" y="1208575"/>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7" name="Google Shape;167;p21"/>
          <p:cNvSpPr txBox="1"/>
          <p:nvPr>
            <p:ph idx="8" type="subTitle"/>
          </p:nvPr>
        </p:nvSpPr>
        <p:spPr>
          <a:xfrm>
            <a:off x="3262908" y="1208575"/>
            <a:ext cx="26154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8" name="Google Shape;168;p21"/>
          <p:cNvSpPr txBox="1"/>
          <p:nvPr>
            <p:ph idx="9" type="subTitle"/>
          </p:nvPr>
        </p:nvSpPr>
        <p:spPr>
          <a:xfrm>
            <a:off x="5924951" y="1208575"/>
            <a:ext cx="25035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69" name="Google Shape;169;p21"/>
          <p:cNvSpPr txBox="1"/>
          <p:nvPr>
            <p:ph idx="13" type="subTitle"/>
          </p:nvPr>
        </p:nvSpPr>
        <p:spPr>
          <a:xfrm>
            <a:off x="712900" y="3040861"/>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0" name="Google Shape;170;p21"/>
          <p:cNvSpPr txBox="1"/>
          <p:nvPr>
            <p:ph idx="14" type="subTitle"/>
          </p:nvPr>
        </p:nvSpPr>
        <p:spPr>
          <a:xfrm>
            <a:off x="3262908" y="3040858"/>
            <a:ext cx="26154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1" name="Google Shape;171;p21"/>
          <p:cNvSpPr txBox="1"/>
          <p:nvPr>
            <p:ph idx="15" type="subTitle"/>
          </p:nvPr>
        </p:nvSpPr>
        <p:spPr>
          <a:xfrm>
            <a:off x="5924951" y="3040853"/>
            <a:ext cx="2505900" cy="493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72" name="Google Shape;172;p21"/>
          <p:cNvSpPr/>
          <p:nvPr/>
        </p:nvSpPr>
        <p:spPr>
          <a:xfrm>
            <a:off x="8591250" y="0"/>
            <a:ext cx="5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3" name="Google Shape;173;p21"/>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74" name="Google Shape;174;p21"/>
          <p:cNvGrpSpPr/>
          <p:nvPr/>
        </p:nvGrpSpPr>
        <p:grpSpPr>
          <a:xfrm flipH="1">
            <a:off x="-37375" y="4832600"/>
            <a:ext cx="6198300" cy="0"/>
            <a:chOff x="2220050" y="1547100"/>
            <a:chExt cx="6198300" cy="0"/>
          </a:xfrm>
        </p:grpSpPr>
        <p:cxnSp>
          <p:nvCxnSpPr>
            <p:cNvPr id="175" name="Google Shape;175;p21"/>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76" name="Google Shape;176;p21"/>
            <p:cNvCxnSpPr/>
            <p:nvPr/>
          </p:nvCxnSpPr>
          <p:spPr>
            <a:xfrm>
              <a:off x="2684450" y="1547100"/>
              <a:ext cx="573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7" name="Shape 177"/>
        <p:cNvGrpSpPr/>
        <p:nvPr/>
      </p:nvGrpSpPr>
      <p:grpSpPr>
        <a:xfrm>
          <a:off x="0" y="0"/>
          <a:ext cx="0" cy="0"/>
          <a:chOff x="0" y="0"/>
          <a:chExt cx="0" cy="0"/>
        </a:xfrm>
      </p:grpSpPr>
      <p:sp>
        <p:nvSpPr>
          <p:cNvPr id="178" name="Google Shape;178;p22"/>
          <p:cNvSpPr/>
          <p:nvPr/>
        </p:nvSpPr>
        <p:spPr>
          <a:xfrm>
            <a:off x="6341100" y="0"/>
            <a:ext cx="28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2"/>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2"/>
          <p:cNvSpPr txBox="1"/>
          <p:nvPr>
            <p:ph type="title"/>
          </p:nvPr>
        </p:nvSpPr>
        <p:spPr>
          <a:xfrm>
            <a:off x="713263" y="5395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1" name="Google Shape;181;p22"/>
          <p:cNvSpPr txBox="1"/>
          <p:nvPr>
            <p:ph idx="1" type="subTitle"/>
          </p:nvPr>
        </p:nvSpPr>
        <p:spPr>
          <a:xfrm>
            <a:off x="713225" y="1628575"/>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82" name="Google Shape;182;p22"/>
          <p:cNvSpPr txBox="1"/>
          <p:nvPr/>
        </p:nvSpPr>
        <p:spPr>
          <a:xfrm>
            <a:off x="713225" y="3528875"/>
            <a:ext cx="3765000" cy="668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3"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23"/>
          <p:cNvCxnSpPr/>
          <p:nvPr/>
        </p:nvCxnSpPr>
        <p:spPr>
          <a:xfrm>
            <a:off x="4792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88" name="Google Shape;188;p23"/>
            <p:cNvCxnSpPr/>
            <p:nvPr/>
          </p:nvCxnSpPr>
          <p:spPr>
            <a:xfrm>
              <a:off x="2684450" y="1547100"/>
              <a:ext cx="6000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89"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24"/>
          <p:cNvCxnSpPr/>
          <p:nvPr/>
        </p:nvCxnSpPr>
        <p:spPr>
          <a:xfrm>
            <a:off x="8430781"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194" name="Google Shape;194;p24"/>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8" name="Shape 198"/>
        <p:cNvGrpSpPr/>
        <p:nvPr/>
      </p:nvGrpSpPr>
      <p:grpSpPr>
        <a:xfrm>
          <a:off x="0" y="0"/>
          <a:ext cx="0" cy="0"/>
          <a:chOff x="0" y="0"/>
          <a:chExt cx="0" cy="0"/>
        </a:xfrm>
      </p:grpSpPr>
      <p:sp>
        <p:nvSpPr>
          <p:cNvPr id="199" name="Google Shape;199;p26"/>
          <p:cNvSpPr txBox="1"/>
          <p:nvPr>
            <p:ph type="ctrTitle"/>
          </p:nvPr>
        </p:nvSpPr>
        <p:spPr>
          <a:xfrm>
            <a:off x="2080675" y="1687650"/>
            <a:ext cx="6350100" cy="143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00" name="Google Shape;200;p26"/>
          <p:cNvSpPr txBox="1"/>
          <p:nvPr>
            <p:ph idx="1" type="subTitle"/>
          </p:nvPr>
        </p:nvSpPr>
        <p:spPr>
          <a:xfrm>
            <a:off x="2080675" y="3183000"/>
            <a:ext cx="6350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01" name="Google Shape;201;p26"/>
          <p:cNvSpPr/>
          <p:nvPr/>
        </p:nvSpPr>
        <p:spPr>
          <a:xfrm>
            <a:off x="0" y="0"/>
            <a:ext cx="1721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6"/>
          <p:cNvCxnSpPr/>
          <p:nvPr/>
        </p:nvCxnSpPr>
        <p:spPr>
          <a:xfrm>
            <a:off x="8680750"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3" name="Shape 203"/>
        <p:cNvGrpSpPr/>
        <p:nvPr/>
      </p:nvGrpSpPr>
      <p:grpSpPr>
        <a:xfrm>
          <a:off x="0" y="0"/>
          <a:ext cx="0" cy="0"/>
          <a:chOff x="0" y="0"/>
          <a:chExt cx="0" cy="0"/>
        </a:xfrm>
      </p:grpSpPr>
      <p:sp>
        <p:nvSpPr>
          <p:cNvPr id="204" name="Google Shape;204;p27"/>
          <p:cNvSpPr/>
          <p:nvPr/>
        </p:nvSpPr>
        <p:spPr>
          <a:xfrm>
            <a:off x="5911750" y="0"/>
            <a:ext cx="3232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27"/>
          <p:cNvCxnSpPr/>
          <p:nvPr/>
        </p:nvCxnSpPr>
        <p:spPr>
          <a:xfrm>
            <a:off x="7128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06" name="Google Shape;206;p27"/>
          <p:cNvSpPr txBox="1"/>
          <p:nvPr>
            <p:ph type="title"/>
          </p:nvPr>
        </p:nvSpPr>
        <p:spPr>
          <a:xfrm>
            <a:off x="1500200" y="2699650"/>
            <a:ext cx="33621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7" name="Google Shape;207;p27"/>
          <p:cNvSpPr txBox="1"/>
          <p:nvPr>
            <p:ph hasCustomPrompt="1" idx="2" type="title"/>
          </p:nvPr>
        </p:nvSpPr>
        <p:spPr>
          <a:xfrm>
            <a:off x="1500200" y="1602050"/>
            <a:ext cx="1288800" cy="841800"/>
          </a:xfrm>
          <a:prstGeom prst="rect">
            <a:avLst/>
          </a:prstGeom>
          <a:noFill/>
        </p:spPr>
        <p:txBody>
          <a:bodyPr anchorCtr="0" anchor="b" bIns="91425" lIns="91425" spcFirstLastPara="1" rIns="91425" wrap="square" tIns="91425">
            <a:noAutofit/>
          </a:bodyPr>
          <a:lstStyle>
            <a:lvl1pPr lvl="0">
              <a:spcBef>
                <a:spcPts val="0"/>
              </a:spcBef>
              <a:spcAft>
                <a:spcPts val="0"/>
              </a:spcAft>
              <a:buClr>
                <a:schemeClr val="lt1"/>
              </a:buClr>
              <a:buSzPts val="6000"/>
              <a:buNone/>
              <a:defRPr sz="6000">
                <a:solidFill>
                  <a:schemeClr val="dk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8" name="Shape 208"/>
        <p:cNvGrpSpPr/>
        <p:nvPr/>
      </p:nvGrpSpPr>
      <p:grpSpPr>
        <a:xfrm>
          <a:off x="0" y="0"/>
          <a:ext cx="0" cy="0"/>
          <a:chOff x="0" y="0"/>
          <a:chExt cx="0" cy="0"/>
        </a:xfrm>
      </p:grpSpPr>
      <p:sp>
        <p:nvSpPr>
          <p:cNvPr id="209" name="Google Shape;20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0" name="Google Shape;210;p28"/>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Nunito Light"/>
              <a:buChar char="●"/>
              <a:defRPr/>
            </a:lvl1pPr>
            <a:lvl2pPr indent="-304800" lvl="1" marL="914400">
              <a:lnSpc>
                <a:spcPct val="100000"/>
              </a:lnSpc>
              <a:spcBef>
                <a:spcPts val="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sp>
        <p:nvSpPr>
          <p:cNvPr id="211" name="Google Shape;211;p28"/>
          <p:cNvSpPr/>
          <p:nvPr/>
        </p:nvSpPr>
        <p:spPr>
          <a:xfrm>
            <a:off x="8844200" y="0"/>
            <a:ext cx="30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8"/>
          <p:cNvCxnSpPr/>
          <p:nvPr/>
        </p:nvCxnSpPr>
        <p:spPr>
          <a:xfrm>
            <a:off x="2087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13" name="Google Shape;213;p28"/>
          <p:cNvGrpSpPr/>
          <p:nvPr/>
        </p:nvGrpSpPr>
        <p:grpSpPr>
          <a:xfrm flipH="1">
            <a:off x="-56275" y="4604000"/>
            <a:ext cx="8175300" cy="0"/>
            <a:chOff x="2220050" y="1547100"/>
            <a:chExt cx="8175300" cy="0"/>
          </a:xfrm>
        </p:grpSpPr>
        <p:cxnSp>
          <p:nvCxnSpPr>
            <p:cNvPr id="214" name="Google Shape;214;p2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15" name="Google Shape;215;p28"/>
            <p:cNvCxnSpPr/>
            <p:nvPr/>
          </p:nvCxnSpPr>
          <p:spPr>
            <a:xfrm>
              <a:off x="2684450" y="1547100"/>
              <a:ext cx="7710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6" name="Shape 216"/>
        <p:cNvGrpSpPr/>
        <p:nvPr/>
      </p:nvGrpSpPr>
      <p:grpSpPr>
        <a:xfrm>
          <a:off x="0" y="0"/>
          <a:ext cx="0" cy="0"/>
          <a:chOff x="0" y="0"/>
          <a:chExt cx="0" cy="0"/>
        </a:xfrm>
      </p:grpSpPr>
      <p:sp>
        <p:nvSpPr>
          <p:cNvPr id="217" name="Google Shape;217;p29"/>
          <p:cNvSpPr/>
          <p:nvPr/>
        </p:nvSpPr>
        <p:spPr>
          <a:xfrm>
            <a:off x="7776150" y="0"/>
            <a:ext cx="136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29"/>
          <p:cNvCxnSpPr/>
          <p:nvPr/>
        </p:nvCxnSpPr>
        <p:spPr>
          <a:xfrm>
            <a:off x="2556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19" name="Google Shape;219;p29"/>
          <p:cNvSpPr txBox="1"/>
          <p:nvPr>
            <p:ph type="title"/>
          </p:nvPr>
        </p:nvSpPr>
        <p:spPr>
          <a:xfrm>
            <a:off x="720000" y="445025"/>
            <a:ext cx="6166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0" name="Google Shape;220;p29"/>
          <p:cNvSpPr txBox="1"/>
          <p:nvPr>
            <p:ph idx="1" type="subTitle"/>
          </p:nvPr>
        </p:nvSpPr>
        <p:spPr>
          <a:xfrm>
            <a:off x="3873881" y="2193146"/>
            <a:ext cx="3000900" cy="17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1" name="Google Shape;221;p29"/>
          <p:cNvSpPr txBox="1"/>
          <p:nvPr>
            <p:ph idx="2" type="subTitle"/>
          </p:nvPr>
        </p:nvSpPr>
        <p:spPr>
          <a:xfrm>
            <a:off x="720000" y="2193152"/>
            <a:ext cx="3000900" cy="17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2" name="Google Shape;222;p29"/>
          <p:cNvSpPr txBox="1"/>
          <p:nvPr>
            <p:ph idx="3" type="subTitle"/>
          </p:nvPr>
        </p:nvSpPr>
        <p:spPr>
          <a:xfrm>
            <a:off x="720000" y="1340875"/>
            <a:ext cx="3000900" cy="837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23" name="Google Shape;223;p29"/>
          <p:cNvSpPr txBox="1"/>
          <p:nvPr>
            <p:ph idx="4" type="subTitle"/>
          </p:nvPr>
        </p:nvSpPr>
        <p:spPr>
          <a:xfrm>
            <a:off x="3873881" y="1340875"/>
            <a:ext cx="3000900" cy="837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24" name="Google Shape;224;p29"/>
          <p:cNvGrpSpPr/>
          <p:nvPr/>
        </p:nvGrpSpPr>
        <p:grpSpPr>
          <a:xfrm flipH="1">
            <a:off x="-18775" y="4604000"/>
            <a:ext cx="7429500" cy="0"/>
            <a:chOff x="2220050" y="1547100"/>
            <a:chExt cx="7429500" cy="0"/>
          </a:xfrm>
        </p:grpSpPr>
        <p:cxnSp>
          <p:nvCxnSpPr>
            <p:cNvPr id="225" name="Google Shape;225;p29"/>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26" name="Google Shape;226;p29"/>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sp>
        <p:nvSpPr>
          <p:cNvPr id="228" name="Google Shape;22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9" name="Google Shape;229;p30"/>
          <p:cNvSpPr/>
          <p:nvPr/>
        </p:nvSpPr>
        <p:spPr>
          <a:xfrm>
            <a:off x="8430775" y="0"/>
            <a:ext cx="71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30"/>
          <p:cNvCxnSpPr/>
          <p:nvPr/>
        </p:nvCxnSpPr>
        <p:spPr>
          <a:xfrm>
            <a:off x="3518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31" name="Google Shape;231;p30"/>
          <p:cNvGrpSpPr/>
          <p:nvPr/>
        </p:nvGrpSpPr>
        <p:grpSpPr>
          <a:xfrm flipH="1">
            <a:off x="-84700" y="4901150"/>
            <a:ext cx="7055100" cy="0"/>
            <a:chOff x="2220050" y="1547100"/>
            <a:chExt cx="7055100" cy="0"/>
          </a:xfrm>
        </p:grpSpPr>
        <p:cxnSp>
          <p:nvCxnSpPr>
            <p:cNvPr id="232" name="Google Shape;232;p30"/>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33" name="Google Shape;233;p30"/>
            <p:cNvCxnSpPr/>
            <p:nvPr/>
          </p:nvCxnSpPr>
          <p:spPr>
            <a:xfrm>
              <a:off x="2684450" y="1547100"/>
              <a:ext cx="6590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4" name="Shape 234"/>
        <p:cNvGrpSpPr/>
        <p:nvPr/>
      </p:nvGrpSpPr>
      <p:grpSpPr>
        <a:xfrm>
          <a:off x="0" y="0"/>
          <a:ext cx="0" cy="0"/>
          <a:chOff x="0" y="0"/>
          <a:chExt cx="0" cy="0"/>
        </a:xfrm>
      </p:grpSpPr>
      <p:sp>
        <p:nvSpPr>
          <p:cNvPr id="235" name="Google Shape;235;p31"/>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1"/>
          <p:cNvCxnSpPr/>
          <p:nvPr/>
        </p:nvCxnSpPr>
        <p:spPr>
          <a:xfrm>
            <a:off x="1232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37" name="Google Shape;237;p31"/>
          <p:cNvSpPr txBox="1"/>
          <p:nvPr>
            <p:ph idx="1" type="subTitle"/>
          </p:nvPr>
        </p:nvSpPr>
        <p:spPr>
          <a:xfrm>
            <a:off x="720000" y="1413363"/>
            <a:ext cx="5321400" cy="267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1200"/>
              <a:buChar char="●"/>
              <a:defRPr/>
            </a:lvl1pPr>
            <a:lvl2pPr lvl="1" algn="ctr">
              <a:lnSpc>
                <a:spcPct val="100000"/>
              </a:lnSpc>
              <a:spcBef>
                <a:spcPts val="100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238" name="Google Shape;238;p31"/>
          <p:cNvSpPr txBox="1"/>
          <p:nvPr>
            <p:ph type="title"/>
          </p:nvPr>
        </p:nvSpPr>
        <p:spPr>
          <a:xfrm>
            <a:off x="720000" y="445025"/>
            <a:ext cx="532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39" name="Google Shape;239;p31"/>
          <p:cNvGrpSpPr/>
          <p:nvPr/>
        </p:nvGrpSpPr>
        <p:grpSpPr>
          <a:xfrm flipH="1">
            <a:off x="-93775" y="4604000"/>
            <a:ext cx="4197300" cy="0"/>
            <a:chOff x="2220050" y="1547100"/>
            <a:chExt cx="4197300" cy="0"/>
          </a:xfrm>
        </p:grpSpPr>
        <p:cxnSp>
          <p:nvCxnSpPr>
            <p:cNvPr id="240" name="Google Shape;240;p31"/>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41" name="Google Shape;241;p31"/>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017725"/>
            <a:ext cx="7704000" cy="358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1" name="Google Shape;21;p4"/>
          <p:cNvSpPr/>
          <p:nvPr/>
        </p:nvSpPr>
        <p:spPr>
          <a:xfrm>
            <a:off x="8844200" y="0"/>
            <a:ext cx="300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4"/>
          <p:cNvCxnSpPr/>
          <p:nvPr/>
        </p:nvCxnSpPr>
        <p:spPr>
          <a:xfrm>
            <a:off x="2087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3" name="Google Shape;23;p4"/>
          <p:cNvGrpSpPr/>
          <p:nvPr/>
        </p:nvGrpSpPr>
        <p:grpSpPr>
          <a:xfrm flipH="1">
            <a:off x="-56275" y="4604000"/>
            <a:ext cx="8175300" cy="0"/>
            <a:chOff x="2220050" y="1547100"/>
            <a:chExt cx="8175300" cy="0"/>
          </a:xfrm>
        </p:grpSpPr>
        <p:cxnSp>
          <p:nvCxnSpPr>
            <p:cNvPr id="24" name="Google Shape;24;p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5" name="Google Shape;25;p4"/>
            <p:cNvCxnSpPr/>
            <p:nvPr/>
          </p:nvCxnSpPr>
          <p:spPr>
            <a:xfrm>
              <a:off x="2684450" y="1547100"/>
              <a:ext cx="7710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2" name="Shape 242"/>
        <p:cNvGrpSpPr/>
        <p:nvPr/>
      </p:nvGrpSpPr>
      <p:grpSpPr>
        <a:xfrm>
          <a:off x="0" y="0"/>
          <a:ext cx="0" cy="0"/>
          <a:chOff x="0" y="0"/>
          <a:chExt cx="0" cy="0"/>
        </a:xfrm>
      </p:grpSpPr>
      <p:sp>
        <p:nvSpPr>
          <p:cNvPr id="243" name="Google Shape;243;p32"/>
          <p:cNvSpPr txBox="1"/>
          <p:nvPr>
            <p:ph type="title"/>
          </p:nvPr>
        </p:nvSpPr>
        <p:spPr>
          <a:xfrm>
            <a:off x="3454075" y="13071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44" name="Google Shape;244;p32"/>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32"/>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46" name="Google Shape;246;p32"/>
          <p:cNvGrpSpPr/>
          <p:nvPr/>
        </p:nvGrpSpPr>
        <p:grpSpPr>
          <a:xfrm>
            <a:off x="3230850" y="4760600"/>
            <a:ext cx="6025500" cy="0"/>
            <a:chOff x="2220050" y="1547100"/>
            <a:chExt cx="6025500" cy="0"/>
          </a:xfrm>
        </p:grpSpPr>
        <p:cxnSp>
          <p:nvCxnSpPr>
            <p:cNvPr id="247" name="Google Shape;247;p32"/>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48" name="Google Shape;248;p32"/>
            <p:cNvCxnSpPr/>
            <p:nvPr/>
          </p:nvCxnSpPr>
          <p:spPr>
            <a:xfrm>
              <a:off x="2684450" y="1547100"/>
              <a:ext cx="5561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9" name="Shape 249"/>
        <p:cNvGrpSpPr/>
        <p:nvPr/>
      </p:nvGrpSpPr>
      <p:grpSpPr>
        <a:xfrm>
          <a:off x="0" y="0"/>
          <a:ext cx="0" cy="0"/>
          <a:chOff x="0" y="0"/>
          <a:chExt cx="0" cy="0"/>
        </a:xfrm>
      </p:grpSpPr>
      <p:sp>
        <p:nvSpPr>
          <p:cNvPr id="250" name="Google Shape;250;p33"/>
          <p:cNvSpPr/>
          <p:nvPr/>
        </p:nvSpPr>
        <p:spPr>
          <a:xfrm>
            <a:off x="5555725" y="0"/>
            <a:ext cx="3588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
          <p:cNvSpPr txBox="1"/>
          <p:nvPr>
            <p:ph type="title"/>
          </p:nvPr>
        </p:nvSpPr>
        <p:spPr>
          <a:xfrm>
            <a:off x="713225" y="1254000"/>
            <a:ext cx="4158600" cy="196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52" name="Google Shape;252;p33"/>
          <p:cNvSpPr txBox="1"/>
          <p:nvPr>
            <p:ph idx="1" type="subTitle"/>
          </p:nvPr>
        </p:nvSpPr>
        <p:spPr>
          <a:xfrm>
            <a:off x="713225" y="3218400"/>
            <a:ext cx="4158600" cy="67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cxnSp>
        <p:nvCxnSpPr>
          <p:cNvPr id="253" name="Google Shape;253;p33"/>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54" name="Google Shape;254;p33"/>
          <p:cNvGrpSpPr/>
          <p:nvPr/>
        </p:nvGrpSpPr>
        <p:grpSpPr>
          <a:xfrm flipH="1">
            <a:off x="-93775" y="4604000"/>
            <a:ext cx="4197300" cy="0"/>
            <a:chOff x="2220050" y="1547100"/>
            <a:chExt cx="4197300" cy="0"/>
          </a:xfrm>
        </p:grpSpPr>
        <p:cxnSp>
          <p:nvCxnSpPr>
            <p:cNvPr id="255" name="Google Shape;255;p33"/>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56" name="Google Shape;256;p33"/>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7" name="Shape 257"/>
        <p:cNvGrpSpPr/>
        <p:nvPr/>
      </p:nvGrpSpPr>
      <p:grpSpPr>
        <a:xfrm>
          <a:off x="0" y="0"/>
          <a:ext cx="0" cy="0"/>
          <a:chOff x="0" y="0"/>
          <a:chExt cx="0" cy="0"/>
        </a:xfrm>
      </p:grpSpPr>
      <p:sp>
        <p:nvSpPr>
          <p:cNvPr id="258" name="Google Shape;258;p34"/>
          <p:cNvSpPr/>
          <p:nvPr>
            <p:ph idx="2" type="pic"/>
          </p:nvPr>
        </p:nvSpPr>
        <p:spPr>
          <a:xfrm>
            <a:off x="0" y="-14875"/>
            <a:ext cx="9144000" cy="5158500"/>
          </a:xfrm>
          <a:prstGeom prst="rect">
            <a:avLst/>
          </a:prstGeom>
          <a:noFill/>
          <a:ln>
            <a:noFill/>
          </a:ln>
        </p:spPr>
      </p:sp>
      <p:sp>
        <p:nvSpPr>
          <p:cNvPr id="259" name="Google Shape;259;p34"/>
          <p:cNvSpPr txBox="1"/>
          <p:nvPr>
            <p:ph type="title"/>
          </p:nvPr>
        </p:nvSpPr>
        <p:spPr>
          <a:xfrm>
            <a:off x="713225" y="3836875"/>
            <a:ext cx="3574200" cy="750300"/>
          </a:xfrm>
          <a:prstGeom prst="rect">
            <a:avLst/>
          </a:prstGeom>
          <a:solidFill>
            <a:schemeClr val="lt1"/>
          </a:solidFill>
        </p:spPr>
        <p:txBody>
          <a:bodyPr anchorCtr="0" anchor="t" bIns="91425" lIns="91425" spcFirstLastPara="1" rIns="91425" wrap="square" tIns="91425">
            <a:noAutofit/>
          </a:bodyPr>
          <a:lstStyle>
            <a:lvl1pPr lvl="0">
              <a:spcBef>
                <a:spcPts val="0"/>
              </a:spcBef>
              <a:spcAft>
                <a:spcPts val="0"/>
              </a:spcAft>
              <a:buSzPts val="2800"/>
              <a:buNone/>
              <a:defRPr b="0" sz="18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0" name="Shape 260"/>
        <p:cNvGrpSpPr/>
        <p:nvPr/>
      </p:nvGrpSpPr>
      <p:grpSpPr>
        <a:xfrm>
          <a:off x="0" y="0"/>
          <a:ext cx="0" cy="0"/>
          <a:chOff x="0" y="0"/>
          <a:chExt cx="0" cy="0"/>
        </a:xfrm>
      </p:grpSpPr>
      <p:sp>
        <p:nvSpPr>
          <p:cNvPr id="261" name="Google Shape;261;p35"/>
          <p:cNvSpPr txBox="1"/>
          <p:nvPr>
            <p:ph hasCustomPrompt="1" type="title"/>
          </p:nvPr>
        </p:nvSpPr>
        <p:spPr>
          <a:xfrm>
            <a:off x="3091725" y="1412738"/>
            <a:ext cx="5339100" cy="1089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2" name="Google Shape;262;p35"/>
          <p:cNvSpPr txBox="1"/>
          <p:nvPr>
            <p:ph idx="1" type="subTitle"/>
          </p:nvPr>
        </p:nvSpPr>
        <p:spPr>
          <a:xfrm>
            <a:off x="3091725" y="3233663"/>
            <a:ext cx="5339100" cy="497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
        <p:nvSpPr>
          <p:cNvPr id="263" name="Google Shape;263;p35"/>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5"/>
          <p:cNvCxnSpPr/>
          <p:nvPr/>
        </p:nvCxnSpPr>
        <p:spPr>
          <a:xfrm>
            <a:off x="8820525"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65" name="Shape 26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66" name="Shape 266"/>
        <p:cNvGrpSpPr/>
        <p:nvPr/>
      </p:nvGrpSpPr>
      <p:grpSpPr>
        <a:xfrm>
          <a:off x="0" y="0"/>
          <a:ext cx="0" cy="0"/>
          <a:chOff x="0" y="0"/>
          <a:chExt cx="0" cy="0"/>
        </a:xfrm>
      </p:grpSpPr>
      <p:sp>
        <p:nvSpPr>
          <p:cNvPr id="267" name="Google Shape;267;p37"/>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37"/>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69" name="Google Shape;269;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0" name="Google Shape;270;p37"/>
          <p:cNvSpPr txBox="1"/>
          <p:nvPr>
            <p:ph hasCustomPrompt="1" idx="2" type="title"/>
          </p:nvPr>
        </p:nvSpPr>
        <p:spPr>
          <a:xfrm>
            <a:off x="720000" y="1579950"/>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1" name="Google Shape;271;p37"/>
          <p:cNvSpPr txBox="1"/>
          <p:nvPr>
            <p:ph hasCustomPrompt="1" idx="3" type="title"/>
          </p:nvPr>
        </p:nvSpPr>
        <p:spPr>
          <a:xfrm>
            <a:off x="720000" y="2914288"/>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2" name="Google Shape;272;p37"/>
          <p:cNvSpPr txBox="1"/>
          <p:nvPr>
            <p:ph hasCustomPrompt="1" idx="4" type="title"/>
          </p:nvPr>
        </p:nvSpPr>
        <p:spPr>
          <a:xfrm>
            <a:off x="3371772" y="1579950"/>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3" name="Google Shape;273;p37"/>
          <p:cNvSpPr txBox="1"/>
          <p:nvPr>
            <p:ph hasCustomPrompt="1" idx="5" type="title"/>
          </p:nvPr>
        </p:nvSpPr>
        <p:spPr>
          <a:xfrm>
            <a:off x="3371772" y="2914288"/>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4" name="Google Shape;274;p37"/>
          <p:cNvSpPr txBox="1"/>
          <p:nvPr>
            <p:ph hasCustomPrompt="1" idx="6" type="title"/>
          </p:nvPr>
        </p:nvSpPr>
        <p:spPr>
          <a:xfrm>
            <a:off x="6023544" y="1579950"/>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5" name="Google Shape;275;p37"/>
          <p:cNvSpPr txBox="1"/>
          <p:nvPr>
            <p:ph hasCustomPrompt="1" idx="7" type="title"/>
          </p:nvPr>
        </p:nvSpPr>
        <p:spPr>
          <a:xfrm>
            <a:off x="6023544" y="2914288"/>
            <a:ext cx="765000" cy="447600"/>
          </a:xfrm>
          <a:prstGeom prst="rect">
            <a:avLst/>
          </a:prstGeom>
          <a:noFill/>
        </p:spPr>
        <p:txBody>
          <a:bodyPr anchorCtr="0" anchor="b" bIns="91425" lIns="91425" spcFirstLastPara="1" rIns="91425" wrap="square" tIns="91425">
            <a:noAutofit/>
          </a:bodyPr>
          <a:lstStyle>
            <a:lvl1pPr lvl="0">
              <a:spcBef>
                <a:spcPts val="0"/>
              </a:spcBef>
              <a:spcAft>
                <a:spcPts val="0"/>
              </a:spcAft>
              <a:buSzPts val="3000"/>
              <a:buNone/>
              <a:defRPr sz="30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6" name="Google Shape;276;p37"/>
          <p:cNvSpPr txBox="1"/>
          <p:nvPr>
            <p:ph idx="1" type="subTitle"/>
          </p:nvPr>
        </p:nvSpPr>
        <p:spPr>
          <a:xfrm>
            <a:off x="720000" y="1978648"/>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77" name="Google Shape;277;p37"/>
          <p:cNvSpPr txBox="1"/>
          <p:nvPr>
            <p:ph idx="8" type="subTitle"/>
          </p:nvPr>
        </p:nvSpPr>
        <p:spPr>
          <a:xfrm>
            <a:off x="3371774" y="1978648"/>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78" name="Google Shape;278;p37"/>
          <p:cNvSpPr txBox="1"/>
          <p:nvPr>
            <p:ph idx="9" type="subTitle"/>
          </p:nvPr>
        </p:nvSpPr>
        <p:spPr>
          <a:xfrm>
            <a:off x="6023548" y="1978648"/>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79" name="Google Shape;279;p37"/>
          <p:cNvSpPr txBox="1"/>
          <p:nvPr>
            <p:ph idx="13" type="subTitle"/>
          </p:nvPr>
        </p:nvSpPr>
        <p:spPr>
          <a:xfrm>
            <a:off x="720000" y="3313049"/>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80" name="Google Shape;280;p37"/>
          <p:cNvSpPr txBox="1"/>
          <p:nvPr>
            <p:ph idx="14" type="subTitle"/>
          </p:nvPr>
        </p:nvSpPr>
        <p:spPr>
          <a:xfrm>
            <a:off x="3371774" y="3313049"/>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281" name="Google Shape;281;p37"/>
          <p:cNvSpPr txBox="1"/>
          <p:nvPr>
            <p:ph idx="15" type="subTitle"/>
          </p:nvPr>
        </p:nvSpPr>
        <p:spPr>
          <a:xfrm>
            <a:off x="6023548" y="3313049"/>
            <a:ext cx="2400600" cy="5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grpSp>
        <p:nvGrpSpPr>
          <p:cNvPr id="282" name="Google Shape;282;p37"/>
          <p:cNvGrpSpPr/>
          <p:nvPr/>
        </p:nvGrpSpPr>
        <p:grpSpPr>
          <a:xfrm>
            <a:off x="720000" y="4854300"/>
            <a:ext cx="8536500" cy="0"/>
            <a:chOff x="2220050" y="1547100"/>
            <a:chExt cx="8536500" cy="0"/>
          </a:xfrm>
        </p:grpSpPr>
        <p:cxnSp>
          <p:nvCxnSpPr>
            <p:cNvPr id="283" name="Google Shape;283;p3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84" name="Google Shape;284;p37"/>
            <p:cNvCxnSpPr/>
            <p:nvPr/>
          </p:nvCxnSpPr>
          <p:spPr>
            <a:xfrm>
              <a:off x="2684450" y="1547100"/>
              <a:ext cx="8072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85" name="Shape 285"/>
        <p:cNvGrpSpPr/>
        <p:nvPr/>
      </p:nvGrpSpPr>
      <p:grpSpPr>
        <a:xfrm>
          <a:off x="0" y="0"/>
          <a:ext cx="0" cy="0"/>
          <a:chOff x="0" y="0"/>
          <a:chExt cx="0" cy="0"/>
        </a:xfrm>
      </p:grpSpPr>
      <p:sp>
        <p:nvSpPr>
          <p:cNvPr id="286" name="Google Shape;286;p38"/>
          <p:cNvSpPr/>
          <p:nvPr/>
        </p:nvSpPr>
        <p:spPr>
          <a:xfrm>
            <a:off x="0" y="0"/>
            <a:ext cx="4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288" name="Google Shape;288;p38"/>
          <p:cNvCxnSpPr/>
          <p:nvPr/>
        </p:nvCxnSpPr>
        <p:spPr>
          <a:xfrm>
            <a:off x="8783850"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289" name="Google Shape;289;p38"/>
          <p:cNvGrpSpPr/>
          <p:nvPr/>
        </p:nvGrpSpPr>
        <p:grpSpPr>
          <a:xfrm>
            <a:off x="1501085" y="4854300"/>
            <a:ext cx="7698000" cy="0"/>
            <a:chOff x="2220050" y="1547100"/>
            <a:chExt cx="7698000" cy="0"/>
          </a:xfrm>
        </p:grpSpPr>
        <p:cxnSp>
          <p:nvCxnSpPr>
            <p:cNvPr id="290" name="Google Shape;290;p3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291" name="Google Shape;291;p38"/>
            <p:cNvCxnSpPr/>
            <p:nvPr/>
          </p:nvCxnSpPr>
          <p:spPr>
            <a:xfrm>
              <a:off x="2684450" y="1547100"/>
              <a:ext cx="72336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92" name="Shape 292"/>
        <p:cNvGrpSpPr/>
        <p:nvPr/>
      </p:nvGrpSpPr>
      <p:grpSpPr>
        <a:xfrm>
          <a:off x="0" y="0"/>
          <a:ext cx="0" cy="0"/>
          <a:chOff x="0" y="0"/>
          <a:chExt cx="0" cy="0"/>
        </a:xfrm>
      </p:grpSpPr>
      <p:sp>
        <p:nvSpPr>
          <p:cNvPr id="293" name="Google Shape;293;p39"/>
          <p:cNvSpPr/>
          <p:nvPr>
            <p:ph idx="2" type="pic"/>
          </p:nvPr>
        </p:nvSpPr>
        <p:spPr>
          <a:xfrm>
            <a:off x="1377525" y="0"/>
            <a:ext cx="3802500" cy="3033900"/>
          </a:xfrm>
          <a:prstGeom prst="rect">
            <a:avLst/>
          </a:prstGeom>
          <a:noFill/>
          <a:ln>
            <a:noFill/>
          </a:ln>
        </p:spPr>
      </p:sp>
      <p:sp>
        <p:nvSpPr>
          <p:cNvPr id="294" name="Google Shape;294;p39"/>
          <p:cNvSpPr/>
          <p:nvPr>
            <p:ph idx="3" type="pic"/>
          </p:nvPr>
        </p:nvSpPr>
        <p:spPr>
          <a:xfrm>
            <a:off x="5516825" y="-23825"/>
            <a:ext cx="3643800" cy="5167200"/>
          </a:xfrm>
          <a:prstGeom prst="rect">
            <a:avLst/>
          </a:prstGeom>
          <a:noFill/>
          <a:ln>
            <a:noFill/>
          </a:ln>
        </p:spPr>
      </p:sp>
      <p:sp>
        <p:nvSpPr>
          <p:cNvPr id="295" name="Google Shape;295;p39"/>
          <p:cNvSpPr/>
          <p:nvPr/>
        </p:nvSpPr>
        <p:spPr>
          <a:xfrm>
            <a:off x="0" y="0"/>
            <a:ext cx="104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39"/>
          <p:cNvCxnSpPr/>
          <p:nvPr/>
        </p:nvCxnSpPr>
        <p:spPr>
          <a:xfrm>
            <a:off x="88055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97" name="Google Shape;297;p39"/>
          <p:cNvSpPr txBox="1"/>
          <p:nvPr>
            <p:ph type="title"/>
          </p:nvPr>
        </p:nvSpPr>
        <p:spPr>
          <a:xfrm>
            <a:off x="1377513" y="3108350"/>
            <a:ext cx="3802500" cy="6288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8" name="Google Shape;298;p39"/>
          <p:cNvSpPr txBox="1"/>
          <p:nvPr>
            <p:ph idx="1" type="subTitle"/>
          </p:nvPr>
        </p:nvSpPr>
        <p:spPr>
          <a:xfrm>
            <a:off x="1377513" y="3679400"/>
            <a:ext cx="3802500" cy="924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299" name="Shape 299"/>
        <p:cNvGrpSpPr/>
        <p:nvPr/>
      </p:nvGrpSpPr>
      <p:grpSpPr>
        <a:xfrm>
          <a:off x="0" y="0"/>
          <a:ext cx="0" cy="0"/>
          <a:chOff x="0" y="0"/>
          <a:chExt cx="0" cy="0"/>
        </a:xfrm>
      </p:grpSpPr>
      <p:sp>
        <p:nvSpPr>
          <p:cNvPr id="300" name="Google Shape;300;p40"/>
          <p:cNvSpPr txBox="1"/>
          <p:nvPr>
            <p:ph type="title"/>
          </p:nvPr>
        </p:nvSpPr>
        <p:spPr>
          <a:xfrm>
            <a:off x="6071025" y="539500"/>
            <a:ext cx="2359800" cy="1146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1" name="Google Shape;301;p40"/>
          <p:cNvSpPr txBox="1"/>
          <p:nvPr>
            <p:ph idx="1" type="subTitle"/>
          </p:nvPr>
        </p:nvSpPr>
        <p:spPr>
          <a:xfrm>
            <a:off x="6071025" y="1570750"/>
            <a:ext cx="23598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02" name="Google Shape;302;p40"/>
          <p:cNvSpPr/>
          <p:nvPr>
            <p:ph idx="2" type="pic"/>
          </p:nvPr>
        </p:nvSpPr>
        <p:spPr>
          <a:xfrm>
            <a:off x="0" y="0"/>
            <a:ext cx="3428100" cy="5143500"/>
          </a:xfrm>
          <a:prstGeom prst="rect">
            <a:avLst/>
          </a:prstGeom>
          <a:noFill/>
          <a:ln>
            <a:noFill/>
          </a:ln>
        </p:spPr>
      </p:sp>
      <p:sp>
        <p:nvSpPr>
          <p:cNvPr id="303" name="Google Shape;303;p40"/>
          <p:cNvSpPr/>
          <p:nvPr>
            <p:ph idx="3" type="pic"/>
          </p:nvPr>
        </p:nvSpPr>
        <p:spPr>
          <a:xfrm>
            <a:off x="3690500" y="3066625"/>
            <a:ext cx="4705500" cy="2076900"/>
          </a:xfrm>
          <a:prstGeom prst="rect">
            <a:avLst/>
          </a:prstGeom>
          <a:noFill/>
          <a:ln>
            <a:noFill/>
          </a:ln>
        </p:spPr>
      </p:sp>
      <p:sp>
        <p:nvSpPr>
          <p:cNvPr id="304" name="Google Shape;304;p40"/>
          <p:cNvSpPr/>
          <p:nvPr>
            <p:ph idx="4" type="pic"/>
          </p:nvPr>
        </p:nvSpPr>
        <p:spPr>
          <a:xfrm>
            <a:off x="3690375" y="0"/>
            <a:ext cx="2285700" cy="2826300"/>
          </a:xfrm>
          <a:prstGeom prst="rect">
            <a:avLst/>
          </a:prstGeom>
          <a:noFill/>
          <a:ln>
            <a:noFill/>
          </a:ln>
        </p:spPr>
      </p:sp>
      <p:sp>
        <p:nvSpPr>
          <p:cNvPr id="305" name="Google Shape;305;p40"/>
          <p:cNvSpPr/>
          <p:nvPr/>
        </p:nvSpPr>
        <p:spPr>
          <a:xfrm>
            <a:off x="8947250" y="0"/>
            <a:ext cx="196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40"/>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307" name="Shape 307"/>
        <p:cNvGrpSpPr/>
        <p:nvPr/>
      </p:nvGrpSpPr>
      <p:grpSpPr>
        <a:xfrm>
          <a:off x="0" y="0"/>
          <a:ext cx="0" cy="0"/>
          <a:chOff x="0" y="0"/>
          <a:chExt cx="0" cy="0"/>
        </a:xfrm>
      </p:grpSpPr>
      <p:sp>
        <p:nvSpPr>
          <p:cNvPr id="308" name="Google Shape;308;p41"/>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9" name="Google Shape;309;p41"/>
          <p:cNvSpPr txBox="1"/>
          <p:nvPr>
            <p:ph idx="1" type="body"/>
          </p:nvPr>
        </p:nvSpPr>
        <p:spPr>
          <a:xfrm>
            <a:off x="713250" y="1257575"/>
            <a:ext cx="7717500" cy="27597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Nunito Light"/>
              <a:buChar char="●"/>
              <a:defRPr/>
            </a:lvl1pPr>
            <a:lvl2pPr indent="-304800" lvl="1" marL="914400">
              <a:lnSpc>
                <a:spcPct val="100000"/>
              </a:lnSpc>
              <a:spcBef>
                <a:spcPts val="120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sp>
        <p:nvSpPr>
          <p:cNvPr id="310" name="Google Shape;310;p41"/>
          <p:cNvSpPr/>
          <p:nvPr/>
        </p:nvSpPr>
        <p:spPr>
          <a:xfrm>
            <a:off x="0" y="0"/>
            <a:ext cx="590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41"/>
          <p:cNvCxnSpPr/>
          <p:nvPr/>
        </p:nvCxnSpPr>
        <p:spPr>
          <a:xfrm>
            <a:off x="87355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12" name="Google Shape;312;p41"/>
          <p:cNvGrpSpPr/>
          <p:nvPr/>
        </p:nvGrpSpPr>
        <p:grpSpPr>
          <a:xfrm>
            <a:off x="3886675" y="4976075"/>
            <a:ext cx="5341800" cy="0"/>
            <a:chOff x="2220050" y="1547100"/>
            <a:chExt cx="5341800" cy="0"/>
          </a:xfrm>
        </p:grpSpPr>
        <p:cxnSp>
          <p:nvCxnSpPr>
            <p:cNvPr id="313" name="Google Shape;313;p41"/>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14" name="Google Shape;314;p41"/>
            <p:cNvCxnSpPr/>
            <p:nvPr/>
          </p:nvCxnSpPr>
          <p:spPr>
            <a:xfrm>
              <a:off x="2684450" y="1547100"/>
              <a:ext cx="48774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7776150" y="0"/>
            <a:ext cx="1368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5"/>
          <p:cNvCxnSpPr/>
          <p:nvPr/>
        </p:nvCxnSpPr>
        <p:spPr>
          <a:xfrm>
            <a:off x="255619"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29" name="Google Shape;29;p5"/>
          <p:cNvSpPr txBox="1"/>
          <p:nvPr>
            <p:ph type="title"/>
          </p:nvPr>
        </p:nvSpPr>
        <p:spPr>
          <a:xfrm>
            <a:off x="720000" y="445025"/>
            <a:ext cx="6166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5"/>
          <p:cNvSpPr txBox="1"/>
          <p:nvPr>
            <p:ph idx="1" type="subTitle"/>
          </p:nvPr>
        </p:nvSpPr>
        <p:spPr>
          <a:xfrm>
            <a:off x="3873881" y="2193146"/>
            <a:ext cx="30009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 name="Google Shape;31;p5"/>
          <p:cNvSpPr txBox="1"/>
          <p:nvPr>
            <p:ph idx="2" type="subTitle"/>
          </p:nvPr>
        </p:nvSpPr>
        <p:spPr>
          <a:xfrm>
            <a:off x="720000" y="2193152"/>
            <a:ext cx="30009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txBox="1"/>
          <p:nvPr>
            <p:ph idx="3" type="subTitle"/>
          </p:nvPr>
        </p:nvSpPr>
        <p:spPr>
          <a:xfrm>
            <a:off x="720000" y="1340875"/>
            <a:ext cx="30009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33" name="Google Shape;33;p5"/>
          <p:cNvSpPr txBox="1"/>
          <p:nvPr>
            <p:ph idx="4" type="subTitle"/>
          </p:nvPr>
        </p:nvSpPr>
        <p:spPr>
          <a:xfrm>
            <a:off x="3873881" y="1340875"/>
            <a:ext cx="30009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sz="2000">
                <a:solidFill>
                  <a:schemeClr val="dk1"/>
                </a:solidFill>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grpSp>
        <p:nvGrpSpPr>
          <p:cNvPr id="34" name="Google Shape;34;p5"/>
          <p:cNvGrpSpPr/>
          <p:nvPr/>
        </p:nvGrpSpPr>
        <p:grpSpPr>
          <a:xfrm flipH="1">
            <a:off x="-18775" y="4604000"/>
            <a:ext cx="7429500" cy="0"/>
            <a:chOff x="2220050" y="1547100"/>
            <a:chExt cx="7429500" cy="0"/>
          </a:xfrm>
        </p:grpSpPr>
        <p:cxnSp>
          <p:nvCxnSpPr>
            <p:cNvPr id="35" name="Google Shape;35;p5"/>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6" name="Google Shape;36;p5"/>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315" name="Shape 315"/>
        <p:cNvGrpSpPr/>
        <p:nvPr/>
      </p:nvGrpSpPr>
      <p:grpSpPr>
        <a:xfrm>
          <a:off x="0" y="0"/>
          <a:ext cx="0" cy="0"/>
          <a:chOff x="0" y="0"/>
          <a:chExt cx="0" cy="0"/>
        </a:xfrm>
      </p:grpSpPr>
      <p:sp>
        <p:nvSpPr>
          <p:cNvPr id="316" name="Google Shape;316;p42"/>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42"/>
          <p:cNvSpPr txBox="1"/>
          <p:nvPr>
            <p:ph idx="1" type="body"/>
          </p:nvPr>
        </p:nvSpPr>
        <p:spPr>
          <a:xfrm>
            <a:off x="713250" y="1017725"/>
            <a:ext cx="7717500" cy="378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Nunito Light"/>
              <a:buChar char="●"/>
              <a:defRPr/>
            </a:lvl1pPr>
            <a:lvl2pPr indent="-304800" lvl="1" marL="914400">
              <a:lnSpc>
                <a:spcPct val="100000"/>
              </a:lnSpc>
              <a:spcBef>
                <a:spcPts val="120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sp>
        <p:nvSpPr>
          <p:cNvPr id="318" name="Google Shape;318;p42"/>
          <p:cNvSpPr/>
          <p:nvPr/>
        </p:nvSpPr>
        <p:spPr>
          <a:xfrm>
            <a:off x="0" y="0"/>
            <a:ext cx="18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42"/>
          <p:cNvCxnSpPr/>
          <p:nvPr/>
        </p:nvCxnSpPr>
        <p:spPr>
          <a:xfrm>
            <a:off x="82671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20" name="Google Shape;320;p42"/>
          <p:cNvGrpSpPr/>
          <p:nvPr/>
        </p:nvGrpSpPr>
        <p:grpSpPr>
          <a:xfrm>
            <a:off x="448300" y="4854275"/>
            <a:ext cx="8817600" cy="0"/>
            <a:chOff x="2220050" y="1547100"/>
            <a:chExt cx="8817600" cy="0"/>
          </a:xfrm>
        </p:grpSpPr>
        <p:cxnSp>
          <p:nvCxnSpPr>
            <p:cNvPr id="321" name="Google Shape;321;p42"/>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22" name="Google Shape;322;p42"/>
            <p:cNvCxnSpPr/>
            <p:nvPr/>
          </p:nvCxnSpPr>
          <p:spPr>
            <a:xfrm>
              <a:off x="2684450" y="1547100"/>
              <a:ext cx="8353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23" name="Shape 323"/>
        <p:cNvGrpSpPr/>
        <p:nvPr/>
      </p:nvGrpSpPr>
      <p:grpSpPr>
        <a:xfrm>
          <a:off x="0" y="0"/>
          <a:ext cx="0" cy="0"/>
          <a:chOff x="0" y="0"/>
          <a:chExt cx="0" cy="0"/>
        </a:xfrm>
      </p:grpSpPr>
      <p:sp>
        <p:nvSpPr>
          <p:cNvPr id="324" name="Google Shape;324;p43"/>
          <p:cNvSpPr/>
          <p:nvPr/>
        </p:nvSpPr>
        <p:spPr>
          <a:xfrm>
            <a:off x="0" y="0"/>
            <a:ext cx="1686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43"/>
          <p:cNvCxnSpPr/>
          <p:nvPr/>
        </p:nvCxnSpPr>
        <p:spPr>
          <a:xfrm>
            <a:off x="8909350"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326" name="Google Shape;32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7" name="Google Shape;327;p43"/>
          <p:cNvSpPr txBox="1"/>
          <p:nvPr>
            <p:ph idx="1" type="subTitle"/>
          </p:nvPr>
        </p:nvSpPr>
        <p:spPr>
          <a:xfrm>
            <a:off x="720000" y="2275025"/>
            <a:ext cx="2531100" cy="123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8" name="Google Shape;328;p43"/>
          <p:cNvSpPr txBox="1"/>
          <p:nvPr>
            <p:ph idx="2" type="subTitle"/>
          </p:nvPr>
        </p:nvSpPr>
        <p:spPr>
          <a:xfrm>
            <a:off x="3306477" y="2275025"/>
            <a:ext cx="2531100" cy="123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29" name="Google Shape;329;p43"/>
          <p:cNvSpPr txBox="1"/>
          <p:nvPr>
            <p:ph idx="3" type="subTitle"/>
          </p:nvPr>
        </p:nvSpPr>
        <p:spPr>
          <a:xfrm>
            <a:off x="5892953" y="2275026"/>
            <a:ext cx="2531100" cy="1233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30" name="Google Shape;330;p43"/>
          <p:cNvSpPr txBox="1"/>
          <p:nvPr>
            <p:ph idx="4" type="subTitle"/>
          </p:nvPr>
        </p:nvSpPr>
        <p:spPr>
          <a:xfrm>
            <a:off x="720000" y="1450250"/>
            <a:ext cx="2531100" cy="807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1" name="Google Shape;331;p43"/>
          <p:cNvSpPr txBox="1"/>
          <p:nvPr>
            <p:ph idx="5" type="subTitle"/>
          </p:nvPr>
        </p:nvSpPr>
        <p:spPr>
          <a:xfrm>
            <a:off x="3306484" y="1450250"/>
            <a:ext cx="2531100" cy="807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2" name="Google Shape;332;p43"/>
          <p:cNvSpPr txBox="1"/>
          <p:nvPr>
            <p:ph idx="6" type="subTitle"/>
          </p:nvPr>
        </p:nvSpPr>
        <p:spPr>
          <a:xfrm>
            <a:off x="5892959" y="1450250"/>
            <a:ext cx="2531100" cy="807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3" name="Shape 333"/>
        <p:cNvGrpSpPr/>
        <p:nvPr/>
      </p:nvGrpSpPr>
      <p:grpSpPr>
        <a:xfrm>
          <a:off x="0" y="0"/>
          <a:ext cx="0" cy="0"/>
          <a:chOff x="0" y="0"/>
          <a:chExt cx="0" cy="0"/>
        </a:xfrm>
      </p:grpSpPr>
      <p:sp>
        <p:nvSpPr>
          <p:cNvPr id="334" name="Google Shape;334;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5" name="Google Shape;335;p44"/>
          <p:cNvSpPr txBox="1"/>
          <p:nvPr>
            <p:ph idx="1" type="subTitle"/>
          </p:nvPr>
        </p:nvSpPr>
        <p:spPr>
          <a:xfrm>
            <a:off x="726701" y="1701834"/>
            <a:ext cx="3649500" cy="108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36" name="Google Shape;336;p44"/>
          <p:cNvSpPr txBox="1"/>
          <p:nvPr>
            <p:ph idx="2" type="subTitle"/>
          </p:nvPr>
        </p:nvSpPr>
        <p:spPr>
          <a:xfrm>
            <a:off x="4781130" y="1701834"/>
            <a:ext cx="3649500" cy="108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37" name="Google Shape;337;p44"/>
          <p:cNvSpPr txBox="1"/>
          <p:nvPr>
            <p:ph idx="3" type="subTitle"/>
          </p:nvPr>
        </p:nvSpPr>
        <p:spPr>
          <a:xfrm>
            <a:off x="726701" y="3390025"/>
            <a:ext cx="3649500" cy="108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38" name="Google Shape;338;p44"/>
          <p:cNvSpPr txBox="1"/>
          <p:nvPr>
            <p:ph idx="4" type="subTitle"/>
          </p:nvPr>
        </p:nvSpPr>
        <p:spPr>
          <a:xfrm>
            <a:off x="4781129" y="3390023"/>
            <a:ext cx="3649500" cy="108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39" name="Google Shape;339;p44"/>
          <p:cNvSpPr txBox="1"/>
          <p:nvPr>
            <p:ph idx="5" type="subTitle"/>
          </p:nvPr>
        </p:nvSpPr>
        <p:spPr>
          <a:xfrm>
            <a:off x="726700" y="1321075"/>
            <a:ext cx="36495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0" name="Google Shape;340;p44"/>
          <p:cNvSpPr txBox="1"/>
          <p:nvPr>
            <p:ph idx="6" type="subTitle"/>
          </p:nvPr>
        </p:nvSpPr>
        <p:spPr>
          <a:xfrm>
            <a:off x="726700" y="3009341"/>
            <a:ext cx="36495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1" name="Google Shape;341;p44"/>
          <p:cNvSpPr txBox="1"/>
          <p:nvPr>
            <p:ph idx="7" type="subTitle"/>
          </p:nvPr>
        </p:nvSpPr>
        <p:spPr>
          <a:xfrm>
            <a:off x="4781096" y="1321075"/>
            <a:ext cx="36495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2" name="Google Shape;342;p44"/>
          <p:cNvSpPr txBox="1"/>
          <p:nvPr>
            <p:ph idx="8" type="subTitle"/>
          </p:nvPr>
        </p:nvSpPr>
        <p:spPr>
          <a:xfrm>
            <a:off x="4781097" y="3009334"/>
            <a:ext cx="36495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43" name="Google Shape;343;p44"/>
          <p:cNvSpPr/>
          <p:nvPr/>
        </p:nvSpPr>
        <p:spPr>
          <a:xfrm>
            <a:off x="0" y="0"/>
            <a:ext cx="449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44"/>
          <p:cNvCxnSpPr/>
          <p:nvPr/>
        </p:nvCxnSpPr>
        <p:spPr>
          <a:xfrm>
            <a:off x="85769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45" name="Google Shape;345;p44"/>
          <p:cNvGrpSpPr/>
          <p:nvPr/>
        </p:nvGrpSpPr>
        <p:grpSpPr>
          <a:xfrm>
            <a:off x="2819875" y="4823675"/>
            <a:ext cx="6333600" cy="0"/>
            <a:chOff x="2220050" y="1547100"/>
            <a:chExt cx="6333600" cy="0"/>
          </a:xfrm>
        </p:grpSpPr>
        <p:cxnSp>
          <p:nvCxnSpPr>
            <p:cNvPr id="346" name="Google Shape;346;p44"/>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47" name="Google Shape;347;p44"/>
            <p:cNvCxnSpPr/>
            <p:nvPr/>
          </p:nvCxnSpPr>
          <p:spPr>
            <a:xfrm>
              <a:off x="2684450" y="1547100"/>
              <a:ext cx="58692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8" name="Shape 348"/>
        <p:cNvGrpSpPr/>
        <p:nvPr/>
      </p:nvGrpSpPr>
      <p:grpSpPr>
        <a:xfrm>
          <a:off x="0" y="0"/>
          <a:ext cx="0" cy="0"/>
          <a:chOff x="0" y="0"/>
          <a:chExt cx="0" cy="0"/>
        </a:xfrm>
      </p:grpSpPr>
      <p:sp>
        <p:nvSpPr>
          <p:cNvPr id="349" name="Google Shape;34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0" name="Google Shape;350;p45"/>
          <p:cNvSpPr txBox="1"/>
          <p:nvPr>
            <p:ph idx="1" type="subTitle"/>
          </p:nvPr>
        </p:nvSpPr>
        <p:spPr>
          <a:xfrm>
            <a:off x="712900" y="1710154"/>
            <a:ext cx="25059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1" name="Google Shape;351;p45"/>
          <p:cNvSpPr txBox="1"/>
          <p:nvPr>
            <p:ph idx="2" type="subTitle"/>
          </p:nvPr>
        </p:nvSpPr>
        <p:spPr>
          <a:xfrm>
            <a:off x="3262909" y="1710164"/>
            <a:ext cx="26178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2" name="Google Shape;352;p45"/>
          <p:cNvSpPr txBox="1"/>
          <p:nvPr>
            <p:ph idx="3" type="subTitle"/>
          </p:nvPr>
        </p:nvSpPr>
        <p:spPr>
          <a:xfrm>
            <a:off x="712900" y="3539851"/>
            <a:ext cx="25059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3" name="Google Shape;353;p45"/>
          <p:cNvSpPr txBox="1"/>
          <p:nvPr>
            <p:ph idx="4" type="subTitle"/>
          </p:nvPr>
        </p:nvSpPr>
        <p:spPr>
          <a:xfrm>
            <a:off x="3262918" y="3539853"/>
            <a:ext cx="26178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4" name="Google Shape;354;p45"/>
          <p:cNvSpPr txBox="1"/>
          <p:nvPr>
            <p:ph idx="5" type="subTitle"/>
          </p:nvPr>
        </p:nvSpPr>
        <p:spPr>
          <a:xfrm>
            <a:off x="5924954" y="1710160"/>
            <a:ext cx="25059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5" name="Google Shape;355;p45"/>
          <p:cNvSpPr txBox="1"/>
          <p:nvPr>
            <p:ph idx="6" type="subTitle"/>
          </p:nvPr>
        </p:nvSpPr>
        <p:spPr>
          <a:xfrm>
            <a:off x="5924973" y="3539851"/>
            <a:ext cx="2505900" cy="1059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56" name="Google Shape;356;p45"/>
          <p:cNvSpPr txBox="1"/>
          <p:nvPr>
            <p:ph idx="7" type="subTitle"/>
          </p:nvPr>
        </p:nvSpPr>
        <p:spPr>
          <a:xfrm>
            <a:off x="712900" y="1208575"/>
            <a:ext cx="25059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57" name="Google Shape;357;p45"/>
          <p:cNvSpPr txBox="1"/>
          <p:nvPr>
            <p:ph idx="8" type="subTitle"/>
          </p:nvPr>
        </p:nvSpPr>
        <p:spPr>
          <a:xfrm>
            <a:off x="3262908" y="1208575"/>
            <a:ext cx="26154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58" name="Google Shape;358;p45"/>
          <p:cNvSpPr txBox="1"/>
          <p:nvPr>
            <p:ph idx="9" type="subTitle"/>
          </p:nvPr>
        </p:nvSpPr>
        <p:spPr>
          <a:xfrm>
            <a:off x="5924951" y="1208575"/>
            <a:ext cx="25035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59" name="Google Shape;359;p45"/>
          <p:cNvSpPr txBox="1"/>
          <p:nvPr>
            <p:ph idx="13" type="subTitle"/>
          </p:nvPr>
        </p:nvSpPr>
        <p:spPr>
          <a:xfrm>
            <a:off x="712900" y="3040861"/>
            <a:ext cx="25059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0" name="Google Shape;360;p45"/>
          <p:cNvSpPr txBox="1"/>
          <p:nvPr>
            <p:ph idx="14" type="subTitle"/>
          </p:nvPr>
        </p:nvSpPr>
        <p:spPr>
          <a:xfrm>
            <a:off x="3262908" y="3040858"/>
            <a:ext cx="26154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1" name="Google Shape;361;p45"/>
          <p:cNvSpPr txBox="1"/>
          <p:nvPr>
            <p:ph idx="15" type="subTitle"/>
          </p:nvPr>
        </p:nvSpPr>
        <p:spPr>
          <a:xfrm>
            <a:off x="5924951" y="3040853"/>
            <a:ext cx="2505900" cy="4935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None/>
              <a:defRPr sz="20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62" name="Google Shape;362;p45"/>
          <p:cNvSpPr/>
          <p:nvPr/>
        </p:nvSpPr>
        <p:spPr>
          <a:xfrm>
            <a:off x="8591250" y="0"/>
            <a:ext cx="55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3" name="Google Shape;363;p45"/>
          <p:cNvCxnSpPr/>
          <p:nvPr/>
        </p:nvCxnSpPr>
        <p:spPr>
          <a:xfrm>
            <a:off x="41489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64" name="Google Shape;364;p45"/>
          <p:cNvGrpSpPr/>
          <p:nvPr/>
        </p:nvGrpSpPr>
        <p:grpSpPr>
          <a:xfrm flipH="1">
            <a:off x="-37375" y="4832600"/>
            <a:ext cx="6198300" cy="0"/>
            <a:chOff x="2220050" y="1547100"/>
            <a:chExt cx="6198300" cy="0"/>
          </a:xfrm>
        </p:grpSpPr>
        <p:cxnSp>
          <p:nvCxnSpPr>
            <p:cNvPr id="365" name="Google Shape;365;p45"/>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66" name="Google Shape;366;p45"/>
            <p:cNvCxnSpPr/>
            <p:nvPr/>
          </p:nvCxnSpPr>
          <p:spPr>
            <a:xfrm>
              <a:off x="2684450" y="1547100"/>
              <a:ext cx="573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67" name="Shape 367"/>
        <p:cNvGrpSpPr/>
        <p:nvPr/>
      </p:nvGrpSpPr>
      <p:grpSpPr>
        <a:xfrm>
          <a:off x="0" y="0"/>
          <a:ext cx="0" cy="0"/>
          <a:chOff x="0" y="0"/>
          <a:chExt cx="0" cy="0"/>
        </a:xfrm>
      </p:grpSpPr>
      <p:sp>
        <p:nvSpPr>
          <p:cNvPr id="368" name="Google Shape;368;p46"/>
          <p:cNvSpPr/>
          <p:nvPr/>
        </p:nvSpPr>
        <p:spPr>
          <a:xfrm>
            <a:off x="6341100" y="0"/>
            <a:ext cx="28029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46"/>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370" name="Google Shape;370;p46"/>
          <p:cNvSpPr txBox="1"/>
          <p:nvPr>
            <p:ph type="title"/>
          </p:nvPr>
        </p:nvSpPr>
        <p:spPr>
          <a:xfrm>
            <a:off x="713263" y="539500"/>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7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1" name="Google Shape;371;p46"/>
          <p:cNvSpPr txBox="1"/>
          <p:nvPr>
            <p:ph idx="1" type="subTitle"/>
          </p:nvPr>
        </p:nvSpPr>
        <p:spPr>
          <a:xfrm>
            <a:off x="713225" y="1628575"/>
            <a:ext cx="4448100" cy="10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372" name="Google Shape;372;p46"/>
          <p:cNvSpPr txBox="1"/>
          <p:nvPr/>
        </p:nvSpPr>
        <p:spPr>
          <a:xfrm>
            <a:off x="713225" y="3528875"/>
            <a:ext cx="3765000" cy="668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u="sng">
                <a:solidFill>
                  <a:schemeClr val="dk1"/>
                </a:solidFill>
                <a:latin typeface="Poppins"/>
                <a:ea typeface="Poppins"/>
                <a:cs typeface="Poppins"/>
                <a:sym typeface="Poppins"/>
                <a:hlinkClick r:id="rId4">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73" name="Shape 373"/>
        <p:cNvGrpSpPr/>
        <p:nvPr/>
      </p:nvGrpSpPr>
      <p:grpSpPr>
        <a:xfrm>
          <a:off x="0" y="0"/>
          <a:ext cx="0" cy="0"/>
          <a:chOff x="0" y="0"/>
          <a:chExt cx="0" cy="0"/>
        </a:xfrm>
      </p:grpSpPr>
      <p:sp>
        <p:nvSpPr>
          <p:cNvPr id="374" name="Google Shape;374;p47"/>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5" name="Google Shape;375;p47"/>
          <p:cNvCxnSpPr/>
          <p:nvPr/>
        </p:nvCxnSpPr>
        <p:spPr>
          <a:xfrm>
            <a:off x="4792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76" name="Google Shape;376;p47"/>
          <p:cNvGrpSpPr/>
          <p:nvPr/>
        </p:nvGrpSpPr>
        <p:grpSpPr>
          <a:xfrm flipH="1">
            <a:off x="-131100" y="313050"/>
            <a:ext cx="6464400" cy="0"/>
            <a:chOff x="2220050" y="1547100"/>
            <a:chExt cx="6464400" cy="0"/>
          </a:xfrm>
        </p:grpSpPr>
        <p:cxnSp>
          <p:nvCxnSpPr>
            <p:cNvPr id="377" name="Google Shape;377;p4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78" name="Google Shape;378;p47"/>
            <p:cNvCxnSpPr/>
            <p:nvPr/>
          </p:nvCxnSpPr>
          <p:spPr>
            <a:xfrm>
              <a:off x="2684450" y="1547100"/>
              <a:ext cx="60000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79" name="Shape 379"/>
        <p:cNvGrpSpPr/>
        <p:nvPr/>
      </p:nvGrpSpPr>
      <p:grpSpPr>
        <a:xfrm>
          <a:off x="0" y="0"/>
          <a:ext cx="0" cy="0"/>
          <a:chOff x="0" y="0"/>
          <a:chExt cx="0" cy="0"/>
        </a:xfrm>
      </p:grpSpPr>
      <p:sp>
        <p:nvSpPr>
          <p:cNvPr id="380" name="Google Shape;380;p48"/>
          <p:cNvSpPr/>
          <p:nvPr/>
        </p:nvSpPr>
        <p:spPr>
          <a:xfrm flipH="1">
            <a:off x="-18775" y="-35700"/>
            <a:ext cx="1368000" cy="517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48"/>
          <p:cNvCxnSpPr/>
          <p:nvPr/>
        </p:nvCxnSpPr>
        <p:spPr>
          <a:xfrm>
            <a:off x="8430781"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382" name="Google Shape;382;p48"/>
          <p:cNvGrpSpPr/>
          <p:nvPr/>
        </p:nvGrpSpPr>
        <p:grpSpPr>
          <a:xfrm>
            <a:off x="1798975" y="266225"/>
            <a:ext cx="7429500" cy="0"/>
            <a:chOff x="2220050" y="1547100"/>
            <a:chExt cx="7429500" cy="0"/>
          </a:xfrm>
        </p:grpSpPr>
        <p:cxnSp>
          <p:nvCxnSpPr>
            <p:cNvPr id="383" name="Google Shape;383;p4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84" name="Google Shape;384;p48"/>
            <p:cNvCxnSpPr/>
            <p:nvPr/>
          </p:nvCxnSpPr>
          <p:spPr>
            <a:xfrm>
              <a:off x="2684450" y="1547100"/>
              <a:ext cx="6965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6"/>
          <p:cNvSpPr/>
          <p:nvPr/>
        </p:nvSpPr>
        <p:spPr>
          <a:xfrm>
            <a:off x="8430775" y="0"/>
            <a:ext cx="713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6"/>
          <p:cNvCxnSpPr/>
          <p:nvPr/>
        </p:nvCxnSpPr>
        <p:spPr>
          <a:xfrm>
            <a:off x="35182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41" name="Google Shape;41;p6"/>
          <p:cNvGrpSpPr/>
          <p:nvPr/>
        </p:nvGrpSpPr>
        <p:grpSpPr>
          <a:xfrm flipH="1">
            <a:off x="-84700" y="4901150"/>
            <a:ext cx="7055100" cy="0"/>
            <a:chOff x="2220050" y="1547100"/>
            <a:chExt cx="7055100" cy="0"/>
          </a:xfrm>
        </p:grpSpPr>
        <p:cxnSp>
          <p:nvCxnSpPr>
            <p:cNvPr id="42" name="Google Shape;42;p6"/>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43" name="Google Shape;43;p6"/>
            <p:cNvCxnSpPr/>
            <p:nvPr/>
          </p:nvCxnSpPr>
          <p:spPr>
            <a:xfrm>
              <a:off x="2684450" y="1547100"/>
              <a:ext cx="65907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p:nvPr/>
        </p:nvSpPr>
        <p:spPr>
          <a:xfrm>
            <a:off x="6501975" y="0"/>
            <a:ext cx="26421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7"/>
          <p:cNvCxnSpPr/>
          <p:nvPr/>
        </p:nvCxnSpPr>
        <p:spPr>
          <a:xfrm>
            <a:off x="123225" y="-35700"/>
            <a:ext cx="0" cy="5214900"/>
          </a:xfrm>
          <a:prstGeom prst="straightConnector1">
            <a:avLst/>
          </a:prstGeom>
          <a:noFill/>
          <a:ln cap="flat" cmpd="sng" w="9525">
            <a:solidFill>
              <a:schemeClr val="lt2"/>
            </a:solidFill>
            <a:prstDash val="solid"/>
            <a:round/>
            <a:headEnd len="med" w="med" type="none"/>
            <a:tailEnd len="med" w="med" type="none"/>
          </a:ln>
        </p:spPr>
      </p:cxnSp>
      <p:sp>
        <p:nvSpPr>
          <p:cNvPr id="47" name="Google Shape;47;p7"/>
          <p:cNvSpPr txBox="1"/>
          <p:nvPr>
            <p:ph idx="1" type="subTitle"/>
          </p:nvPr>
        </p:nvSpPr>
        <p:spPr>
          <a:xfrm>
            <a:off x="720000" y="1413363"/>
            <a:ext cx="5321400" cy="267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48" name="Google Shape;48;p7"/>
          <p:cNvSpPr txBox="1"/>
          <p:nvPr>
            <p:ph type="title"/>
          </p:nvPr>
        </p:nvSpPr>
        <p:spPr>
          <a:xfrm>
            <a:off x="720000" y="445025"/>
            <a:ext cx="532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9" name="Google Shape;49;p7"/>
          <p:cNvGrpSpPr/>
          <p:nvPr/>
        </p:nvGrpSpPr>
        <p:grpSpPr>
          <a:xfrm flipH="1">
            <a:off x="-93775" y="4604000"/>
            <a:ext cx="4197300" cy="0"/>
            <a:chOff x="2220050" y="1547100"/>
            <a:chExt cx="4197300" cy="0"/>
          </a:xfrm>
        </p:grpSpPr>
        <p:cxnSp>
          <p:nvCxnSpPr>
            <p:cNvPr id="50" name="Google Shape;50;p7"/>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51" name="Google Shape;51;p7"/>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3454075" y="13071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4" name="Google Shape;54;p8"/>
          <p:cNvSpPr/>
          <p:nvPr/>
        </p:nvSpPr>
        <p:spPr>
          <a:xfrm>
            <a:off x="0" y="0"/>
            <a:ext cx="266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8"/>
          <p:cNvCxnSpPr/>
          <p:nvPr/>
        </p:nvCxnSpPr>
        <p:spPr>
          <a:xfrm>
            <a:off x="8430775"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58" name="Google Shape;58;p8"/>
            <p:cNvCxnSpPr/>
            <p:nvPr/>
          </p:nvCxnSpPr>
          <p:spPr>
            <a:xfrm>
              <a:off x="2684450" y="1547100"/>
              <a:ext cx="55611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type="title"/>
          </p:nvPr>
        </p:nvSpPr>
        <p:spPr>
          <a:xfrm>
            <a:off x="713225" y="1254000"/>
            <a:ext cx="41586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2" name="Google Shape;62;p9"/>
          <p:cNvSpPr txBox="1"/>
          <p:nvPr>
            <p:ph idx="1" type="subTitle"/>
          </p:nvPr>
        </p:nvSpPr>
        <p:spPr>
          <a:xfrm>
            <a:off x="713225" y="3218400"/>
            <a:ext cx="41586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63" name="Google Shape;63;p9"/>
          <p:cNvCxnSpPr/>
          <p:nvPr/>
        </p:nvCxnSpPr>
        <p:spPr>
          <a:xfrm>
            <a:off x="517944" y="-35700"/>
            <a:ext cx="0" cy="5214900"/>
          </a:xfrm>
          <a:prstGeom prst="straightConnector1">
            <a:avLst/>
          </a:prstGeom>
          <a:noFill/>
          <a:ln cap="flat" cmpd="sng" w="9525">
            <a:solidFill>
              <a:schemeClr val="lt2"/>
            </a:solidFill>
            <a:prstDash val="solid"/>
            <a:round/>
            <a:headEnd len="med" w="med" type="none"/>
            <a:tailEnd len="med" w="med" type="none"/>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66" name="Google Shape;66;p9"/>
            <p:cNvCxnSpPr/>
            <p:nvPr/>
          </p:nvCxnSpPr>
          <p:spPr>
            <a:xfrm>
              <a:off x="2684450" y="1547100"/>
              <a:ext cx="3732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p:nvPr>
            <p:ph idx="2" type="pic"/>
          </p:nvPr>
        </p:nvSpPr>
        <p:spPr>
          <a:xfrm>
            <a:off x="0" y="-14875"/>
            <a:ext cx="9144000" cy="5158500"/>
          </a:xfrm>
          <a:prstGeom prst="rect">
            <a:avLst/>
          </a:prstGeom>
          <a:noFill/>
          <a:ln>
            <a:noFill/>
          </a:ln>
        </p:spPr>
      </p:sp>
      <p:sp>
        <p:nvSpPr>
          <p:cNvPr id="69" name="Google Shape;69;p10"/>
          <p:cNvSpPr txBox="1"/>
          <p:nvPr>
            <p:ph type="title"/>
          </p:nvPr>
        </p:nvSpPr>
        <p:spPr>
          <a:xfrm>
            <a:off x="713225" y="3836875"/>
            <a:ext cx="3574200" cy="7503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2800"/>
              <a:buNone/>
              <a:defRPr b="0"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11" Type="http://schemas.openxmlformats.org/officeDocument/2006/relationships/slideLayout" Target="../slideLayouts/slideLayout34.xml"/><Relationship Id="rId22" Type="http://schemas.openxmlformats.org/officeDocument/2006/relationships/slideLayout" Target="../slideLayouts/slideLayout45.xml"/><Relationship Id="rId10" Type="http://schemas.openxmlformats.org/officeDocument/2006/relationships/slideLayout" Target="../slideLayouts/slideLayout33.xml"/><Relationship Id="rId21" Type="http://schemas.openxmlformats.org/officeDocument/2006/relationships/slideLayout" Target="../slideLayouts/slideLayout44.xml"/><Relationship Id="rId13" Type="http://schemas.openxmlformats.org/officeDocument/2006/relationships/slideLayout" Target="../slideLayouts/slideLayout36.xml"/><Relationship Id="rId24" Type="http://schemas.openxmlformats.org/officeDocument/2006/relationships/theme" Target="../theme/theme1.xml"/><Relationship Id="rId12" Type="http://schemas.openxmlformats.org/officeDocument/2006/relationships/slideLayout" Target="../slideLayouts/slideLayout35.xml"/><Relationship Id="rId23" Type="http://schemas.openxmlformats.org/officeDocument/2006/relationships/slideLayout" Target="../slideLayouts/slideLayout46.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19" Type="http://schemas.openxmlformats.org/officeDocument/2006/relationships/slideLayout" Target="../slideLayouts/slideLayout42.xml"/><Relationship Id="rId6" Type="http://schemas.openxmlformats.org/officeDocument/2006/relationships/slideLayout" Target="../slideLayouts/slideLayout29.xml"/><Relationship Id="rId18" Type="http://schemas.openxmlformats.org/officeDocument/2006/relationships/slideLayout" Target="../slideLayouts/slideLayout41.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oppins"/>
              <a:buNone/>
              <a:defRPr b="1" sz="2800">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197" name="Google Shape;197;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postimg.cc/SntDj64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ctrTitle"/>
          </p:nvPr>
        </p:nvSpPr>
        <p:spPr>
          <a:xfrm>
            <a:off x="2059075" y="992900"/>
            <a:ext cx="6350100" cy="18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WEB-API MetropolyTAN project - Final presentation</a:t>
            </a:r>
            <a:endParaRPr sz="4300"/>
          </a:p>
        </p:txBody>
      </p:sp>
      <p:sp>
        <p:nvSpPr>
          <p:cNvPr id="390" name="Google Shape;390;p49"/>
          <p:cNvSpPr txBox="1"/>
          <p:nvPr>
            <p:ph idx="1" type="subTitle"/>
          </p:nvPr>
        </p:nvSpPr>
        <p:spPr>
          <a:xfrm>
            <a:off x="1967500" y="2901875"/>
            <a:ext cx="6350100" cy="10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Boluwatife ABIONA </a:t>
            </a:r>
            <a:endParaRPr/>
          </a:p>
          <a:p>
            <a:pPr indent="0" lvl="0" marL="0" rtl="0" algn="l">
              <a:spcBef>
                <a:spcPts val="0"/>
              </a:spcBef>
              <a:spcAft>
                <a:spcPts val="0"/>
              </a:spcAft>
              <a:buNone/>
            </a:pPr>
            <a:r>
              <a:rPr lang="en"/>
              <a:t>David MONNIER</a:t>
            </a:r>
            <a:endParaRPr/>
          </a:p>
          <a:p>
            <a:pPr indent="0" lvl="0" marL="0" rtl="0" algn="l">
              <a:spcBef>
                <a:spcPts val="0"/>
              </a:spcBef>
              <a:spcAft>
                <a:spcPts val="0"/>
              </a:spcAft>
              <a:buNone/>
            </a:pPr>
            <a:r>
              <a:rPr lang="en"/>
              <a:t>Julien MOURCELY</a:t>
            </a:r>
            <a:endParaRPr/>
          </a:p>
          <a:p>
            <a:pPr indent="0" lvl="0" marL="0" rtl="0" algn="l">
              <a:spcBef>
                <a:spcPts val="0"/>
              </a:spcBef>
              <a:spcAft>
                <a:spcPts val="0"/>
              </a:spcAft>
              <a:buNone/>
            </a:pPr>
            <a:r>
              <a:rPr lang="en"/>
              <a:t>Ahmed-Imad HAMAILI</a:t>
            </a:r>
            <a:endParaRPr/>
          </a:p>
        </p:txBody>
      </p:sp>
      <p:grpSp>
        <p:nvGrpSpPr>
          <p:cNvPr id="391" name="Google Shape;391;p49"/>
          <p:cNvGrpSpPr/>
          <p:nvPr/>
        </p:nvGrpSpPr>
        <p:grpSpPr>
          <a:xfrm>
            <a:off x="2176825" y="656550"/>
            <a:ext cx="7055100" cy="0"/>
            <a:chOff x="2220050" y="1547100"/>
            <a:chExt cx="7055100" cy="0"/>
          </a:xfrm>
        </p:grpSpPr>
        <p:cxnSp>
          <p:nvCxnSpPr>
            <p:cNvPr id="392" name="Google Shape;392;p49"/>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393" name="Google Shape;393;p49"/>
            <p:cNvCxnSpPr/>
            <p:nvPr/>
          </p:nvCxnSpPr>
          <p:spPr>
            <a:xfrm>
              <a:off x="2684450" y="1547100"/>
              <a:ext cx="6590700" cy="0"/>
            </a:xfrm>
            <a:prstGeom prst="straightConnector1">
              <a:avLst/>
            </a:prstGeom>
            <a:noFill/>
            <a:ln cap="flat" cmpd="sng" w="9525">
              <a:solidFill>
                <a:schemeClr val="dk1"/>
              </a:solidFill>
              <a:prstDash val="solid"/>
              <a:round/>
              <a:headEnd len="med" w="med" type="none"/>
              <a:tailEnd len="med" w="med" type="none"/>
            </a:ln>
          </p:spPr>
        </p:cxnSp>
      </p:grpSp>
      <p:sp>
        <p:nvSpPr>
          <p:cNvPr id="394" name="Google Shape;394;p49"/>
          <p:cNvSpPr txBox="1"/>
          <p:nvPr/>
        </p:nvSpPr>
        <p:spPr>
          <a:xfrm>
            <a:off x="2003500" y="4153700"/>
            <a:ext cx="62781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24th June, 2025 - EIPHI Graduate School, Montbeliard</a:t>
            </a:r>
            <a:endParaRPr sz="1200">
              <a:solidFill>
                <a:schemeClr val="dk1"/>
              </a:solidFill>
              <a:latin typeface="Poppins"/>
              <a:ea typeface="Poppins"/>
              <a:cs typeface="Poppins"/>
              <a:sym typeface="Poppins"/>
            </a:endParaRPr>
          </a:p>
        </p:txBody>
      </p:sp>
      <p:pic>
        <p:nvPicPr>
          <p:cNvPr id="395" name="Google Shape;395;p49"/>
          <p:cNvPicPr preferRelativeResize="0"/>
          <p:nvPr/>
        </p:nvPicPr>
        <p:blipFill>
          <a:blip r:embed="rId3">
            <a:alphaModFix/>
          </a:blip>
          <a:stretch>
            <a:fillRect/>
          </a:stretch>
        </p:blipFill>
        <p:spPr>
          <a:xfrm>
            <a:off x="5223450" y="2818100"/>
            <a:ext cx="1405300" cy="1405300"/>
          </a:xfrm>
          <a:prstGeom prst="rect">
            <a:avLst/>
          </a:prstGeom>
          <a:noFill/>
          <a:ln>
            <a:noFill/>
          </a:ln>
        </p:spPr>
      </p:pic>
      <p:pic>
        <p:nvPicPr>
          <p:cNvPr id="396" name="Google Shape;396;p49"/>
          <p:cNvPicPr preferRelativeResize="0"/>
          <p:nvPr/>
        </p:nvPicPr>
        <p:blipFill>
          <a:blip r:embed="rId4">
            <a:alphaModFix/>
          </a:blip>
          <a:stretch>
            <a:fillRect/>
          </a:stretch>
        </p:blipFill>
        <p:spPr>
          <a:xfrm>
            <a:off x="6183024" y="3852673"/>
            <a:ext cx="2421826" cy="114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8"/>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structure</a:t>
            </a:r>
            <a:endParaRPr/>
          </a:p>
        </p:txBody>
      </p:sp>
      <p:sp>
        <p:nvSpPr>
          <p:cNvPr id="472" name="Google Shape;472;p58"/>
          <p:cNvSpPr txBox="1"/>
          <p:nvPr>
            <p:ph idx="1" type="subTitle"/>
          </p:nvPr>
        </p:nvSpPr>
        <p:spPr>
          <a:xfrm>
            <a:off x="720000" y="1152400"/>
            <a:ext cx="5212800" cy="2674500"/>
          </a:xfrm>
          <a:prstGeom prst="rect">
            <a:avLst/>
          </a:prstGeom>
        </p:spPr>
        <p:txBody>
          <a:bodyPr anchorCtr="0" anchor="t" bIns="91425" lIns="91425" spcFirstLastPara="1" rIns="91425" wrap="square" tIns="91425">
            <a:noAutofit/>
          </a:bodyPr>
          <a:lstStyle/>
          <a:p>
            <a:pPr indent="-304800" lvl="0" marL="914400" rtl="0" algn="l">
              <a:spcBef>
                <a:spcPts val="0"/>
              </a:spcBef>
              <a:spcAft>
                <a:spcPts val="0"/>
              </a:spcAft>
              <a:buSzPts val="1200"/>
              <a:buChar char="-"/>
            </a:pPr>
            <a:r>
              <a:rPr lang="en"/>
              <a:t>We eventually settled for a simple modeling structure</a:t>
            </a:r>
            <a:endParaRPr/>
          </a:p>
          <a:p>
            <a:pPr indent="-304800" lvl="0" marL="914400" rtl="0" algn="l">
              <a:spcBef>
                <a:spcPts val="0"/>
              </a:spcBef>
              <a:spcAft>
                <a:spcPts val="0"/>
              </a:spcAft>
              <a:buSzPts val="1200"/>
              <a:buChar char="-"/>
            </a:pPr>
            <a:r>
              <a:rPr lang="en"/>
              <a:t>Stop represents a given stop of any kind with a PRECISE time (for example in Sevenans, “Oeufs Frais” - 8h28). Stops are linked between them and obviously linked to a location</a:t>
            </a:r>
            <a:endParaRPr/>
          </a:p>
          <a:p>
            <a:pPr indent="-304800" lvl="0" marL="914400" rtl="0" algn="l">
              <a:spcBef>
                <a:spcPts val="0"/>
              </a:spcBef>
              <a:spcAft>
                <a:spcPts val="0"/>
              </a:spcAft>
              <a:buSzPts val="1200"/>
              <a:buChar char="-"/>
            </a:pPr>
            <a:r>
              <a:rPr lang="en"/>
              <a:t>Stops are linked to a line (for example “Oeufs Frais” is linked to Line 3)</a:t>
            </a:r>
            <a:endParaRPr/>
          </a:p>
          <a:p>
            <a:pPr indent="-304800" lvl="0" marL="914400" rtl="0" algn="l">
              <a:spcBef>
                <a:spcPts val="0"/>
              </a:spcBef>
              <a:spcAft>
                <a:spcPts val="0"/>
              </a:spcAft>
              <a:buSzPts val="1200"/>
              <a:buChar char="-"/>
            </a:pPr>
            <a:r>
              <a:rPr lang="en"/>
              <a:t>Lines are linked to a mode (Bus, Train, Carpooling…). For example, Line 3 is a Bus Line (Optymo - Belfort)</a:t>
            </a:r>
            <a:endParaRPr/>
          </a:p>
          <a:p>
            <a:pPr indent="0" lvl="0" marL="0" rtl="0" algn="l">
              <a:spcBef>
                <a:spcPts val="1000"/>
              </a:spcBef>
              <a:spcAft>
                <a:spcPts val="1000"/>
              </a:spcAft>
              <a:buNone/>
            </a:pPr>
            <a:r>
              <a:t/>
            </a:r>
            <a:endParaRPr/>
          </a:p>
        </p:txBody>
      </p:sp>
      <p:pic>
        <p:nvPicPr>
          <p:cNvPr id="473" name="Google Shape;473;p58"/>
          <p:cNvPicPr preferRelativeResize="0"/>
          <p:nvPr/>
        </p:nvPicPr>
        <p:blipFill>
          <a:blip r:embed="rId3">
            <a:alphaModFix/>
          </a:blip>
          <a:stretch>
            <a:fillRect/>
          </a:stretch>
        </p:blipFill>
        <p:spPr>
          <a:xfrm>
            <a:off x="1826524" y="3013975"/>
            <a:ext cx="4398699" cy="175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aggregation</a:t>
            </a:r>
            <a:endParaRPr/>
          </a:p>
        </p:txBody>
      </p:sp>
      <p:sp>
        <p:nvSpPr>
          <p:cNvPr id="479" name="Google Shape;479;p59"/>
          <p:cNvSpPr txBox="1"/>
          <p:nvPr>
            <p:ph idx="1" type="subTitle"/>
          </p:nvPr>
        </p:nvSpPr>
        <p:spPr>
          <a:xfrm>
            <a:off x="720000" y="1413375"/>
            <a:ext cx="5212800" cy="267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Data that will be fed to the database is aggregated from data.gouv.fr using scrapers</a:t>
            </a:r>
            <a:endParaRPr/>
          </a:p>
          <a:p>
            <a:pPr indent="-304800" lvl="0" marL="457200" rtl="0" algn="l">
              <a:spcBef>
                <a:spcPts val="1000"/>
              </a:spcBef>
              <a:spcAft>
                <a:spcPts val="0"/>
              </a:spcAft>
              <a:buSzPts val="1200"/>
              <a:buChar char="●"/>
            </a:pPr>
            <a:r>
              <a:rPr lang="en"/>
              <a:t>GTFS format is used and converted to CSV-like files that fit our database structure (Python Script part 1) </a:t>
            </a:r>
            <a:br>
              <a:rPr lang="en"/>
            </a:br>
            <a:endParaRPr/>
          </a:p>
          <a:p>
            <a:pPr indent="-304800" lvl="0" marL="457200" rtl="0" algn="l">
              <a:spcBef>
                <a:spcPts val="1000"/>
              </a:spcBef>
              <a:spcAft>
                <a:spcPts val="0"/>
              </a:spcAft>
              <a:buSzPts val="1200"/>
              <a:buChar char="●"/>
            </a:pPr>
            <a:r>
              <a:rPr lang="en"/>
              <a:t>Those CSV files are then inserted by batch inside the database using a Python script</a:t>
            </a:r>
            <a:endParaRPr/>
          </a:p>
          <a:p>
            <a:pPr indent="-304800" lvl="0" marL="457200" rtl="0" algn="l">
              <a:spcBef>
                <a:spcPts val="1000"/>
              </a:spcBef>
              <a:spcAft>
                <a:spcPts val="0"/>
              </a:spcAft>
              <a:buSzPts val="1200"/>
              <a:buChar char="●"/>
            </a:pPr>
            <a:r>
              <a:rPr lang="en"/>
              <a:t>Unlike the rest of the architecture, those scripts don’t run 24/7. Just </a:t>
            </a:r>
            <a:r>
              <a:rPr lang="en"/>
              <a:t>when we need them</a:t>
            </a:r>
            <a:endParaRPr/>
          </a:p>
          <a:p>
            <a:pPr indent="0" lvl="0" marL="0" rtl="0" algn="l">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a:t>
            </a:r>
            <a:r>
              <a:rPr lang="en"/>
              <a:t>isualization</a:t>
            </a:r>
            <a:endParaRPr/>
          </a:p>
        </p:txBody>
      </p:sp>
      <p:sp>
        <p:nvSpPr>
          <p:cNvPr id="485" name="Google Shape;485;p60"/>
          <p:cNvSpPr txBox="1"/>
          <p:nvPr>
            <p:ph idx="1" type="subTitle"/>
          </p:nvPr>
        </p:nvSpPr>
        <p:spPr>
          <a:xfrm>
            <a:off x="194600" y="987900"/>
            <a:ext cx="5524500" cy="3785700"/>
          </a:xfrm>
          <a:prstGeom prst="rect">
            <a:avLst/>
          </a:prstGeom>
        </p:spPr>
        <p:txBody>
          <a:bodyPr anchorCtr="0" anchor="t" bIns="91425" lIns="91425" spcFirstLastPara="1" rIns="91425" wrap="square" tIns="91425">
            <a:noAutofit/>
          </a:bodyPr>
          <a:lstStyle/>
          <a:p>
            <a:pPr indent="0" lvl="0" marL="457200" rtl="0" algn="l">
              <a:lnSpc>
                <a:spcPct val="115000"/>
              </a:lnSpc>
              <a:spcBef>
                <a:spcPts val="1400"/>
              </a:spcBef>
              <a:spcAft>
                <a:spcPts val="0"/>
              </a:spcAft>
              <a:buNone/>
            </a:pPr>
            <a:r>
              <a:rPr b="1" lang="en" sz="1300">
                <a:solidFill>
                  <a:srgbClr val="000000"/>
                </a:solidFill>
                <a:latin typeface="Arial"/>
                <a:ea typeface="Arial"/>
                <a:cs typeface="Arial"/>
                <a:sym typeface="Arial"/>
              </a:rPr>
              <a:t>1. Data Ingestion</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We collect data from GTFS files(Montbéliard &amp; belfort &amp; flix &amp; mobigo buses), JSON feeds (bike stations), real-time APIs (SNCF, OpenRouteService), and OpenStreetMap. Python scripts load and standardize all inputs.</a:t>
            </a:r>
            <a:endParaRPr sz="1100">
              <a:solidFill>
                <a:srgbClr val="000000"/>
              </a:solidFill>
              <a:latin typeface="Arial"/>
              <a:ea typeface="Arial"/>
              <a:cs typeface="Arial"/>
              <a:sym typeface="Arial"/>
            </a:endParaRPr>
          </a:p>
          <a:p>
            <a:pPr indent="457200" lvl="0" marL="0" rtl="0" algn="l">
              <a:lnSpc>
                <a:spcPct val="115000"/>
              </a:lnSpc>
              <a:spcBef>
                <a:spcPts val="1400"/>
              </a:spcBef>
              <a:spcAft>
                <a:spcPts val="0"/>
              </a:spcAft>
              <a:buNone/>
            </a:pPr>
            <a:r>
              <a:rPr b="1" lang="en" sz="1300">
                <a:solidFill>
                  <a:srgbClr val="000000"/>
                </a:solidFill>
                <a:latin typeface="Arial"/>
                <a:ea typeface="Arial"/>
                <a:cs typeface="Arial"/>
                <a:sym typeface="Arial"/>
              </a:rPr>
              <a:t>2. Processing</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Data is parsed and filtered by time and region. Stops, trips, and schedules are linked. Missing GTFS shapes are computed via OpenRouteService and cached in JSON files. OSM is used to extract vehicle and bicycle routes and parking for map layers.</a:t>
            </a:r>
            <a:endParaRPr sz="1100">
              <a:solidFill>
                <a:srgbClr val="000000"/>
              </a:solidFill>
              <a:latin typeface="Arial"/>
              <a:ea typeface="Arial"/>
              <a:cs typeface="Arial"/>
              <a:sym typeface="Arial"/>
            </a:endParaRPr>
          </a:p>
          <a:p>
            <a:pPr indent="457200" lvl="0" marL="0" rtl="0" algn="l">
              <a:lnSpc>
                <a:spcPct val="115000"/>
              </a:lnSpc>
              <a:spcBef>
                <a:spcPts val="1400"/>
              </a:spcBef>
              <a:spcAft>
                <a:spcPts val="0"/>
              </a:spcAft>
              <a:buNone/>
            </a:pPr>
            <a:r>
              <a:rPr b="1" lang="en" sz="1300">
                <a:solidFill>
                  <a:srgbClr val="000000"/>
                </a:solidFill>
                <a:latin typeface="Arial"/>
                <a:ea typeface="Arial"/>
                <a:cs typeface="Arial"/>
                <a:sym typeface="Arial"/>
              </a:rPr>
              <a:t>3. Map Layer Construction</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All transport types (bus, train, bike, parking) are displayed on an interactive OpenStreetMap-based map using Folium. Real-time popups, filtering, clustering, and route highlights are supported via JavaScript.</a:t>
            </a:r>
            <a:endParaRPr sz="1100">
              <a:solidFill>
                <a:srgbClr val="000000"/>
              </a:solidFill>
              <a:latin typeface="Arial"/>
              <a:ea typeface="Arial"/>
              <a:cs typeface="Arial"/>
              <a:sym typeface="Arial"/>
            </a:endParaRPr>
          </a:p>
          <a:p>
            <a:pPr indent="0" lvl="0" marL="457200" rtl="0" algn="l">
              <a:lnSpc>
                <a:spcPct val="150000"/>
              </a:lnSpc>
              <a:spcBef>
                <a:spcPts val="1200"/>
              </a:spcBef>
              <a:spcAft>
                <a:spcPts val="1000"/>
              </a:spcAft>
              <a:buNone/>
            </a:pPr>
            <a:r>
              <a:t/>
            </a:r>
            <a:endParaRPr/>
          </a:p>
        </p:txBody>
      </p:sp>
      <p:pic>
        <p:nvPicPr>
          <p:cNvPr id="486" name="Google Shape;486;p60"/>
          <p:cNvPicPr preferRelativeResize="0"/>
          <p:nvPr/>
        </p:nvPicPr>
        <p:blipFill>
          <a:blip r:embed="rId3">
            <a:alphaModFix/>
          </a:blip>
          <a:stretch>
            <a:fillRect/>
          </a:stretch>
        </p:blipFill>
        <p:spPr>
          <a:xfrm>
            <a:off x="6616400" y="219575"/>
            <a:ext cx="2231017"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48500" y="1743750"/>
            <a:ext cx="6312900" cy="14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600"/>
              <a:t>Class Diagram</a:t>
            </a:r>
            <a:endParaRPr sz="5600"/>
          </a:p>
        </p:txBody>
      </p:sp>
      <p:sp>
        <p:nvSpPr>
          <p:cNvPr id="492" name="Google Shape;492;p6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3" name="Google Shape;493;p61"/>
          <p:cNvSpPr txBox="1"/>
          <p:nvPr/>
        </p:nvSpPr>
        <p:spPr>
          <a:xfrm>
            <a:off x="85500" y="4631100"/>
            <a:ext cx="45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https://postimg.cc/SntDj64W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type="title"/>
          </p:nvPr>
        </p:nvSpPr>
        <p:spPr>
          <a:xfrm>
            <a:off x="2176275" y="-115250"/>
            <a:ext cx="52128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a:t>
            </a:r>
            <a:r>
              <a:rPr lang="en"/>
              <a:t>ata visualization</a:t>
            </a:r>
            <a:endParaRPr/>
          </a:p>
          <a:p>
            <a:pPr indent="0" lvl="0" marL="0" rtl="0" algn="l">
              <a:spcBef>
                <a:spcPts val="0"/>
              </a:spcBef>
              <a:spcAft>
                <a:spcPts val="0"/>
              </a:spcAft>
              <a:buNone/>
            </a:pPr>
            <a:r>
              <a:t/>
            </a:r>
            <a:endParaRPr/>
          </a:p>
        </p:txBody>
      </p:sp>
      <p:pic>
        <p:nvPicPr>
          <p:cNvPr id="499" name="Google Shape;499;p62"/>
          <p:cNvPicPr preferRelativeResize="0"/>
          <p:nvPr/>
        </p:nvPicPr>
        <p:blipFill>
          <a:blip r:embed="rId3">
            <a:alphaModFix/>
          </a:blip>
          <a:stretch>
            <a:fillRect/>
          </a:stretch>
        </p:blipFill>
        <p:spPr>
          <a:xfrm>
            <a:off x="0" y="457450"/>
            <a:ext cx="9114293" cy="4800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3"/>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a:t>
            </a:r>
            <a:endParaRPr/>
          </a:p>
        </p:txBody>
      </p:sp>
      <p:sp>
        <p:nvSpPr>
          <p:cNvPr id="505" name="Google Shape;505;p63"/>
          <p:cNvSpPr txBox="1"/>
          <p:nvPr>
            <p:ph idx="1" type="subTitle"/>
          </p:nvPr>
        </p:nvSpPr>
        <p:spPr>
          <a:xfrm>
            <a:off x="720000" y="1017725"/>
            <a:ext cx="5212800" cy="2674500"/>
          </a:xfrm>
          <a:prstGeom prst="rect">
            <a:avLst/>
          </a:prstGeom>
        </p:spPr>
        <p:txBody>
          <a:bodyPr anchorCtr="0" anchor="t" bIns="91425" lIns="91425" spcFirstLastPara="1" rIns="91425" wrap="square" tIns="91425">
            <a:noAutofit/>
          </a:bodyPr>
          <a:lstStyle/>
          <a:p>
            <a:pPr indent="-304800" lvl="0" marL="914400" rtl="0" algn="l">
              <a:spcBef>
                <a:spcPts val="0"/>
              </a:spcBef>
              <a:spcAft>
                <a:spcPts val="0"/>
              </a:spcAft>
              <a:buSzPts val="1200"/>
              <a:buChar char="-"/>
            </a:pPr>
            <a:r>
              <a:rPr lang="en"/>
              <a:t>Goal : Programming a RESTful API to make itinerary requests</a:t>
            </a:r>
            <a:endParaRPr/>
          </a:p>
          <a:p>
            <a:pPr indent="-304800" lvl="0" marL="914400" rtl="0" algn="l">
              <a:spcBef>
                <a:spcPts val="0"/>
              </a:spcBef>
              <a:spcAft>
                <a:spcPts val="0"/>
              </a:spcAft>
              <a:buSzPts val="1200"/>
              <a:buChar char="-"/>
            </a:pPr>
            <a:r>
              <a:rPr lang="en"/>
              <a:t>Routes are directly linked to what is inside the </a:t>
            </a:r>
            <a:r>
              <a:rPr lang="en"/>
              <a:t>database</a:t>
            </a:r>
            <a:r>
              <a:rPr lang="en"/>
              <a:t> : lines, locations, stops (+ mode)</a:t>
            </a:r>
            <a:endParaRPr/>
          </a:p>
          <a:p>
            <a:pPr indent="-304800" lvl="0" marL="914400" rtl="0" algn="l">
              <a:spcBef>
                <a:spcPts val="0"/>
              </a:spcBef>
              <a:spcAft>
                <a:spcPts val="0"/>
              </a:spcAft>
              <a:buSzPts val="1200"/>
              <a:buChar char="-"/>
            </a:pPr>
            <a:r>
              <a:rPr lang="en"/>
              <a:t>Every route is </a:t>
            </a:r>
            <a:r>
              <a:rPr lang="en"/>
              <a:t>subdivided within REST standards : GET (one or get all), PUT/PATCH (Edit), POST (Add), DELETE (Deletion)</a:t>
            </a:r>
            <a:endParaRPr/>
          </a:p>
          <a:p>
            <a:pPr indent="-304800" lvl="0" marL="914400" rtl="0" algn="l">
              <a:spcBef>
                <a:spcPts val="0"/>
              </a:spcBef>
              <a:spcAft>
                <a:spcPts val="0"/>
              </a:spcAft>
              <a:buSzPts val="1200"/>
              <a:buChar char="-"/>
            </a:pPr>
            <a:r>
              <a:rPr lang="en"/>
              <a:t>Every route was developed in order to be used on the Web Interface</a:t>
            </a:r>
            <a:endParaRPr/>
          </a:p>
          <a:p>
            <a:pPr indent="-304800" lvl="0" marL="914400" rtl="0" algn="l">
              <a:spcBef>
                <a:spcPts val="0"/>
              </a:spcBef>
              <a:spcAft>
                <a:spcPts val="0"/>
              </a:spcAft>
              <a:buSzPts val="1200"/>
              <a:buChar char="-"/>
            </a:pPr>
            <a:r>
              <a:rPr lang="en"/>
              <a:t>For further security, an authentication system using bearer tokens was programmed : that way, only a few users (operators of mobility) can access the routes if they know the credentials</a:t>
            </a:r>
            <a:endParaRPr/>
          </a:p>
          <a:p>
            <a:pPr indent="-304800" lvl="0" marL="914400" rtl="0" algn="l">
              <a:spcBef>
                <a:spcPts val="0"/>
              </a:spcBef>
              <a:spcAft>
                <a:spcPts val="0"/>
              </a:spcAft>
              <a:buSzPts val="1200"/>
              <a:buChar char="-"/>
            </a:pPr>
            <a:r>
              <a:rPr lang="en"/>
              <a:t>The API will work 24/7 using a dedicated server</a:t>
            </a:r>
            <a:endParaRPr/>
          </a:p>
          <a:p>
            <a:pPr indent="0" lvl="0" marL="0" rtl="0" algn="l">
              <a:spcBef>
                <a:spcPts val="1000"/>
              </a:spcBef>
              <a:spcAft>
                <a:spcPts val="1000"/>
              </a:spcAft>
              <a:buNone/>
            </a:pPr>
            <a:r>
              <a:t/>
            </a:r>
            <a:endParaRPr/>
          </a:p>
        </p:txBody>
      </p:sp>
      <p:pic>
        <p:nvPicPr>
          <p:cNvPr id="506" name="Google Shape;506;p63"/>
          <p:cNvPicPr preferRelativeResize="0"/>
          <p:nvPr/>
        </p:nvPicPr>
        <p:blipFill>
          <a:blip r:embed="rId3">
            <a:alphaModFix/>
          </a:blip>
          <a:stretch>
            <a:fillRect/>
          </a:stretch>
        </p:blipFill>
        <p:spPr>
          <a:xfrm>
            <a:off x="4181200" y="3645269"/>
            <a:ext cx="4788124" cy="14982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Interface</a:t>
            </a:r>
            <a:endParaRPr/>
          </a:p>
        </p:txBody>
      </p:sp>
      <p:sp>
        <p:nvSpPr>
          <p:cNvPr id="512" name="Google Shape;512;p64"/>
          <p:cNvSpPr txBox="1"/>
          <p:nvPr>
            <p:ph idx="1" type="subTitle"/>
          </p:nvPr>
        </p:nvSpPr>
        <p:spPr>
          <a:xfrm>
            <a:off x="720000" y="1413375"/>
            <a:ext cx="5212800" cy="2674500"/>
          </a:xfrm>
          <a:prstGeom prst="rect">
            <a:avLst/>
          </a:prstGeom>
        </p:spPr>
        <p:txBody>
          <a:bodyPr anchorCtr="0" anchor="t" bIns="91425" lIns="91425" spcFirstLastPara="1" rIns="91425" wrap="square" tIns="91425">
            <a:noAutofit/>
          </a:bodyPr>
          <a:lstStyle/>
          <a:p>
            <a:pPr indent="-304800" lvl="0" marL="914400" rtl="0" algn="l">
              <a:spcBef>
                <a:spcPts val="0"/>
              </a:spcBef>
              <a:spcAft>
                <a:spcPts val="0"/>
              </a:spcAft>
              <a:buSzPts val="1200"/>
              <a:buChar char="-"/>
            </a:pPr>
            <a:r>
              <a:rPr lang="en"/>
              <a:t>Goal : </a:t>
            </a:r>
            <a:r>
              <a:rPr lang="en"/>
              <a:t>Implement</a:t>
            </a:r>
            <a:r>
              <a:rPr lang="en"/>
              <a:t> / call every route from the API in a comprehensive, visual manner</a:t>
            </a:r>
            <a:endParaRPr/>
          </a:p>
          <a:p>
            <a:pPr indent="-304800" lvl="0" marL="914400" rtl="0" algn="l">
              <a:spcBef>
                <a:spcPts val="0"/>
              </a:spcBef>
              <a:spcAft>
                <a:spcPts val="0"/>
              </a:spcAft>
              <a:buSzPts val="1200"/>
              <a:buChar char="-"/>
            </a:pPr>
            <a:r>
              <a:rPr lang="en"/>
              <a:t>First : go through the authentication page and login to receive a token, which will be passed on to future requests</a:t>
            </a:r>
            <a:endParaRPr/>
          </a:p>
          <a:p>
            <a:pPr indent="-304800" lvl="0" marL="914400" rtl="0" algn="l">
              <a:spcBef>
                <a:spcPts val="0"/>
              </a:spcBef>
              <a:spcAft>
                <a:spcPts val="0"/>
              </a:spcAft>
              <a:buSzPts val="1200"/>
              <a:buChar char="-"/>
            </a:pPr>
            <a:r>
              <a:rPr lang="en"/>
              <a:t>For every page, a simple CRUD (Create, Read, Update, Delete) system is deployed</a:t>
            </a:r>
            <a:endParaRPr/>
          </a:p>
          <a:p>
            <a:pPr indent="-304800" lvl="0" marL="914400" rtl="0" algn="l">
              <a:spcBef>
                <a:spcPts val="0"/>
              </a:spcBef>
              <a:spcAft>
                <a:spcPts val="0"/>
              </a:spcAft>
              <a:buSzPts val="1200"/>
              <a:buChar char="-"/>
            </a:pPr>
            <a:r>
              <a:rPr lang="en"/>
              <a:t>So you can do anything the API allows you to do </a:t>
            </a:r>
            <a:endParaRPr/>
          </a:p>
          <a:p>
            <a:pPr indent="-304800" lvl="0" marL="914400" rtl="0" algn="l">
              <a:spcBef>
                <a:spcPts val="0"/>
              </a:spcBef>
              <a:spcAft>
                <a:spcPts val="0"/>
              </a:spcAft>
              <a:buSzPts val="1200"/>
              <a:buChar char="-"/>
            </a:pPr>
            <a:r>
              <a:rPr lang="en"/>
              <a:t>Especially used for stop series / travel visualisation : you can follow an itinerary from one stop to another</a:t>
            </a:r>
            <a:endParaRPr/>
          </a:p>
          <a:p>
            <a:pPr indent="-304800" lvl="0" marL="914400" rtl="0" algn="l">
              <a:spcBef>
                <a:spcPts val="0"/>
              </a:spcBef>
              <a:spcAft>
                <a:spcPts val="0"/>
              </a:spcAft>
              <a:buSzPts val="1200"/>
              <a:buChar char="-"/>
            </a:pPr>
            <a:r>
              <a:rPr lang="en"/>
              <a:t>Trying to access pages without authentication token will not display the data</a:t>
            </a:r>
            <a:endParaRPr/>
          </a:p>
          <a:p>
            <a:pPr indent="0" lvl="0" marL="0" rtl="0" algn="l">
              <a:spcBef>
                <a:spcPts val="1000"/>
              </a:spcBef>
              <a:spcAft>
                <a:spcPts val="10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518" name="Google Shape;518;p65"/>
          <p:cNvSpPr txBox="1"/>
          <p:nvPr>
            <p:ph idx="1" type="subTitle"/>
          </p:nvPr>
        </p:nvSpPr>
        <p:spPr>
          <a:xfrm>
            <a:off x="676500" y="1475975"/>
            <a:ext cx="5212800" cy="267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Every part is done, what can be further done is :</a:t>
            </a:r>
            <a:endParaRPr sz="1400"/>
          </a:p>
          <a:p>
            <a:pPr indent="-317500" lvl="0" marL="457200" rtl="0" algn="l">
              <a:lnSpc>
                <a:spcPct val="150000"/>
              </a:lnSpc>
              <a:spcBef>
                <a:spcPts val="0"/>
              </a:spcBef>
              <a:spcAft>
                <a:spcPts val="0"/>
              </a:spcAft>
              <a:buSzPts val="1400"/>
              <a:buChar char="●"/>
            </a:pPr>
            <a:r>
              <a:rPr lang="en" sz="1400"/>
              <a:t>Implementing everything inside a server</a:t>
            </a:r>
            <a:endParaRPr sz="1400"/>
          </a:p>
          <a:p>
            <a:pPr indent="-317500" lvl="0" marL="457200" rtl="0" algn="l">
              <a:lnSpc>
                <a:spcPct val="150000"/>
              </a:lnSpc>
              <a:spcBef>
                <a:spcPts val="0"/>
              </a:spcBef>
              <a:spcAft>
                <a:spcPts val="0"/>
              </a:spcAft>
              <a:buSzPts val="1400"/>
              <a:buChar char="●"/>
            </a:pPr>
            <a:r>
              <a:rPr lang="en" sz="1400"/>
              <a:t>Aggregating more modes of transportation for the database</a:t>
            </a:r>
            <a:endParaRPr sz="1400"/>
          </a:p>
          <a:p>
            <a:pPr indent="0" lvl="0" marL="0" rtl="0" algn="l">
              <a:lnSpc>
                <a:spcPct val="150000"/>
              </a:lnSpc>
              <a:spcBef>
                <a:spcPts val="1000"/>
              </a:spcBef>
              <a:spcAft>
                <a:spcPts val="0"/>
              </a:spcAft>
              <a:buNone/>
            </a:pPr>
            <a:r>
              <a:t/>
            </a:r>
            <a:endParaRPr sz="1400"/>
          </a:p>
          <a:p>
            <a:pPr indent="0" lvl="0" marL="0" rtl="0" algn="l">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6"/>
          <p:cNvSpPr txBox="1"/>
          <p:nvPr>
            <p:ph type="title"/>
          </p:nvPr>
        </p:nvSpPr>
        <p:spPr>
          <a:xfrm>
            <a:off x="703950" y="22175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DEMONSTRATION</a:t>
            </a:r>
            <a:endParaRPr sz="4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7"/>
          <p:cNvSpPr txBox="1"/>
          <p:nvPr>
            <p:ph idx="1" type="subTitle"/>
          </p:nvPr>
        </p:nvSpPr>
        <p:spPr>
          <a:xfrm>
            <a:off x="116800" y="4670539"/>
            <a:ext cx="5321400" cy="416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https://www.youtube.com/watch?v=zXJH5IIcqUU</a:t>
            </a:r>
            <a:endParaRPr/>
          </a:p>
        </p:txBody>
      </p:sp>
      <p:sp>
        <p:nvSpPr>
          <p:cNvPr id="529" name="Google Shape;529;p67"/>
          <p:cNvSpPr txBox="1"/>
          <p:nvPr>
            <p:ph type="title"/>
          </p:nvPr>
        </p:nvSpPr>
        <p:spPr>
          <a:xfrm>
            <a:off x="204550" y="1933350"/>
            <a:ext cx="6358200" cy="127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Data visualization</a:t>
            </a:r>
            <a:endParaRPr sz="4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p:nvPr/>
        </p:nvSpPr>
        <p:spPr>
          <a:xfrm>
            <a:off x="709725" y="1509600"/>
            <a:ext cx="2531100" cy="956700"/>
          </a:xfrm>
          <a:prstGeom prst="roundRect">
            <a:avLst>
              <a:gd fmla="val 16667" name="adj"/>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02" name="Google Shape;40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a:t>
            </a:r>
            <a:endParaRPr/>
          </a:p>
        </p:txBody>
      </p:sp>
      <p:sp>
        <p:nvSpPr>
          <p:cNvPr id="403" name="Google Shape;403;p50"/>
          <p:cNvSpPr txBox="1"/>
          <p:nvPr>
            <p:ph idx="4" type="subTitle"/>
          </p:nvPr>
        </p:nvSpPr>
        <p:spPr>
          <a:xfrm>
            <a:off x="709725" y="1584000"/>
            <a:ext cx="2531100" cy="8079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1. </a:t>
            </a:r>
            <a:r>
              <a:rPr lang="en">
                <a:solidFill>
                  <a:schemeClr val="lt1"/>
                </a:solidFill>
              </a:rPr>
              <a:t>Project presentation</a:t>
            </a:r>
            <a:endParaRPr>
              <a:solidFill>
                <a:schemeClr val="lt1"/>
              </a:solidFill>
            </a:endParaRPr>
          </a:p>
        </p:txBody>
      </p:sp>
      <p:grpSp>
        <p:nvGrpSpPr>
          <p:cNvPr id="404" name="Google Shape;404;p50"/>
          <p:cNvGrpSpPr/>
          <p:nvPr/>
        </p:nvGrpSpPr>
        <p:grpSpPr>
          <a:xfrm>
            <a:off x="1375675" y="4387100"/>
            <a:ext cx="7890000" cy="0"/>
            <a:chOff x="2220050" y="1547100"/>
            <a:chExt cx="7890000" cy="0"/>
          </a:xfrm>
        </p:grpSpPr>
        <p:cxnSp>
          <p:nvCxnSpPr>
            <p:cNvPr id="405" name="Google Shape;405;p50"/>
            <p:cNvCxnSpPr/>
            <p:nvPr/>
          </p:nvCxnSpPr>
          <p:spPr>
            <a:xfrm>
              <a:off x="2220050" y="1547100"/>
              <a:ext cx="464400" cy="0"/>
            </a:xfrm>
            <a:prstGeom prst="straightConnector1">
              <a:avLst/>
            </a:prstGeom>
            <a:noFill/>
            <a:ln cap="flat" cmpd="sng" w="114300">
              <a:solidFill>
                <a:schemeClr val="dk1"/>
              </a:solidFill>
              <a:prstDash val="solid"/>
              <a:round/>
              <a:headEnd len="med" w="med" type="none"/>
              <a:tailEnd len="med" w="med" type="none"/>
            </a:ln>
          </p:spPr>
        </p:cxnSp>
        <p:cxnSp>
          <p:nvCxnSpPr>
            <p:cNvPr id="406" name="Google Shape;406;p50"/>
            <p:cNvCxnSpPr/>
            <p:nvPr/>
          </p:nvCxnSpPr>
          <p:spPr>
            <a:xfrm>
              <a:off x="2684450" y="1547100"/>
              <a:ext cx="7425600" cy="0"/>
            </a:xfrm>
            <a:prstGeom prst="straightConnector1">
              <a:avLst/>
            </a:prstGeom>
            <a:noFill/>
            <a:ln cap="flat" cmpd="sng" w="9525">
              <a:solidFill>
                <a:schemeClr val="dk1"/>
              </a:solidFill>
              <a:prstDash val="solid"/>
              <a:round/>
              <a:headEnd len="med" w="med" type="none"/>
              <a:tailEnd len="med" w="med" type="none"/>
            </a:ln>
          </p:spPr>
        </p:cxnSp>
      </p:grpSp>
      <p:sp>
        <p:nvSpPr>
          <p:cNvPr id="407" name="Google Shape;407;p50"/>
          <p:cNvSpPr txBox="1"/>
          <p:nvPr>
            <p:ph idx="4" type="subTitle"/>
          </p:nvPr>
        </p:nvSpPr>
        <p:spPr>
          <a:xfrm>
            <a:off x="917900" y="2911425"/>
            <a:ext cx="2531100" cy="8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Advancements</a:t>
            </a:r>
            <a:endParaRPr/>
          </a:p>
        </p:txBody>
      </p:sp>
      <p:sp>
        <p:nvSpPr>
          <p:cNvPr id="408" name="Google Shape;408;p50"/>
          <p:cNvSpPr/>
          <p:nvPr/>
        </p:nvSpPr>
        <p:spPr>
          <a:xfrm>
            <a:off x="3351550" y="1509600"/>
            <a:ext cx="2531100" cy="9567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09" name="Google Shape;409;p50"/>
          <p:cNvSpPr txBox="1"/>
          <p:nvPr>
            <p:ph idx="4" type="subTitle"/>
          </p:nvPr>
        </p:nvSpPr>
        <p:spPr>
          <a:xfrm>
            <a:off x="3351550" y="1584000"/>
            <a:ext cx="2531100" cy="8079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2. Global architecture</a:t>
            </a:r>
            <a:endParaRPr>
              <a:solidFill>
                <a:schemeClr val="lt1"/>
              </a:solidFill>
            </a:endParaRPr>
          </a:p>
        </p:txBody>
      </p:sp>
      <p:sp>
        <p:nvSpPr>
          <p:cNvPr id="410" name="Google Shape;410;p50"/>
          <p:cNvSpPr/>
          <p:nvPr/>
        </p:nvSpPr>
        <p:spPr>
          <a:xfrm>
            <a:off x="5993375" y="1509600"/>
            <a:ext cx="2531100" cy="9567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11" name="Google Shape;411;p50"/>
          <p:cNvSpPr txBox="1"/>
          <p:nvPr>
            <p:ph idx="4" type="subTitle"/>
          </p:nvPr>
        </p:nvSpPr>
        <p:spPr>
          <a:xfrm>
            <a:off x="5728450" y="1744800"/>
            <a:ext cx="2685300" cy="4863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3. Organisation</a:t>
            </a:r>
            <a:endParaRPr>
              <a:solidFill>
                <a:schemeClr val="lt1"/>
              </a:solidFill>
            </a:endParaRPr>
          </a:p>
        </p:txBody>
      </p:sp>
      <p:sp>
        <p:nvSpPr>
          <p:cNvPr id="412" name="Google Shape;412;p50"/>
          <p:cNvSpPr/>
          <p:nvPr/>
        </p:nvSpPr>
        <p:spPr>
          <a:xfrm>
            <a:off x="709700" y="2705500"/>
            <a:ext cx="2531100" cy="9567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13" name="Google Shape;413;p50"/>
          <p:cNvSpPr txBox="1"/>
          <p:nvPr>
            <p:ph idx="4" type="subTitle"/>
          </p:nvPr>
        </p:nvSpPr>
        <p:spPr>
          <a:xfrm>
            <a:off x="308775" y="2897500"/>
            <a:ext cx="2987400" cy="572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4. Advancements </a:t>
            </a:r>
            <a:endParaRPr>
              <a:solidFill>
                <a:schemeClr val="lt1"/>
              </a:solidFill>
            </a:endParaRPr>
          </a:p>
        </p:txBody>
      </p:sp>
      <p:sp>
        <p:nvSpPr>
          <p:cNvPr id="414" name="Google Shape;414;p50"/>
          <p:cNvSpPr/>
          <p:nvPr/>
        </p:nvSpPr>
        <p:spPr>
          <a:xfrm>
            <a:off x="3337825" y="2705500"/>
            <a:ext cx="2531100" cy="9567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15" name="Google Shape;415;p50"/>
          <p:cNvSpPr txBox="1"/>
          <p:nvPr>
            <p:ph idx="4" type="subTitle"/>
          </p:nvPr>
        </p:nvSpPr>
        <p:spPr>
          <a:xfrm>
            <a:off x="3068025" y="2897500"/>
            <a:ext cx="2987400" cy="572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5. What’s next ?</a:t>
            </a:r>
            <a:endParaRPr>
              <a:solidFill>
                <a:schemeClr val="lt1"/>
              </a:solidFill>
            </a:endParaRPr>
          </a:p>
        </p:txBody>
      </p:sp>
      <p:sp>
        <p:nvSpPr>
          <p:cNvPr id="416" name="Google Shape;416;p50"/>
          <p:cNvSpPr/>
          <p:nvPr/>
        </p:nvSpPr>
        <p:spPr>
          <a:xfrm>
            <a:off x="5998250" y="2705500"/>
            <a:ext cx="2531100" cy="9567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17" name="Google Shape;417;p50"/>
          <p:cNvSpPr txBox="1"/>
          <p:nvPr>
            <p:ph idx="4" type="subTitle"/>
          </p:nvPr>
        </p:nvSpPr>
        <p:spPr>
          <a:xfrm>
            <a:off x="5868925" y="2897500"/>
            <a:ext cx="2847000" cy="5727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None/>
            </a:pPr>
            <a:r>
              <a:rPr lang="en">
                <a:solidFill>
                  <a:schemeClr val="lt1"/>
                </a:solidFill>
              </a:rPr>
              <a:t>6</a:t>
            </a:r>
            <a:r>
              <a:rPr lang="en">
                <a:solidFill>
                  <a:schemeClr val="lt1"/>
                </a:solidFill>
              </a:rPr>
              <a:t>. Conclusion</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8"/>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35" name="Google Shape;535;p68"/>
          <p:cNvSpPr txBox="1"/>
          <p:nvPr>
            <p:ph idx="1" type="subTitle"/>
          </p:nvPr>
        </p:nvSpPr>
        <p:spPr>
          <a:xfrm>
            <a:off x="720000" y="1413375"/>
            <a:ext cx="5212800" cy="267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Important project because of how </a:t>
            </a:r>
            <a:r>
              <a:rPr lang="en"/>
              <a:t>important public transportation is in 2025 and beyond</a:t>
            </a:r>
            <a:endParaRPr/>
          </a:p>
          <a:p>
            <a:pPr indent="-304800" lvl="0" marL="457200" rtl="0" algn="l">
              <a:spcBef>
                <a:spcPts val="1000"/>
              </a:spcBef>
              <a:spcAft>
                <a:spcPts val="0"/>
              </a:spcAft>
              <a:buSzPts val="1200"/>
              <a:buChar char="●"/>
            </a:pPr>
            <a:r>
              <a:rPr lang="en"/>
              <a:t>Multimodal project with several abilities needed (API, Database, Algorithm, Data aggregation..)</a:t>
            </a:r>
            <a:endParaRPr/>
          </a:p>
          <a:p>
            <a:pPr indent="-304800" lvl="0" marL="457200" rtl="0" algn="l">
              <a:spcBef>
                <a:spcPts val="1000"/>
              </a:spcBef>
              <a:spcAft>
                <a:spcPts val="0"/>
              </a:spcAft>
              <a:buSzPts val="1200"/>
              <a:buChar char="●"/>
            </a:pPr>
            <a:r>
              <a:rPr lang="en"/>
              <a:t>Long project : will probably be finished in 2026</a:t>
            </a:r>
            <a:endParaRPr/>
          </a:p>
          <a:p>
            <a:pPr indent="-304800" lvl="0" marL="457200" rtl="0" algn="l">
              <a:spcBef>
                <a:spcPts val="1000"/>
              </a:spcBef>
              <a:spcAft>
                <a:spcPts val="1000"/>
              </a:spcAft>
              <a:buSzPts val="1200"/>
              <a:buChar char="●"/>
            </a:pPr>
            <a:r>
              <a:rPr lang="en"/>
              <a:t>Following and perspectives : more user-oriented mode? More modes within the database?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9"/>
          <p:cNvSpPr txBox="1"/>
          <p:nvPr>
            <p:ph type="title"/>
          </p:nvPr>
        </p:nvSpPr>
        <p:spPr>
          <a:xfrm>
            <a:off x="2084425" y="2153525"/>
            <a:ext cx="269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 YOU </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1"/>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of our project</a:t>
            </a:r>
            <a:endParaRPr/>
          </a:p>
        </p:txBody>
      </p:sp>
      <p:sp>
        <p:nvSpPr>
          <p:cNvPr id="423" name="Google Shape;423;p51"/>
          <p:cNvSpPr txBox="1"/>
          <p:nvPr>
            <p:ph idx="1" type="subTitle"/>
          </p:nvPr>
        </p:nvSpPr>
        <p:spPr>
          <a:xfrm>
            <a:off x="720000" y="1413375"/>
            <a:ext cx="5212800" cy="267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Service for eastern cities and regions of France</a:t>
            </a:r>
            <a:endParaRPr sz="1300"/>
          </a:p>
          <a:p>
            <a:pPr indent="-304800" lvl="0" marL="457200" rtl="0" algn="l">
              <a:spcBef>
                <a:spcPts val="1000"/>
              </a:spcBef>
              <a:spcAft>
                <a:spcPts val="0"/>
              </a:spcAft>
              <a:buSzPts val="1200"/>
              <a:buChar char="●"/>
            </a:pPr>
            <a:r>
              <a:rPr lang="en"/>
              <a:t>Multi-modal app </a:t>
            </a:r>
            <a:r>
              <a:rPr lang="en"/>
              <a:t> for authorities of mobility to optimize their offer:</a:t>
            </a:r>
            <a:endParaRPr/>
          </a:p>
          <a:p>
            <a:pPr indent="-304800" lvl="0" marL="914400" rtl="0" algn="l">
              <a:spcBef>
                <a:spcPts val="1000"/>
              </a:spcBef>
              <a:spcAft>
                <a:spcPts val="0"/>
              </a:spcAft>
              <a:buSzPts val="1200"/>
              <a:buChar char="-"/>
            </a:pPr>
            <a:r>
              <a:rPr lang="en"/>
              <a:t>Trains</a:t>
            </a:r>
            <a:endParaRPr/>
          </a:p>
          <a:p>
            <a:pPr indent="-304800" lvl="0" marL="914400" rtl="0" algn="l">
              <a:spcBef>
                <a:spcPts val="0"/>
              </a:spcBef>
              <a:spcAft>
                <a:spcPts val="0"/>
              </a:spcAft>
              <a:buSzPts val="1200"/>
              <a:buChar char="-"/>
            </a:pPr>
            <a:r>
              <a:rPr lang="en"/>
              <a:t>Bus</a:t>
            </a:r>
            <a:endParaRPr/>
          </a:p>
          <a:p>
            <a:pPr indent="-304800" lvl="0" marL="914400" rtl="0" algn="l">
              <a:spcBef>
                <a:spcPts val="0"/>
              </a:spcBef>
              <a:spcAft>
                <a:spcPts val="0"/>
              </a:spcAft>
              <a:buSzPts val="1200"/>
              <a:buChar char="-"/>
            </a:pPr>
            <a:r>
              <a:rPr lang="en"/>
              <a:t>Carpooling</a:t>
            </a:r>
            <a:endParaRPr/>
          </a:p>
          <a:p>
            <a:pPr indent="0" lvl="0" marL="914400" rtl="0" algn="l">
              <a:spcBef>
                <a:spcPts val="1000"/>
              </a:spcBef>
              <a:spcAft>
                <a:spcPts val="0"/>
              </a:spcAft>
              <a:buNone/>
            </a:pPr>
            <a:r>
              <a:rPr lang="en"/>
              <a:t>Modes:</a:t>
            </a:r>
            <a:endParaRPr/>
          </a:p>
          <a:p>
            <a:pPr indent="-304800" lvl="0" marL="914400" rtl="0" algn="l">
              <a:spcBef>
                <a:spcPts val="0"/>
              </a:spcBef>
              <a:spcAft>
                <a:spcPts val="0"/>
              </a:spcAft>
              <a:buSzPts val="1200"/>
              <a:buChar char="-"/>
            </a:pPr>
            <a:r>
              <a:rPr lang="en"/>
              <a:t>Complete data </a:t>
            </a:r>
            <a:r>
              <a:rPr lang="en"/>
              <a:t>visualization</a:t>
            </a:r>
            <a:endParaRPr/>
          </a:p>
          <a:p>
            <a:pPr indent="-304800" lvl="0" marL="914400" rtl="0" algn="l">
              <a:spcBef>
                <a:spcPts val="0"/>
              </a:spcBef>
              <a:spcAft>
                <a:spcPts val="0"/>
              </a:spcAft>
              <a:buSzPts val="1200"/>
              <a:buChar char="-"/>
            </a:pPr>
            <a:r>
              <a:rPr lang="en"/>
              <a:t>Web API</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of our project (2/2)</a:t>
            </a:r>
            <a:endParaRPr/>
          </a:p>
        </p:txBody>
      </p:sp>
      <p:sp>
        <p:nvSpPr>
          <p:cNvPr id="429" name="Google Shape;429;p52"/>
          <p:cNvSpPr txBox="1"/>
          <p:nvPr>
            <p:ph idx="1" type="subTitle"/>
          </p:nvPr>
        </p:nvSpPr>
        <p:spPr>
          <a:xfrm>
            <a:off x="676500" y="1489500"/>
            <a:ext cx="5212800" cy="2674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Goal : 2025 and beyond is the era of public mobility</a:t>
            </a:r>
            <a:endParaRPr/>
          </a:p>
          <a:p>
            <a:pPr indent="-304800" lvl="0" marL="457200" rtl="0" algn="l">
              <a:spcBef>
                <a:spcPts val="1000"/>
              </a:spcBef>
              <a:spcAft>
                <a:spcPts val="0"/>
              </a:spcAft>
              <a:buSzPts val="1200"/>
              <a:buChar char="●"/>
            </a:pPr>
            <a:r>
              <a:rPr lang="en"/>
              <a:t>Technical part : divides in :</a:t>
            </a:r>
            <a:endParaRPr/>
          </a:p>
          <a:p>
            <a:pPr indent="-304800" lvl="0" marL="914400" rtl="0" algn="l">
              <a:spcBef>
                <a:spcPts val="1000"/>
              </a:spcBef>
              <a:spcAft>
                <a:spcPts val="0"/>
              </a:spcAft>
              <a:buSzPts val="1200"/>
              <a:buChar char="-"/>
            </a:pPr>
            <a:r>
              <a:rPr lang="en">
                <a:solidFill>
                  <a:srgbClr val="000000"/>
                </a:solidFill>
              </a:rPr>
              <a:t>Data aggregation</a:t>
            </a:r>
            <a:endParaRPr/>
          </a:p>
          <a:p>
            <a:pPr indent="-304800" lvl="0" marL="914400" rtl="0" algn="l">
              <a:spcBef>
                <a:spcPts val="0"/>
              </a:spcBef>
              <a:spcAft>
                <a:spcPts val="0"/>
              </a:spcAft>
              <a:buSzPts val="1200"/>
              <a:buChar char="-"/>
            </a:pPr>
            <a:r>
              <a:rPr lang="en"/>
              <a:t>Data visualization</a:t>
            </a:r>
            <a:endParaRPr/>
          </a:p>
          <a:p>
            <a:pPr indent="-304800" lvl="0" marL="914400" rtl="0" algn="l">
              <a:spcBef>
                <a:spcPts val="0"/>
              </a:spcBef>
              <a:spcAft>
                <a:spcPts val="0"/>
              </a:spcAft>
              <a:buSzPts val="1200"/>
              <a:buChar char="-"/>
            </a:pPr>
            <a:r>
              <a:rPr lang="en">
                <a:solidFill>
                  <a:srgbClr val="000000"/>
                </a:solidFill>
              </a:rPr>
              <a:t>Data modeling and database</a:t>
            </a:r>
            <a:endParaRPr/>
          </a:p>
          <a:p>
            <a:pPr indent="-304800" lvl="0" marL="914400" rtl="0" algn="l">
              <a:spcBef>
                <a:spcPts val="0"/>
              </a:spcBef>
              <a:spcAft>
                <a:spcPts val="0"/>
              </a:spcAft>
              <a:buSzPts val="1200"/>
              <a:buChar char="-"/>
            </a:pPr>
            <a:r>
              <a:rPr lang="en"/>
              <a:t>Web API and interface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3"/>
          <p:cNvSpPr txBox="1"/>
          <p:nvPr>
            <p:ph type="title"/>
          </p:nvPr>
        </p:nvSpPr>
        <p:spPr>
          <a:xfrm>
            <a:off x="720000" y="227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architecture</a:t>
            </a:r>
            <a:endParaRPr/>
          </a:p>
        </p:txBody>
      </p:sp>
      <p:pic>
        <p:nvPicPr>
          <p:cNvPr id="435" name="Google Shape;435;p53"/>
          <p:cNvPicPr preferRelativeResize="0"/>
          <p:nvPr/>
        </p:nvPicPr>
        <p:blipFill>
          <a:blip r:embed="rId3">
            <a:alphaModFix/>
          </a:blip>
          <a:stretch>
            <a:fillRect/>
          </a:stretch>
        </p:blipFill>
        <p:spPr>
          <a:xfrm>
            <a:off x="747263" y="844100"/>
            <a:ext cx="7649476" cy="4241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720000" y="227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architecture</a:t>
            </a:r>
            <a:endParaRPr/>
          </a:p>
        </p:txBody>
      </p:sp>
      <p:pic>
        <p:nvPicPr>
          <p:cNvPr id="441" name="Google Shape;441;p54"/>
          <p:cNvPicPr preferRelativeResize="0"/>
          <p:nvPr/>
        </p:nvPicPr>
        <p:blipFill>
          <a:blip r:embed="rId3">
            <a:alphaModFix/>
          </a:blip>
          <a:stretch>
            <a:fillRect/>
          </a:stretch>
        </p:blipFill>
        <p:spPr>
          <a:xfrm>
            <a:off x="374125" y="930038"/>
            <a:ext cx="9346975" cy="3943274"/>
          </a:xfrm>
          <a:prstGeom prst="rect">
            <a:avLst/>
          </a:prstGeom>
          <a:noFill/>
          <a:ln cap="flat" cmpd="sng" w="9525">
            <a:solidFill>
              <a:schemeClr val="dk2"/>
            </a:solidFill>
            <a:prstDash val="solid"/>
            <a:round/>
            <a:headEnd len="sm" w="sm" type="none"/>
            <a:tailEnd len="sm" w="sm" type="none"/>
          </a:ln>
        </p:spPr>
      </p:pic>
      <p:sp>
        <p:nvSpPr>
          <p:cNvPr id="442" name="Google Shape;442;p54"/>
          <p:cNvSpPr/>
          <p:nvPr/>
        </p:nvSpPr>
        <p:spPr>
          <a:xfrm>
            <a:off x="1748125" y="2564125"/>
            <a:ext cx="1239300" cy="339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43" name="Google Shape;443;p54"/>
          <p:cNvSpPr/>
          <p:nvPr/>
        </p:nvSpPr>
        <p:spPr>
          <a:xfrm>
            <a:off x="2230675" y="2731725"/>
            <a:ext cx="866400" cy="339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44" name="Google Shape;444;p54"/>
          <p:cNvSpPr/>
          <p:nvPr/>
        </p:nvSpPr>
        <p:spPr>
          <a:xfrm>
            <a:off x="6188625" y="2564125"/>
            <a:ext cx="1239300" cy="339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45" name="Google Shape;445;p54"/>
          <p:cNvSpPr/>
          <p:nvPr/>
        </p:nvSpPr>
        <p:spPr>
          <a:xfrm>
            <a:off x="6627300" y="2739350"/>
            <a:ext cx="866400" cy="3399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46" name="Google Shape;446;p54"/>
          <p:cNvSpPr/>
          <p:nvPr/>
        </p:nvSpPr>
        <p:spPr>
          <a:xfrm>
            <a:off x="2383075" y="2884125"/>
            <a:ext cx="2095800" cy="425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47" name="Google Shape;447;p54"/>
          <p:cNvSpPr/>
          <p:nvPr/>
        </p:nvSpPr>
        <p:spPr>
          <a:xfrm>
            <a:off x="6779700" y="2884125"/>
            <a:ext cx="2095800" cy="425700"/>
          </a:xfrm>
          <a:prstGeom prst="rect">
            <a:avLst/>
          </a:prstGeom>
          <a:solidFill>
            <a:schemeClr val="accen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cxnSp>
        <p:nvCxnSpPr>
          <p:cNvPr id="448" name="Google Shape;448;p54"/>
          <p:cNvCxnSpPr/>
          <p:nvPr/>
        </p:nvCxnSpPr>
        <p:spPr>
          <a:xfrm>
            <a:off x="6562625" y="2432525"/>
            <a:ext cx="0" cy="7896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5"/>
          <p:cNvSpPr txBox="1"/>
          <p:nvPr>
            <p:ph type="title"/>
          </p:nvPr>
        </p:nvSpPr>
        <p:spPr>
          <a:xfrm>
            <a:off x="720000" y="227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architecture </a:t>
            </a:r>
            <a:endParaRPr/>
          </a:p>
        </p:txBody>
      </p:sp>
      <p:sp>
        <p:nvSpPr>
          <p:cNvPr id="454" name="Google Shape;454;p55"/>
          <p:cNvSpPr txBox="1"/>
          <p:nvPr>
            <p:ph idx="6" type="subTitle"/>
          </p:nvPr>
        </p:nvSpPr>
        <p:spPr>
          <a:xfrm>
            <a:off x="936475" y="1350900"/>
            <a:ext cx="5362800" cy="2969100"/>
          </a:xfrm>
          <a:prstGeom prst="rect">
            <a:avLst/>
          </a:prstGeom>
        </p:spPr>
        <p:txBody>
          <a:bodyPr anchorCtr="0" anchor="b" bIns="91425" lIns="91425" spcFirstLastPara="1" rIns="91425" wrap="square" tIns="91425">
            <a:noAutofit/>
          </a:bodyPr>
          <a:lstStyle/>
          <a:p>
            <a:pPr indent="-317500" lvl="0" marL="914400" rtl="0" algn="l">
              <a:lnSpc>
                <a:spcPct val="150000"/>
              </a:lnSpc>
              <a:spcBef>
                <a:spcPts val="0"/>
              </a:spcBef>
              <a:spcAft>
                <a:spcPts val="0"/>
              </a:spcAft>
              <a:buSzPts val="1400"/>
              <a:buChar char="●"/>
            </a:pPr>
            <a:r>
              <a:rPr lang="en" sz="1400"/>
              <a:t>Roles : Data analyst, user support, developers (API and Algorithm) / Site admin - visitor</a:t>
            </a:r>
            <a:endParaRPr sz="1400"/>
          </a:p>
          <a:p>
            <a:pPr indent="-317500" lvl="0" marL="914400" rtl="0" algn="l">
              <a:lnSpc>
                <a:spcPct val="150000"/>
              </a:lnSpc>
              <a:spcBef>
                <a:spcPts val="0"/>
              </a:spcBef>
              <a:spcAft>
                <a:spcPts val="0"/>
              </a:spcAft>
              <a:buSzPts val="1400"/>
              <a:buChar char="●"/>
            </a:pPr>
            <a:r>
              <a:rPr lang="en" sz="1400"/>
              <a:t>Hardware and software</a:t>
            </a:r>
            <a:endParaRPr sz="1400"/>
          </a:p>
          <a:p>
            <a:pPr indent="-317500" lvl="0" marL="1371600" rtl="0" algn="l">
              <a:lnSpc>
                <a:spcPct val="150000"/>
              </a:lnSpc>
              <a:spcBef>
                <a:spcPts val="0"/>
              </a:spcBef>
              <a:spcAft>
                <a:spcPts val="0"/>
              </a:spcAft>
              <a:buClr>
                <a:schemeClr val="dk2"/>
              </a:buClr>
              <a:buSzPts val="1400"/>
              <a:buChar char="-"/>
            </a:pPr>
            <a:r>
              <a:rPr lang="en" sz="1400"/>
              <a:t>Computer (good enough to program)</a:t>
            </a:r>
            <a:endParaRPr sz="1400"/>
          </a:p>
          <a:p>
            <a:pPr indent="-317500" lvl="0" marL="1371600" rtl="0" algn="l">
              <a:lnSpc>
                <a:spcPct val="150000"/>
              </a:lnSpc>
              <a:spcBef>
                <a:spcPts val="0"/>
              </a:spcBef>
              <a:spcAft>
                <a:spcPts val="0"/>
              </a:spcAft>
              <a:buClr>
                <a:schemeClr val="dk2"/>
              </a:buClr>
              <a:buSzPts val="1400"/>
              <a:buChar char="-"/>
            </a:pPr>
            <a:r>
              <a:rPr lang="en" sz="1400"/>
              <a:t>IDE</a:t>
            </a:r>
            <a:endParaRPr sz="1400"/>
          </a:p>
          <a:p>
            <a:pPr indent="-317500" lvl="0" marL="1371600" rtl="0" algn="l">
              <a:lnSpc>
                <a:spcPct val="150000"/>
              </a:lnSpc>
              <a:spcBef>
                <a:spcPts val="0"/>
              </a:spcBef>
              <a:spcAft>
                <a:spcPts val="0"/>
              </a:spcAft>
              <a:buClr>
                <a:schemeClr val="dk2"/>
              </a:buClr>
              <a:buSzPts val="1400"/>
              <a:buChar char="-"/>
            </a:pPr>
            <a:r>
              <a:rPr lang="en" sz="1400"/>
              <a:t>Data visualisation libraries</a:t>
            </a:r>
            <a:endParaRPr sz="1400"/>
          </a:p>
          <a:p>
            <a:pPr indent="-317500" lvl="0" marL="1371600" rtl="0" algn="l">
              <a:lnSpc>
                <a:spcPct val="150000"/>
              </a:lnSpc>
              <a:spcBef>
                <a:spcPts val="0"/>
              </a:spcBef>
              <a:spcAft>
                <a:spcPts val="0"/>
              </a:spcAft>
              <a:buClr>
                <a:schemeClr val="dk2"/>
              </a:buClr>
              <a:buSzPts val="1400"/>
              <a:buChar char="-"/>
            </a:pPr>
            <a:r>
              <a:rPr lang="en" sz="1400"/>
              <a:t>Version control tools (Git)</a:t>
            </a:r>
            <a:endParaRPr sz="1400"/>
          </a:p>
          <a:p>
            <a:pPr indent="-317500" lvl="0" marL="1371600" rtl="0" algn="l">
              <a:lnSpc>
                <a:spcPct val="150000"/>
              </a:lnSpc>
              <a:spcBef>
                <a:spcPts val="0"/>
              </a:spcBef>
              <a:spcAft>
                <a:spcPts val="0"/>
              </a:spcAft>
              <a:buClr>
                <a:schemeClr val="dk2"/>
              </a:buClr>
              <a:buSzPts val="1400"/>
              <a:buChar char="-"/>
            </a:pPr>
            <a:r>
              <a:rPr lang="en" sz="1400"/>
              <a:t>Management tools (Trello)</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6"/>
          <p:cNvSpPr txBox="1"/>
          <p:nvPr>
            <p:ph type="title"/>
          </p:nvPr>
        </p:nvSpPr>
        <p:spPr>
          <a:xfrm>
            <a:off x="720000" y="445025"/>
            <a:ext cx="521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Organisation</a:t>
            </a:r>
            <a:endParaRPr/>
          </a:p>
        </p:txBody>
      </p:sp>
      <p:sp>
        <p:nvSpPr>
          <p:cNvPr id="460" name="Google Shape;460;p56"/>
          <p:cNvSpPr txBox="1"/>
          <p:nvPr>
            <p:ph idx="1" type="subTitle"/>
          </p:nvPr>
        </p:nvSpPr>
        <p:spPr>
          <a:xfrm>
            <a:off x="676500" y="1345475"/>
            <a:ext cx="5212800" cy="267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Worked with SCRUM Agile Method</a:t>
            </a:r>
            <a:endParaRPr sz="1400"/>
          </a:p>
          <a:p>
            <a:pPr indent="-317500" lvl="0" marL="457200" rtl="0" algn="l">
              <a:lnSpc>
                <a:spcPct val="150000"/>
              </a:lnSpc>
              <a:spcBef>
                <a:spcPts val="0"/>
              </a:spcBef>
              <a:spcAft>
                <a:spcPts val="0"/>
              </a:spcAft>
              <a:buSzPts val="1400"/>
              <a:buChar char="●"/>
            </a:pPr>
            <a:r>
              <a:rPr lang="en" sz="1400"/>
              <a:t>Appointments every two weeks</a:t>
            </a:r>
            <a:endParaRPr sz="1400"/>
          </a:p>
          <a:p>
            <a:pPr indent="-317500" lvl="0" marL="457200" rtl="0" algn="l">
              <a:lnSpc>
                <a:spcPct val="150000"/>
              </a:lnSpc>
              <a:spcBef>
                <a:spcPts val="0"/>
              </a:spcBef>
              <a:spcAft>
                <a:spcPts val="0"/>
              </a:spcAft>
              <a:buSzPts val="1400"/>
              <a:buChar char="●"/>
            </a:pPr>
            <a:r>
              <a:rPr lang="en" sz="1400"/>
              <a:t>Same with sprints</a:t>
            </a:r>
            <a:endParaRPr sz="1400"/>
          </a:p>
          <a:p>
            <a:pPr indent="-317500" lvl="0" marL="457200" rtl="0" algn="l">
              <a:lnSpc>
                <a:spcPct val="150000"/>
              </a:lnSpc>
              <a:spcBef>
                <a:spcPts val="0"/>
              </a:spcBef>
              <a:spcAft>
                <a:spcPts val="0"/>
              </a:spcAft>
              <a:buSzPts val="1400"/>
              <a:buChar char="●"/>
            </a:pPr>
            <a:r>
              <a:rPr lang="en" sz="1400"/>
              <a:t>The project was split in half</a:t>
            </a:r>
            <a:endParaRPr sz="1400"/>
          </a:p>
          <a:p>
            <a:pPr indent="-317500" lvl="0" marL="914400" rtl="0" algn="l">
              <a:lnSpc>
                <a:spcPct val="150000"/>
              </a:lnSpc>
              <a:spcBef>
                <a:spcPts val="0"/>
              </a:spcBef>
              <a:spcAft>
                <a:spcPts val="0"/>
              </a:spcAft>
              <a:buSzPts val="1400"/>
              <a:buChar char="-"/>
            </a:pPr>
            <a:r>
              <a:rPr lang="en" sz="1400"/>
              <a:t>David and Julien on the API and Web Interface</a:t>
            </a:r>
            <a:endParaRPr sz="1400"/>
          </a:p>
          <a:p>
            <a:pPr indent="-317500" lvl="0" marL="914400" rtl="0" algn="l">
              <a:lnSpc>
                <a:spcPct val="150000"/>
              </a:lnSpc>
              <a:spcBef>
                <a:spcPts val="0"/>
              </a:spcBef>
              <a:spcAft>
                <a:spcPts val="0"/>
              </a:spcAft>
              <a:buSzPts val="1400"/>
              <a:buChar char="-"/>
            </a:pPr>
            <a:r>
              <a:rPr lang="en" sz="1400"/>
              <a:t>Abiona and Ahmed-Imad on the data aggregation and visualisation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720000" y="445025"/>
            <a:ext cx="5588700" cy="10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Advancements back in December</a:t>
            </a:r>
            <a:endParaRPr/>
          </a:p>
        </p:txBody>
      </p:sp>
      <p:sp>
        <p:nvSpPr>
          <p:cNvPr id="466" name="Google Shape;466;p57"/>
          <p:cNvSpPr txBox="1"/>
          <p:nvPr>
            <p:ph idx="1" type="subTitle"/>
          </p:nvPr>
        </p:nvSpPr>
        <p:spPr>
          <a:xfrm>
            <a:off x="676500" y="1475975"/>
            <a:ext cx="5212800" cy="26745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Database : modelled and reviewed/updated it, bulletproof and ready to be used</a:t>
            </a:r>
            <a:endParaRPr sz="1400"/>
          </a:p>
          <a:p>
            <a:pPr indent="-317500" lvl="0" marL="457200" rtl="0" algn="l">
              <a:lnSpc>
                <a:spcPct val="150000"/>
              </a:lnSpc>
              <a:spcBef>
                <a:spcPts val="0"/>
              </a:spcBef>
              <a:spcAft>
                <a:spcPts val="0"/>
              </a:spcAft>
              <a:buSzPts val="1400"/>
              <a:buChar char="●"/>
            </a:pPr>
            <a:r>
              <a:rPr lang="en" sz="1400"/>
              <a:t>Data aggregation and visualisation : aggregated Belfort info, visualized Montbeliard &amp; Belfort</a:t>
            </a:r>
            <a:endParaRPr sz="1400"/>
          </a:p>
          <a:p>
            <a:pPr indent="0" lvl="0" marL="0" rtl="0" algn="l">
              <a:lnSpc>
                <a:spcPct val="150000"/>
              </a:lnSpc>
              <a:spcBef>
                <a:spcPts val="1000"/>
              </a:spcBef>
              <a:spcAft>
                <a:spcPts val="0"/>
              </a:spcAft>
              <a:buNone/>
            </a:pPr>
            <a:r>
              <a:t/>
            </a:r>
            <a:endParaRPr sz="1400"/>
          </a:p>
          <a:p>
            <a:pPr indent="0" lvl="0" marL="0" rtl="0" algn="l">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