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272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84796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349681"/>
                  </p:ext>
                </p:extLst>
              </p:nvPr>
            </p:nvGraphicFramePr>
            <p:xfrm>
              <a:off x="0" y="550416"/>
              <a:ext cx="12192000" cy="61921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550416"/>
                <a:ext cx="12192000" cy="6192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e3b72aa-195d-4921-a18b-1609e9773d55}">
  <we:reference id="WA200003233" version="2.0.0.3" store="en-GB" storeType="OMEX"/>
  <we:alternateReferences/>
  <we:properties>
    <we:property name="Microsoft.Office.CampaignId" value="&quot;none&quot;"/>
    <we:property name="reportUrl" value="&quot;/groups/me/reports/982443ff-7d72-4674-880c-4f213cd271b7/ReportSection?bookmarkGuid=26931add-3c43-4a66-9e1a-d1ce66877e81&amp;bookmarkUsage=1&amp;ctid=d645f4d1-89d7-4cf7-bbf7-0218efea504c&amp;fromEntryPoint=export&quot;"/>
    <we:property name="reportState" value="&quot;CONNECTED&quot;"/>
    <we:property name="reportEmbeddedTime" value="&quot;2023-07-31T10:25:07.450Z&quot;"/>
    <we:property name="creatorSessionId" value="&quot;b39b893e-c0cd-4261-8ba4-68a799a57de5&quot;"/>
    <we:property name="creatorUserId" value="&quot;10032002CD750CAB&quot;"/>
    <we:property name="creatorTenantId" value="&quot;d645f4d1-89d7-4cf7-bbf7-0218efea504c&quot;"/>
    <we:property name="reportName" value="&quot;ipl_analysis&quot;"/>
    <we:property name="isFiltersActionButtonVisible" value="true"/>
    <we:property name="initialStateBookmark" value="&quot;H4sIAAAAAAAAA+0c2W7bSPJXBL3kRVj0feQt8STAIufGQYLBIjCqu4s2JxSpJak4nsD/vk1SSmxZ18iHZEUwbDePrq77aBb5ox/SapTBxVsYYv9p/3lRfB1C+bVH+4N+Pjn37t2rN88+vDp5++zNi3i6GNVpkVf9pz/6NZSnWH9KqzFkDYR48r9fBn3Isvdw2hwlkFU46I+wrIocsvRv7G6Ol+pyjJeDPn4fZUUJDcjjGmpswH6Lt8fjuDb9F48rgq/Tb3iMvu7OfsBRUdbT40G/6kYtStevNcDaBY+KvIY0j4Cbc9QDNegUJdoaYSmVXDXnqzQ/zSYo/pr78WLU8KE6g/g/0u/+itAbOJeXkYBAtQuUaysDU8orZgBXwqrxe+2K7zehOeYkSwTVAhXTxmmpk2Z2kmb1BHl38eL7qIycjvzvoD0L3yD3GPotO0usqgntR0U2HrajF9fOHxfj0uMHbEG/yOu0vohgjiDDPGDZ+wguw36DzvuyiLJrr/6JULbnzorzoxKjqEL/Kbn8Es8sZ1uWeiyvUdofYtSbZnCKUSTNpEjMqFsrxeoXwddHn6Z6wQb9l2UxbKdNNNfHFRZRMuh3uERsB/3PZ1hiOzPqREinavLvGTZVk1vWYGB30OIwn2dx1U+QjVvziEBfp3VH9I/udLyREWJeN3d+iVrQ/DZzAtQwhzPDIrS8w1YL5oJ78kecEYrz/En/8rKDOLWiiN1fV8zlJ173oixfWp1GwqSi1DoSmAbNwCe30Ok3CNW4xHXxTEfZyRBqf4bVScPl+IexWXQ/pnWGvc9pHrVxEx33UIbrthwPysid5xctTX+k5dQh0cEM2g9ATyd/7YMXVjBQngTqdCIF2dTpSa61oFZZ7YWzibOG6U1hAXhjLadBIqcotULiN4VFWNDoWPyVPDgrFXfJxrDASGIRAYWy3DHO9cZBgkpqGHdeKAgJSiUtx8UmMAm8L9uLSWKjqKjgOoE4FCRKMC6wykyenZ6WeApT9/biFnGhUTkXY/qJu+j+L9Q7B3U9saCX43yi8fymQQ1maHSEu6hHIQjmMQmMgnC/aPxYjN7Go/XiQDV2/xtjedGftbPj6YU4/s90sAxSejWiLOHBtehyjFmU+waxI13Ey8EUnyTFLPSbRd7Ndy1sluTb68BS9Koh5CflOJ+RN+miV5Ra9Hat9nf8YY3Yb8Pbe4zcC7nfUtJGuIVzf2rcJNTeLgnbyNiuWhfdJFy1PooomQiQQYEn0bdLYPS39VH04KMOPurgo+7NRw3uJdFfD6nnLVK9D+MohjtJ9hsgXlBQ1jgftNex2EHu3JreE0lQzRwpKQ+eCXSB76z3LM6zTTI85GiUJgEt91ZjYmKQ+e2954SXO+o9m21BLE+KcT0jbrYXznOqyDvsPH/Z2vLURKKjOjhqg7SUaMMArqQmR3HaaVGmPvqydW1s58UX0mqYVpCdfE3zsNYW25OWneFJe/OCWzyMT8/qNW7pQR56awA8S+veeeq/4nKgmTtfer2qx8PRZKkvD6qDs3y+o1qDS5AGqJeJDJRZZkxifttoedOgD9HyEC13yt0eouUhWh6i5a2j5Var3tY+ep9b/t5h4WsYlYrJuCxolA4TpsiaoVwHDsJaiJHcCRGk0i1DdjOUL9xLkqurX06d0tyExDJBCBcJUthzl3OdX6sdjnr98OY6K9PlccNY44KSJniFWiI3PlF7LsS8yE9cMc4DtPF8tRTJFqQ4g+QdVCgLH97fQ0Z5166oe9bvlLdcuKC995JDwo1ddzfy4JT3157/qVMWB6e8e0I8OOVH6pTjXHA8UJBEAWM0WNfm+Rs1TUW3BdQAp5JT4z2FBDaFhQE8JYmx1kktWCJALQkWc01rq08Td6cJded9x9VHxqt2AD71XhVnWXqljL7zttSmdTub2vENiFUd1as+buU63UdcCr9pKb+3htcN1LRrf4WYfyVEJITpAKAFJVqvNK/HkmeR++2W3XXfTqa65q02nEiVQGCWCEcpkWsm3IYxC0nTMcAC10Qo0HLPU5j92xzgwRHBrReJ44onTnDc903lfchD19iQ3TGPM6ew/Z0c7s9kWkqpA0WP6CRrXuByOqy7w6G9tFJp6giTPgRikoPDfWyFv5aeSMm1c1JI6ii4QPZciAeHe3C423O4XnNgIGzMb7DJWL2jD/sW33qUNEXjV+yVzavEDyy5B6KpE4fRlnlGtWZecOAISq/eTFr42jE3EH8IeOpBxAEnfPX7fAuhmaBJLGaUYy6ogEYhFytVZSsbSvN7Rg4bShs1Bq3aUPrzuHd0BmeQHbaUNlbUbktJay7QK5Ba2GhgTlu3bvukxOCccAwVBmpYAO3snudNj6T7aa/bmraS1aRV1012EjCLZjtJSH+zzcs1mDDtGXAkicmdhSRGb+04tX4HE7wXvsiL4UXvwz5leDNEdQJJALRxYLVyaI0RIWFL9pS3JpBnUangdH9k8YueTgzcEGuZpcIzJ6TRQaPdQTE0/Z2R1719LIDm0zapSxkYGcDyaCxECik0is1LF0WJC4iUBEOIBsbFGh8jWQhNSI/UUa7bDiwWdUds/MSfMqtE87EpByq4iB/rCr7d+YrOm+6G3nmR9xxUGHpxUBdV1Qvo03aBuV1Z91IArsS2QexkCWIrLSUU+biOBU1ZP6C93I0QmhR4bikzkcHFhsXMP2Z6V84wZVFHHytAJc7qICnbuJnFQjAyJjHeU8qVcE6p1WbywKp33uyR3twdJVtIpFfimoY72A+9vansAtlbs5qf+jL5nhpKZEEaAHCQaCWd2vhDXk3XAXieUMYleAgJXyOqPLC5fMN8PC+XeaTWsrWIt9DtrLRfB+XBem+rvp3xKqtiTphQoJIitVaLsLHxxkgnvZGOaqN0zIKZIUuegW9J6dI8j6Sd1AjDx2HDNzC+Xex7bLaznPztxcDraHXGlPgEgBgerLPSuRCtYHXimA6b6v7mB3y4sswxFDSaKEt087GvTWFxzzlFAUInlFISY7RfbeQLYNFYQBpHg4Dmy0JMqFgIbgrLAtexiLSKR3jWxVpZmc1gteDmPfsqxnU1Ao/vIcc5D2CiaUMeMEzGqx67DBpU0sn75us+prm8/D9BUdAI11oAAA==&quot;"/>
    <we:property name="bookmark" value="&quot;H4sIAAAAAAAAA+0c2W7bSPJXBL3kRVj0feQt8STAYjOzs3GQYLAIjOruos0JRWpJKo4n8L9vk5SSWNY19CFZEQzbFMmurvtiiV+HIa0mGVz9BmMcPh++LIpPYyg/DehwNMxvnpOIXEupEDVRjmhLuIt3FZM6LfJq+PzrsIbyHOv3aTWFrAEYT/53SJlVIlDtHKjgSDBM4/DjaAhZ9jucN/ckkFU4Gk6wrIocsvQv7EDES3U5xevREL9MsqKEZqPTGmpsNvscb4+fI4L0HzziAb5OP+Mp+ro7+xYnRVnPP4+GVXfUInrzWgOs3fCkyGtI8wi4OUc9UINO0UiqEZZSyVVzvkrz82yG4ve1764mDbOqC4j/I1fcnxF6A+f6OhLQ0B8o11YGppRXzABuhFXjl9oVX25Dc8xJlgiqBSqmjdNSJ83qJM3qGfLu6tWXSRn5H6XSQXsRPkPuMQxbdpZYVTPaT4psOm6PXt04f1pMS49vsQX9Kq/T+iqCOYEM84Dl4B24DIcNOr+XRZRde/UPhLI9d1FcnpQYRRWGz8n1x3hmPduy1GN5g9LhGKM2NQfnGEXSLIrETLq9Uqy+E3zz6P1cL9ho+Losxu2ymXr7uMMqSkbDDpeI7Wj44QJLbFdGnQjpXE3+ucCmanbLFgzsPrQ4LOdZ3PU9ZNPWaCLQN2ndEf21Ox1vZITRN82dH6MWNL/NmgA1LOHMuAgt77DVgqXgnv0SV4TiMn82vL7uIM6tKGL35w/m8g2vB1GWj61OI2FSUWqjh2AaNAOf3EGnf0WopiVui2c6yc7GUPsLrM4YISb+YWwR3XdpneHgQ5pHbeyj4x7KcNOW44cycuflVUvTL2k5d0h0tID2I9DTyV/74IUVDJQngTqdSEH6Oj3JtRbUKqu9cDZxNrr+vrAAvLGW0yCRU5RaIfF9YREWNLoYhpzkwVmpuEt6wwIjiUUEFMpyxzjXvYMEldQw7rxQEBKUSlqOq01gFp1ftxeTxEZRUcF1AvFQkCjBuMEmM3lxfl7iOczd26s7xIVG5VyM6Wfuqvu/Uu8c1PXMgl5P85nG89sGNVqg0cV8I+pRCIJ5TAKjINx3Gt8Vk9/ip+3iQDV1/5tieTVctLPT+YV4/J/5wTpI6Y8RZQ0PbkSXU8yi3HvEjnQVL0dzfJIUszBsNvn3ctfCFkm+uw6sRa8aQ35WTvMFeZMuekWpRW/Xan/HH9aI/S68fcDIvZL7LSVthFu59pvGzULt3ZKwXsb2o3XRPuGq9VFEyUSADAo8ib5dAqM/rY+iRx919FFHH/VgPmr0IIn+dki9bJEavJ1GMdxLst8A8YKCssb5oL2OxQ5y57b0nkiCatZISXnwTKALfG+9Z3GZ9cnwkKNRmgS03FuNiYlB5qf3njNe7qn3bHqHWJ4V03pB3OwgnOdckffYeX63tfWpiURHdXDUBmkp0YYB/JCanMRl50WZ+ujLtrWxvRdfSKtxWkF29inNw1YttmctO8Oz9uYVt3iYnl/UW9wygDwMtgB4kdaDy9R/wvVAM3e59npVT8eT2VYfH1UHF/l8T7UGlyANUC8TGSizzJjE/LTR8rZBH6PlMVrulbs9RstjtDxGyztHy51Wva19DD60/L3HwtcwKhWTcVvQKB0mTJEtQ7kOHIS1ECO5EyJIpVuG7GcoX9lLkpurX06d0tyExDJBCBcJUjhwl3OTX5sdjnrz+Oa6KNP1ccNY44KSJniFWiI3PlEHLsS8yM9cMc0DtPF8sxTJDqS4gOQ9VCgrH94/QEZ5366oe9bvlLdcuKC995JDwo3dtht5dMqHa89/1ymLo1PePyEenfITdcpxLTgeKEiigDEarGvz/F5DU9FtATXAqeTUeE8hgb6wMICnJDHWOqkFSwSoNcFiqWnt9Gni/gyh7r3v+PGR8aYOwPvBv4qLLP2hjL73sdRmdDub2/EtiFUd1as+beU67yOuhd+MlD/YwGsPNe3GXyHmXwkRCWE6AGhBidYbzeup5FnkYadl9923k7mueasNJ1IlEJglwlFK5JYJt2HMQtJMDLDANREKtDzwFObwmgM8OCK49SJxXPHECY6H3lQ+hDx0i4bsnnmcJYXtz+RwvyXTUkodKHpEJ1nzBS6nw7YdDu2llUpTR5j0IRCTHB3uUyv8tfRESq6dk0JSR8EFcuBCPDrco8PdncP1mgMDYWN+g03G6h193G/xbUdJUzR+wkHZfJX4kSX3SDR14jDaMs+o1swLDhxB6c3NpJVfO+YG4g8BTz2IeMAJ3/x9vpXQTNAkFjPKMRdUQKOQi42qspOG0vKZkWNDqddg0KaG0h+ng5MLuIDs2FLqrahdS0lrLtArkFrYaGBOW7ft+KTE4JxwDBUGalgA7eyB501PZPrpoMeadpLVpFU3TXYWMItmO0tIf7Lm5RZMmM8MOJLE5M5CEqO3dpxav4cJ3itf5MX4avD2kDK8BaI6gSQA2jiwWjm0xoiQsDU95Z0J5EVUKjg/HFl8p6cTAzfEWmap8MwJaXTQaPdQDM18Z+T14BALoOW0zepSBkYGsDwaC5FCCo2if+miKHEBkZJgCNHAuNjiZSQroQnpkTrKdTuBxaLuiN5P/Je+bOsx1XDjW2d+7W4YXBb5wEGFYRAP6qKqBgF92m6wdCrrQQrAjdg2iJ2tQWyjpYQin9axoCnrR7SX+xFCkwIvLWVmMrjqWcz8baZ35QxTFnX0sQJU4qwOkrLewywWgpExifGeUq6Ec0ptNpNHVr3Lpkd6uztKdpBIb8Q1DffQD727qewD2Tuzmm/6MnufGkpkQRoAcJBoJZ3q/SKvZuoAPE8o4xI8hIRvEVUe2Vw+Yz5dlss8UWvZWcRb6XY22q+D8mi9d1XfzniVVTEnTChQSZFaq0Xobbwx0klvpKPaKB2zYGbImmfgO1K6NM8jaWc1wvhp2PAtjO8W+56a7awnf3cx8CZanTElPgEghgfrrHQuRCvYnDim46a6v/0CH64scwwFjSbKEt287KsvLO45pyhA6IRSSmKM9puNfAUsGgtI42gQ0LxZiAkVC8G+sCxwHYtIq3iEZ12slZXpB6sFt+zZVzGtqwl4/B1yXPIAJpo25AHD7Hirxy7X1/8HzcLseMxaAAA=&quot;"/>
    <we:property name="embedUrl" value="&quot;/reportEmbed?reportId=982443ff-7d72-4674-880c-4f213cd271b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e97388ee-ef0d-494a-8341-b1c2c70d6e7a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Abhinav aG</cp:lastModifiedBy>
  <cp:revision>3</cp:revision>
  <dcterms:created xsi:type="dcterms:W3CDTF">2018-06-07T21:39:02Z</dcterms:created>
  <dcterms:modified xsi:type="dcterms:W3CDTF">2023-07-31T10:57:23Z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