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7452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625595"/>
                  </p:ext>
                </p:extLst>
              </p:nvPr>
            </p:nvGraphicFramePr>
            <p:xfrm>
              <a:off x="0" y="640515"/>
              <a:ext cx="12192000" cy="62174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0515"/>
                <a:ext cx="12192000" cy="6217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69fca49-8403-48c6-9624-2be160bcc4b2}">
  <we:reference id="WA200003233" version="2.0.0.3" store="en-GB" storeType="OMEX"/>
  <we:alternateReferences/>
  <we:properties>
    <we:property name="Microsoft.Office.CampaignId" value="&quot;none&quot;"/>
    <we:property name="reportUrl" value="&quot;/groups/me/reports/26a25bdc-a216-4f39-887f-5f80f8bcb98b/ReportSection?bookmarkGuid=39a405b2-dfb9-4d89-80dd-e18b4b048efc&amp;bookmarkUsage=1&amp;ctid=d645f4d1-89d7-4cf7-bbf7-0218efea504c&amp;fromEntryPoint=export&quot;"/>
    <we:property name="reportState" value="&quot;CONNECTED&quot;"/>
    <we:property name="reportEmbeddedTime" value="&quot;2023-07-31T12:36:38.609Z&quot;"/>
    <we:property name="creatorSessionId" value="&quot;16e3ba8d-fb55-40b9-be64-14672008d80e&quot;"/>
    <we:property name="creatorUserId" value="&quot;10032002CD750CAB&quot;"/>
    <we:property name="creatorTenantId" value="&quot;d645f4d1-89d7-4cf7-bbf7-0218efea504c&quot;"/>
    <we:property name="reportName" value="&quot;Spotify Analysis&quot;"/>
    <we:property name="isFiltersActionButtonVisible" value="true"/>
    <we:property name="initialStateBookmark" value="&quot;H4sIAAAAAAAAA+1ZW2/bNhT+KwVf+iIM1F3Om+OmwNA1yeKgexiC4Yg8ctjKokZRWdzA/30kJSWx58sCpJ3X5E28HZ7zfYffoek7wkVTl7A4hTmSI3Is5Zc5qC9vfOKRqu87O/vwcXzx4Y/T8ccT0y1rLWTVkKM7okHNUH8STQultWA6f7/yCJTlOcxsq4CyQY/UqBpZQSm+YjfZDGnV4tIjeFuXUoE1OdWg0Zq9MdNN2+zt/xSaHYFpcYNTZLrrvcBaKj20PdJ0X86l1TFrzG04kZUGURnDti/NaJqEYQo0RaRZkrI8s/2NqGZl7+LD2stFbXHQeKtzeWsRyD8b+9bScmlCgCTHsCiCaERHOWVZksXxXmtibhD6py2GiAUGEQ1zjPw0Mf5Fdm0hSt07ny9ObmtlkDb4d7bG/AYqhpw4OBU2TR/7eDZTOIMBipOVwYks2/mG/qlsFcMLLNxQpYVemD2mtdSiWLx5BxqI9fRcSUOrG7sUukTX+b6teuAD27yWf00UGlY5OaLLK9OzExMGiq9CYhqKozpeuHDfCTXwGnhrXv+3oZrYbC77cYQxxEnIY87DNIwjdvDkXeDMrn0R7G2LtaMvCjnPUr+gWZbjKEl9oMHB0zdWWjT6ZdC3LdaOvoRzjqNRwHLIgNIQRhHdS9/E4DOTSjCDyDqDz+f45BpU5/cTSWlKwVCt0ELmaIqu/eB2JxtL3e0ksBuX3A2jC/WO/CJM+J3tT1C21uzbY2gEe2s8GsDrSqxx+fOjWuqmN26L58fiytU7P0ogjyCOKPMjPw+SLEv2knYp61ODSTfHOTpcGExmvldy7ib3V5qmzf9sUS3IetJOhwHz/evwsdOSNbExRI90fBlGPTLF0mD471HrGs7+FrnyBg8KgSUndpOz73Yyt7u3tRZ6liFy5FNHcQdNsPSeCuRv16iwx7HiYojh5zWPn5Cg+6F2zkNe4o61Q970p+fbycajcrWqG97BlJ/nuvrNoT7w4rMj2zeKZ19ZFs8snw+J6g6XqXacFTyIaRalWRokNIxf9XPtvvCqn99cP++vZoekn4/uiz+6frKybcxhRn4MqrthvarpUzKkU1PIRrTw44KmLEvDIB6N0v0/IV6KmvaUHaiYTrU5LfNmLaXo/1ROh+NxSGr6cGQPVUy35sAPL6c7s/97Cup94rp0XG5+uJCtbmpgeA4VbnjAMLkDFbdM7XzEcP8tELeJ4U70p2THAvuPw/2Tx3L5N6C9BN38GAAA&quot;"/>
    <we:property name="bookmark" value="&quot;H4sIAAAAAAAAA+1ZS2/bOBD+KwUvvQgF9ZZyS9wWKLDoZuMge1jkMCJHDltZ1FJUNt7A/70kJSWx60cDpK3b5MaXhjPfN/yGpm8JF21TweIjzJEckRMpP89BfX7lE4/Uq2NRGWUxphkiYJEWPKERmFWy0ULWLTm6JRrUDPWFaDuorEEz+M+lR6CqTmFmeyVULXqkQdXKGirxP/aLzZRWHS49gjdNJRVYk1MNGq3Za7Pc9I0r/pvQ7AhMi2ucItP96Bk2Uumx75G2bzmXVuesMbfhRNYaRG0M27E0o2kShinQFJFmScqKzI63op5Vg4v3354vGguLxhtdyBuLQPHJ2LeWlksTAiQFhmUZRDnNC8qyJIvjvdbE3CD0tS2GiCUGEQ0LjPw0Mf5F9ttSVHpwvli8u2mUQdrg39s65tdQM+TEwamwbYfYj2czhTMYoXi3MjmRVTffMD6VnWJ4hqWbqrXQC7PHtJFalItXb0EDsZ6eKmlodXPnQlfoBt939QB8YLtX8r+JQsMqJ0d0eWlGdmLCQPFVSExHcVQnCxfuW6FGXgNvzeufG6qJzeayH0cYQ5yEPOY8TMM4YgdP3hnO7LfPgr1tsfb0RSHnWeqXNMsKzJPUBxocPH3HSotWPw/6tsXa05dwzjHPA1ZABpSGkEd0L30Tg89MKsEMIusMPp3jkytQvd+PJKWtBEO1QguZoym6tsHtTjaWpt9JYD8vuZtGF+ot+UOY8HvbF1B11uzrE2gFe208GsHrS6xx+dODWuqWt26Lp8fi0tU7P0qgiCCOKPMjvwiSLEv2knYum48Gk36Nc3S8MJjMfK/k3C0ebjhtV/zboVqQ9aSdjhOm/dfY2GnJmtgYokd6vgyjHpliZTD8dtT6jrO/Ra680YNSYMWJ3eTPH3Yyt7u3tRZ6liFy5FNHcQ9NsPQeC+TfV6hwwLHmYozhw5rHj0jQ/VA756GocMe3Y94Mp+f7ycaDcrWqG97BlJ+nuvrNoTnw4rMj2zeK51BZFk8sn/eJ6g6XqXaclTyIaRalWRokNIxf9HPtvvCin99dP++uZoeknw/ui7+7frKqa81hRn4Cqr9hvajpYzKkV1PIclr6cUlTlqVhEOd5uv8nxHNR04GyAxXTqTanZd6upRT9ReV0PB6HpKb3R/ZQxXRrDvz2croz+3+koN4lrkvH5eaHC9nptgGGp1DjhgcMkztQc8vUzkcM99/C3RPGcvkF7xTExtsYAAA=&quot;"/>
    <we:property name="embedUrl" value="&quot;/reportEmbed?reportId=26a25bdc-a216-4f39-887f-5f80f8bcb98b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cb03672d-3803-478f-9bff-52f3ac446240&quot;"/>
    <we:property name="pageName" value="&quot;ReportSection&quot;"/>
    <we:property name="pageDisplayName" value="&quot;Page 1&quot;"/>
    <we:property name="backgroundColor" value="&quot;#3A3A3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Abhinav aG</cp:lastModifiedBy>
  <cp:revision>3</cp:revision>
  <dcterms:created xsi:type="dcterms:W3CDTF">2018-06-07T21:39:02Z</dcterms:created>
  <dcterms:modified xsi:type="dcterms:W3CDTF">2023-07-31T12:38:10Z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