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78079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130010"/>
                  </p:ext>
                </p:extLst>
              </p:nvPr>
            </p:nvGraphicFramePr>
            <p:xfrm>
              <a:off x="1" y="640515"/>
              <a:ext cx="12191999" cy="62174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640515"/>
                <a:ext cx="12191999" cy="6217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086c86e-309e-4b08-b3d4-5b0228b2eb0b}">
  <we:reference id="WA200003233" version="2.0.0.3" store="en-GB" storeType="OMEX"/>
  <we:alternateReferences/>
  <we:properties>
    <we:property name="Microsoft.Office.CampaignId" value="&quot;none&quot;"/>
    <we:property name="reportUrl" value="&quot;/groups/me/reports/bd5d5a0c-a39a-491d-9292-9d5e149a8fcf/ReportSection?bookmarkGuid=9e237ef5-3792-475c-8e25-7d53d27c9eea&amp;bookmarkUsage=1&amp;ctid=d645f4d1-89d7-4cf7-bbf7-0218efea504c&amp;fromEntryPoint=export&quot;"/>
    <we:property name="reportState" value="&quot;CONNECTED&quot;"/>
    <we:property name="reportEmbeddedTime" value="&quot;2023-07-31T12:12:59.346Z&quot;"/>
    <we:property name="creatorSessionId" value="&quot;b767726f-c420-42b2-9bf0-7377321b297c&quot;"/>
    <we:property name="creatorUserId" value="&quot;10032002CD750CAB&quot;"/>
    <we:property name="creatorTenantId" value="&quot;d645f4d1-89d7-4cf7-bbf7-0218efea504c&quot;"/>
    <we:property name="reportName" value="&quot;survery_project&quot;"/>
    <we:property name="isFiltersActionButtonVisible" value="true"/>
    <we:property name="initialStateBookmark" value="&quot;H4sIAAAAAAAAA+1Z3W/bNhD/Vwg9rYDXirZkSXkJHCdBhyZtFvfjYQiGE3WS2dCiR1FO3CL/+46SszRZULvpVttJn2weqfv43ZeO+uxlspoqmL+GCXo73p7W5xMw54x7Ha9c0N68eXU8OH315+vB8QGR9dRKXVbezmfPginQvpdVDcpxIOIfZx0PlDqBwq1yUBV2vCmaSpeg5CdsD9OWNTVedTy8nCptwLEcWbDo2M7oOK1JNn/eI4kgrJzhCIVtqac41cZerzte1f5rVLq955g1Aoe6tCBLYuxoeR7FUdqLfIxyv8uDfpqFjl7JslALFW+efTufOhwsXtpUXzoE0o/E33G6uiITki5gCFxw4H436mU8zJNGilR2ITCdH1xODaFDmLXcBtkMSoGZ10BgsKoW+g6KwmAB1+of3NocalVP7qGPdG0EnmLebJVW2jnJ2AcL7MTovD0Iio1qM8O557QmOrmlOfeulH/VyH7bbzYO63IBXuiWY30xNEieybwd/+qMKF9FSYDJbkNEC5Oh2Zs35u9Lc+2bbueOFZtlOtlKpAB4kMd5yEWeiKTb74p+tFXO/Z377Fc2rI3B0rJBgXcs5Y/fyStA0Do7TnkvyFI/F90gDrPE55wvdfaQYCu0kYKAuuvv/8seMufDWIoxeyutQraHlWWH0lZsToz/sfRUK9x9zr1/e7izkaE6oMJPfYONQIGZ/wdxmoIZjsHYLYrVZRhcnV33Q3ro4xeNbxGGrVGbEndnTYMMwijIMfTDNAoxTjHm6fIGuYa0Csm8Q5iRUIvugcLAZELxxY6gLGryyhbl0jf09M5Wl7LlzapRfNvqwFdfTNZYAlbLkTbv40BkXT/oBRzAvTslEPQ2Me/5TRAOdV1aM2eZdvHHFIHMZPlomqj/gPzJdFnbbUufZSist42uFm9tEiVZkuQRzZe87/tRl/OkL7ZrAOmTtS/1BXsJ0+mcgcHGVFnervAnupJOLXYh7ZjZMbJcK6UvKDR32S8ftDl/cSRzahDkUTLt2fLXw83Mzx8DR/ATji/h6D2g7hVQ06S4PSXvh+XZYlbGLOQCkwDjMIyzTKSQPr261PaXp12M7sfgnpR7chjcU4V/lp1vSqO21nDBw34YQpD6CVKhiUS8/BJ2DYNEQlAcg8IXhzihn93HMTQ85OZNyRJHFsQ5Zq3GQz1J9aOaItZ9GXdPsC0mhrgfoBBxGvR5D0KM0hW+R61j7O66yiGLsbvyOcIZKqZzdpDVonXytiTPQ+6wvu8jm4VU4cHlipnENyCTvhujJrYd9cZib4KmaD4Y69pWUxB4AiU21k9byRKbcxQhUGYO2+a/cb9HknKhhfY9qLpB1dTuyxDJILAlIbzi+YVufwNy/Hp4TB8AAA==&quot;"/>
    <we:property name="bookmark" value="&quot;H4sIAAAAAAAAA+1Z3W/bNhD/Vwg9rYDXirI+8xIkToIOyIYs7tqHIQ8n6iSzoUWPohy7hf/3nSRnrTOjdtOttpM+2TxSx7vfffHIj04mq4mC+W8wRufIOdX6dgzmlnGn55SrtASjMAySMPW91Hd5X4h+Rqv0xEpdVs7RR8eCKdC+lVUNqmFIxD9veg4odQVFM8pBVdhzJmgqXYKSH7BbTFPW1LjoOTibKG2gYTm0YLFhO6XlNCZR+Ms+7QjCyikOUdiOeo0Tbez9uOdU3b9WpNW5hlm74UCXFmRJjBtankdxlPYjF6Pc9bgfplnQ0CtZFmop4qdv38wnDSwWZzbVswaB9D3xbzgtFqRC4gEGwAUH7npRP+NBnrS7SGWXG6bz89nEEDqEWcftJJtCKbABlCAwWFVLeU+KwmAB9+Kfr0wOtKrHa+hDXRuB15i3U6WVdk57nIEFdmV03i0ExYa1meLcaaQmOpmlXfdHKf+qkf1y1k5c1OUSvKAZjvTdwCBZJnOO3MUNUb6IkgCTrUJEA5OhOZ236p9Jc28br/dAi/1SnXQlkg/cz+M84CJPROKFngijgzLu79xlP7NBbQyWlp0U+EBT/vSNvAUEnbHjlPf9LHVz4flxkCUu53yjsQcEW6GNFATUQ3v/X/qQOu9GUozYG2kVslOsLLuQtmJzYvyPptda4fFL7vzbwr29dNUTSvxUN9gQFJj5f+CnKZjBCIw9IF/dhMHi5r4e0kfvPyt8SzfslNoXv7tpC6QfRH6OgRukUYBxijFPNxfIHYRVQOpdwJQ2tdh8UBgYj8m/2CWURU1WOaBY+oqa3jvoVLa5WLWCH1oe+OLBZIcpYLsY6eI+9kXmuX7f5wDN2SkBv7+Pcc8/OeFA16U1c5bpxv+YIpCZLJ9MEXUfET+ZLmt7aOGzCYXdltHt/K0LoiRLkjyi/pKHrht5nCehOKwGJCRtX+s79homkzkDg62qslzN8Fe6ko1Y7E7aEbMjZLlWSt+Rax6zn95pc/vqUuZUIMiipNqLzcfD/YzP7wOH/wOOz+HoPyLvFVBTp3g4Ke+7xdmyV8Ys4AITH+MgiLNMpJA+v7zU1ZfnnYzWY7Am5J4dBmuy8I+081Vh1OUaLngQBgH4qZsgJZpIxJsvYXfQSCQExa+g8NUFjunn+Gk0DY+5eVOyxKEFcYtZJ/FAj1P9pLqIXV/GrXG2ZccQhz4KEad+yPsQYJRu8R61i7bbazKHLEbNlc8lTlExnbPzrBadkQ8leB5zh/Vtj2wWUoXnsy0jie9BJH0zRq1vN9SVx9e/AWHPlJfPHgAA&quot;"/>
    <we:property name="embedUrl" value="&quot;/reportEmbed?reportId=bd5d5a0c-a39a-491d-9292-9d5e149a8fcf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a5db9307-e399-4dd8-8c00-4e9f14f9fa1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Abhinav aG</cp:lastModifiedBy>
  <cp:revision>5</cp:revision>
  <dcterms:created xsi:type="dcterms:W3CDTF">2018-06-07T21:39:02Z</dcterms:created>
  <dcterms:modified xsi:type="dcterms:W3CDTF">2023-07-31T12:38:32Z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