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174524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90675"/>
                  </p:ext>
                </p:extLst>
              </p:nvPr>
            </p:nvGraphicFramePr>
            <p:xfrm>
              <a:off x="-88777" y="640515"/>
              <a:ext cx="12280777" cy="621748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8777" y="640515"/>
                <a:ext cx="12280777" cy="62174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601c360-8382-4c59-83ca-abbff78c85bc}">
  <we:reference id="WA200003233" version="2.0.0.3" store="en-GB" storeType="OMEX"/>
  <we:alternateReferences/>
  <we:properties>
    <we:property name="Microsoft.Office.CampaignId" value="&quot;none&quot;"/>
    <we:property name="reportUrl" value="&quot;/groups/me/reports/61674e07-f75b-4695-8e26-ac0ffa037ca7/ReportSection?bookmarkGuid=2f18ddbc-6155-4cb2-a669-53967f71352d&amp;bookmarkUsage=1&amp;ctid=d645f4d1-89d7-4cf7-bbf7-0218efea504c&amp;fromEntryPoint=export&quot;"/>
    <we:property name="reportState" value="&quot;CONNECTED&quot;"/>
    <we:property name="reportEmbeddedTime" value="&quot;2023-07-31T12:39:10.482Z&quot;"/>
    <we:property name="creatorSessionId" value="&quot;bb13c53e-2edf-4a4b-890d-caf1a2d1d0f1&quot;"/>
    <we:property name="creatorUserId" value="&quot;10032002CD750CAB&quot;"/>
    <we:property name="creatorTenantId" value="&quot;d645f4d1-89d7-4cf7-bbf7-0218efea504c&quot;"/>
    <we:property name="reportName" value="&quot;Zomato&quot;"/>
    <we:property name="isFiltersActionButtonVisible" value="true"/>
    <we:property name="initialStateBookmark" value="&quot;H4sIAAAAAAAAA+1ZW0/bSBT+Kyu/9MWqfIkdm7cQQELdAptUXWkrFB3PnAS3jsc7HgMpyn/fM2ObNiYkdEvaVOUJe2Z8Lt93bhPuLJ6WRQaLM5ijdWAdCvFpDvLTH65lW3mzdn7+5u1g9GZyNnh7TMuiUKnIS+vgzlIgZ6jep2UFmZZAix8ubQuy7AJm+m0KWYm2VaAsRQ5Z+hnrw7SlZIVL28LbIhMStMixAoVa7DUdp3fS7b72SSMwlV7jGJmqV0dYCKnad9sq6ydj0uqeFmYUDkWuIM1JsF5jiRP7AE4EPGRBGMR9h+n1aZqp5kiyOL4tJPlDXi4KjcOAX0POkFvGaIll2WgYzGYSZ9AqPF7ZHIqsmq9ZH4tKMhzh1GzlKlUL0vGPmIMSR6DAWhI4F1IQdGZnhKWCSkKuTo/M3kmVNz56+vVK3AwlEoDcOnCWl7RSpvksa/D+AsS72hkGUjsiko+ElHaYPhCSozxcGJ+PUtlC6Nkd0/fAX3KQlpx+4k0j3osj8KOe0++5zN1zGoeiypVcDAXH34HFje7WJCYecyKOPkcOQRC6PHS9fSdRH/gd2FvrZ00bZ96UAzqul/RYEgaOGyVbaRsSNjMhU0ZodJnbVch9IyllljKUK7RYc6Q2px+41qf9KWp9Kdb7Whf9RePunfVnShDUst9DVmmxr47oCy5u8ldkVIth3dfI9o9fNTDzRWm07AYSUk3bcexg4gAjCp3Q9zDEnvM4f80ocGI2/SSGADmPQvBiL3D6/UR36bUc1+KMX21Tp1g+kWJu5DZjx2c6uc4P26pZId5s6+8rlNjgkvO0Df0zoR4idNpB7RvwrF+MUR0YL8gpnFBLmhkY7S9UfVjLeV5lmT542TC+q4hftWtvIv4QypS14a6HtKytZg/ElYpcUGNj5dic2yLczJU/IZM6IWAyyXFDxvr9XuD1e3oUcT1n+xTyThRnT06Pskr+rVAurG4XGLcb9PxX+/DdidYy8P0ZUzcQu9U+TTHjllZx/sPa3AbjHp1NgjpiiSPrwHUMyTU83tJ+lpq1k/LUdGttOCQZPv7lfTjtuC7djw+rBcnekyluww0j+D/TXFaVlMvID0EOr0CqvR7tNjuvg2htSW2a++J5x5MmcOtqGkKECaMbAQvjGCMHff+lmnY4M/r3ta6OSGw+6wSV+0uW1C7ie1RcH5i2t2X2kXDYV3sH1zRsznAyFKWaTIWcqBux3fqt7aFIr4WqY+dpfcHt5uzOIufRaj8SN887Pj/MJ1MJEg4JIN0kI9eJYsenC+mG3xJe7qK/6F3U/SrHf8QvQaflhGNGYS0pMSe5uHm5He/2drwO8DrDPXTDab8XRujHYa8XBrGG/24z9ApvVSJuV+ullub7URRDEiOVCj9KPIj6bKu0dE5VvSvLiFvHrKhUWQDDC8hxDSUEPuS89uEpRNjalrQZHDZ8oP8pdk/ccvkfK9YspJ8bAAA=&quot;"/>
    <we:property name="bookmark" value="&quot;H4sIAAAAAAAAA+1YW2+bSBT+Kyte+oJWAxgMeUucRoq0ymbjqittFVmHmWOHFjPsMCRxI//3nhmgrYkv6TbuumqeDDPDuXzfuY0fHJFVZQ6LC5ijc+ScSPlhDurDb57jOsXqWgBBPExiFrEwjIFFqR8IOiVLncmico4eHA1qhvptVtWQG4G0+O7adSDPL2Fm3qaQV+g6JapKFpBnH7E5TFta1bh0Hbwvc6nAiBxr0GjE3tJxeidTvN8D0ghcZ7c4Rq6b1SsspdLdu+tUzZM1aXXPCLMKR7LQkBUk2KzxlCUBAItBRDyMwmTIuFmfZrluj6SL1/elIn/Iy0VpYDkWt1BwNBCQ0QqrqtVwPJspnEGn8PXK5kjm9XzN+ljWiuMVTu1WoTO9IB3/yDloeQoanCWBc6kkQWd3rrDSUCso9Pmp3Turi9ZH37zeyLuRQgJQOEdseU0rVVbM8hbvL0C8aZzhoCyX6XtCyjhMH0glUJ0srM+nmeog9N2e6QfgLzlIS2yY+tNYDJKYInXAhgOPewdO40jWhVaLkRT4K7C41d2GxNTnLBYYCBQQhpEnIs8/dBLNgV+BvbV+NrQJ7k8FIPP8dMDTKGRenO6kbUTYzKTKOKHRZ25fIfeNpFR5xlGt0OLMkdqceRBGn/GnbPRl2OwbXfSL1t0H54+MIGhkv4W8NmJfndIXQt4Vr8ioDsOmr5Ht779qYPaLymrZDySkmraThGHKgBOFLAp8jHDANvPXTgZndjNIEwhRiDgCP/FDNhympkuv5bgRZ/3qmjrF8pmScyu3nUI+0sl1frhOwwrx5jp/36DCFpdCZF3oX0j9GKHzHmrfgGfzYo3qwXhJTuGEWtLMwuh+oerdWs6LOs/NweuW8X1F/KpdBxPxJ1BlvAt3M6TlXTV7JK7S5IIeWyvH9twO4Xau/B8yqRcCNpOYF3E+HA5Cfzgwo4jns91TyBtZXjw5Pao6/bdGtXD6XWDcbdDzX93Ddydax8D3Z0zTQNxO+zTDXDhGxZ8/rM1tMW7jbBI2EUscOUcesyQ38PhL91lq1l7KU9utjeGQ5rj5y8/htOe69Hl8WC1I7oFMcVtuGOF/mebyuqJcRnECanQDSh/0aLfdeRNEa0tq29wXzzuetIHbVNMIYkw53Qh4lCQYMwyCl2ra48zqP9S6ekVii1kvqLyfsqT2ET+g4vrItIMtsxvC4VDtPb6lYXOGk5Gs9GQq1UTfyd3W72wPZXYrdRM7T+sLXj9n9xY5G6v9lbx73vH5cT7ZSpAKSAHpJhl7LE5YQBfSLf8lvNxFf9K7qPdVjv+If4LOq4nAnMJaUWJOCnn3cjve7+14HeBNhvvoRdPhIIoxSKLBIAoTA//Ddug13utU3q/WSyMtCOI4gTRBKhVBnPoQD/lOadmcqnpflhW3jllZ66oEjpdQ4BpKCHwoROPDk4lYLj8Bgh93SH4bAAA=&quot;"/>
    <we:property name="embedUrl" value="&quot;/reportEmbed?reportId=61674e07-f75b-4695-8e26-ac0ffa037ca7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01e3a183-64fc-408e-85de-b0764620b792&quot;"/>
    <we:property name="pageName" value="&quot;ReportSection&quot;"/>
    <we:property name="pageDisplayName" value="&quot;Page 1&quot;"/>
    <we:property name="backgroundColor" value="&quot;#3A3A3A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Abhinav aG</cp:lastModifiedBy>
  <cp:revision>3</cp:revision>
  <dcterms:created xsi:type="dcterms:W3CDTF">2018-06-07T21:39:02Z</dcterms:created>
  <dcterms:modified xsi:type="dcterms:W3CDTF">2023-07-31T12:40:12Z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