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4675ed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4675ed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46c56cf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46c56cf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4675ed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4675ed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4675ed8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4675ed8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4675ed8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4675ed8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46c56cf2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46c56cf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46c56c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46c56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550" y="1231900"/>
            <a:ext cx="18669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80350" y="3213150"/>
            <a:ext cx="58188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bAvus project:</a:t>
            </a:r>
            <a:endParaRPr b="1" sz="30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condition of road network</a:t>
            </a:r>
            <a:endParaRPr b="1" sz="30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Birth of the Idea:</a:t>
            </a:r>
            <a:endParaRPr b="1"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928925"/>
            <a:ext cx="3302100" cy="36300"/>
          </a:xfrm>
          <a:prstGeom prst="rect">
            <a:avLst/>
          </a:prstGeom>
          <a:gradFill>
            <a:gsLst>
              <a:gs pos="0">
                <a:srgbClr val="FF00FF"/>
              </a:gs>
              <a:gs pos="72000">
                <a:srgbClr val="8080FF"/>
              </a:gs>
              <a:gs pos="100000">
                <a:srgbClr val="00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087500"/>
            <a:ext cx="5673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Utilize the abundance of data generated by trucks to analyze road quality: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arenR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Potholes, cracks, etc.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arenR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Skid resistance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713" y="127925"/>
            <a:ext cx="26860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063" y="1947425"/>
            <a:ext cx="17621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4550" y="3492000"/>
            <a:ext cx="1529400" cy="15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347550" y="4007275"/>
            <a:ext cx="70371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321275" y="3091000"/>
            <a:ext cx="29832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Spending too much time choosing the right road to take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Users: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928925"/>
            <a:ext cx="3302100" cy="36300"/>
          </a:xfrm>
          <a:prstGeom prst="rect">
            <a:avLst/>
          </a:prstGeom>
          <a:gradFill>
            <a:gsLst>
              <a:gs pos="0">
                <a:srgbClr val="FF00FF"/>
              </a:gs>
              <a:gs pos="72000">
                <a:srgbClr val="8080FF"/>
              </a:gs>
              <a:gs pos="100000">
                <a:srgbClr val="00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209800" y="1739900"/>
            <a:ext cx="2209800" cy="22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</a:rPr>
              <a:t>Road services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851400" y="1739900"/>
            <a:ext cx="2209800" cy="22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</a:rPr>
              <a:t>Drivers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928925"/>
            <a:ext cx="825600" cy="36300"/>
          </a:xfrm>
          <a:prstGeom prst="rect">
            <a:avLst/>
          </a:prstGeom>
          <a:gradFill>
            <a:gsLst>
              <a:gs pos="0">
                <a:srgbClr val="FF00FF"/>
              </a:gs>
              <a:gs pos="72000">
                <a:srgbClr val="8080FF"/>
              </a:gs>
              <a:gs pos="100000">
                <a:srgbClr val="00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04900" y="408450"/>
            <a:ext cx="7394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idea to use accelerometer &amp; GPS is not novel</a:t>
            </a:r>
            <a:endParaRPr b="1"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050" y="1085575"/>
            <a:ext cx="3568750" cy="232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3825" y="3528824"/>
            <a:ext cx="4336801" cy="127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6350" y="1193000"/>
            <a:ext cx="4336800" cy="137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928925"/>
            <a:ext cx="825600" cy="36300"/>
          </a:xfrm>
          <a:prstGeom prst="rect">
            <a:avLst/>
          </a:prstGeom>
          <a:gradFill>
            <a:gsLst>
              <a:gs pos="0">
                <a:srgbClr val="FF00FF"/>
              </a:gs>
              <a:gs pos="72000">
                <a:srgbClr val="8080FF"/>
              </a:gs>
              <a:gs pos="100000">
                <a:srgbClr val="00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46625" y="403925"/>
            <a:ext cx="858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Why would our solution work better with Fleetboard SDK</a:t>
            </a:r>
            <a:endParaRPr b="1"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78075" y="1244450"/>
            <a:ext cx="7457700" cy="25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have access to: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arenR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More accurate speed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arenR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RPM (causes noise in accelerometer data)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arenR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Suspension (more exact than accelerometer)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arenR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Weight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arenR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Gas/Brakes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928925"/>
            <a:ext cx="825600" cy="36300"/>
          </a:xfrm>
          <a:prstGeom prst="rect">
            <a:avLst/>
          </a:prstGeom>
          <a:gradFill>
            <a:gsLst>
              <a:gs pos="0">
                <a:srgbClr val="FF00FF"/>
              </a:gs>
              <a:gs pos="72000">
                <a:srgbClr val="8080FF"/>
              </a:gs>
              <a:gs pos="100000">
                <a:srgbClr val="00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83275" y="457325"/>
            <a:ext cx="2568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 we did</a:t>
            </a:r>
            <a:endParaRPr b="1"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330200" y="1352675"/>
            <a:ext cx="64836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●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Took a bus to gather some real-ish data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●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Reproduced results from research papers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●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Built prototype app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928925"/>
            <a:ext cx="825600" cy="36300"/>
          </a:xfrm>
          <a:prstGeom prst="rect">
            <a:avLst/>
          </a:prstGeom>
          <a:gradFill>
            <a:gsLst>
              <a:gs pos="0">
                <a:srgbClr val="FF00FF"/>
              </a:gs>
              <a:gs pos="72000">
                <a:srgbClr val="8080FF"/>
              </a:gs>
              <a:gs pos="100000">
                <a:srgbClr val="00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731500" y="2037225"/>
            <a:ext cx="36810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1"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586150" y="604200"/>
            <a:ext cx="5194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Possible improvements:</a:t>
            </a:r>
            <a:endParaRPr b="1"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902375" y="1260175"/>
            <a:ext cx="66054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●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Route planning for drivers using the data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●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Estimate skid resistance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●"/>
            </a:pPr>
            <a:r>
              <a:rPr lang="fr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Use more data, apply machine learning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