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10439400"/>
  <p:notesSz cx="6858000" cy="9144000"/>
  <p:defaultTextStyle>
    <a:defPPr>
      <a:defRPr lang="en-US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3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8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4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6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79"/>
    <a:srgbClr val="9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08486"/>
            <a:ext cx="9179799" cy="3634458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483102"/>
            <a:ext cx="8099822" cy="2520438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2" y="555801"/>
            <a:ext cx="2328699" cy="88469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5" y="555801"/>
            <a:ext cx="6851100" cy="88469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02603"/>
            <a:ext cx="9314796" cy="4342500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986186"/>
            <a:ext cx="9314796" cy="228361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779007"/>
            <a:ext cx="4589899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1" y="2779007"/>
            <a:ext cx="4589899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555805"/>
            <a:ext cx="9314796" cy="20178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559104"/>
            <a:ext cx="4568805" cy="125417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813281"/>
            <a:ext cx="4568805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559104"/>
            <a:ext cx="4591306" cy="125417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813281"/>
            <a:ext cx="4591306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695960"/>
            <a:ext cx="3483205" cy="243586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7" y="1503084"/>
            <a:ext cx="5467379" cy="7418740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131820"/>
            <a:ext cx="3483205" cy="5802084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695960"/>
            <a:ext cx="3483205" cy="243586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7" y="1503084"/>
            <a:ext cx="5467379" cy="7418740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131820"/>
            <a:ext cx="3483205" cy="5802084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5" y="555805"/>
            <a:ext cx="9314796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5" y="2779007"/>
            <a:ext cx="9314796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9675781"/>
            <a:ext cx="242994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3" y="9675781"/>
            <a:ext cx="364492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3" y="9675781"/>
            <a:ext cx="242994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90FC15E-E26A-8885-7302-5D85D7158453}"/>
              </a:ext>
            </a:extLst>
          </p:cNvPr>
          <p:cNvCxnSpPr>
            <a:cxnSpLocks/>
          </p:cNvCxnSpPr>
          <p:nvPr/>
        </p:nvCxnSpPr>
        <p:spPr>
          <a:xfrm flipH="1">
            <a:off x="4488180" y="6776720"/>
            <a:ext cx="636143" cy="78042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B157B0-F38A-341A-2FD3-6B4F4E8FA230}"/>
              </a:ext>
            </a:extLst>
          </p:cNvPr>
          <p:cNvCxnSpPr>
            <a:cxnSpLocks/>
          </p:cNvCxnSpPr>
          <p:nvPr/>
        </p:nvCxnSpPr>
        <p:spPr>
          <a:xfrm>
            <a:off x="5781040" y="6778981"/>
            <a:ext cx="644144" cy="88369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19549AB-1A42-C283-92F5-B1209969DD9F}"/>
              </a:ext>
            </a:extLst>
          </p:cNvPr>
          <p:cNvCxnSpPr>
            <a:cxnSpLocks/>
          </p:cNvCxnSpPr>
          <p:nvPr/>
        </p:nvCxnSpPr>
        <p:spPr>
          <a:xfrm>
            <a:off x="3112080" y="8805345"/>
            <a:ext cx="46710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1A10DD6-6C57-3C00-3C5E-08DEACF22DD3}"/>
              </a:ext>
            </a:extLst>
          </p:cNvPr>
          <p:cNvCxnSpPr>
            <a:cxnSpLocks/>
          </p:cNvCxnSpPr>
          <p:nvPr/>
        </p:nvCxnSpPr>
        <p:spPr>
          <a:xfrm flipH="1" flipV="1">
            <a:off x="4474464" y="8018808"/>
            <a:ext cx="430911" cy="65084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FAC96F-B95A-DE20-FAE1-81D93FE029AF}"/>
              </a:ext>
            </a:extLst>
          </p:cNvPr>
          <p:cNvCxnSpPr>
            <a:cxnSpLocks/>
          </p:cNvCxnSpPr>
          <p:nvPr/>
        </p:nvCxnSpPr>
        <p:spPr>
          <a:xfrm>
            <a:off x="4316730" y="7999095"/>
            <a:ext cx="570454" cy="837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11530B-4B22-D287-1164-22CCD52CA4D1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301617" y="6671808"/>
            <a:ext cx="743322" cy="908187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398941-C7FB-AD0D-9AC9-27CFC0EC60F5}"/>
              </a:ext>
            </a:extLst>
          </p:cNvPr>
          <p:cNvCxnSpPr>
            <a:cxnSpLocks/>
          </p:cNvCxnSpPr>
          <p:nvPr/>
        </p:nvCxnSpPr>
        <p:spPr>
          <a:xfrm flipV="1">
            <a:off x="4429125" y="2955058"/>
            <a:ext cx="1923574" cy="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6B6D0E0-7B26-5A21-B93E-03E5FE5BF308}"/>
              </a:ext>
            </a:extLst>
          </p:cNvPr>
          <p:cNvSpPr/>
          <p:nvPr/>
        </p:nvSpPr>
        <p:spPr>
          <a:xfrm>
            <a:off x="6337851" y="2817441"/>
            <a:ext cx="981457" cy="377952"/>
          </a:xfrm>
          <a:prstGeom prst="ellipse">
            <a:avLst/>
          </a:prstGeom>
          <a:solidFill>
            <a:srgbClr val="FB7C7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E4A653-21B8-0674-A7D5-2A4F5C3A41BE}"/>
              </a:ext>
            </a:extLst>
          </p:cNvPr>
          <p:cNvSpPr/>
          <p:nvPr/>
        </p:nvSpPr>
        <p:spPr>
          <a:xfrm>
            <a:off x="6240700" y="4206240"/>
            <a:ext cx="1278528" cy="5669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1B9664-41DD-B456-5285-30990794B387}"/>
              </a:ext>
            </a:extLst>
          </p:cNvPr>
          <p:cNvSpPr/>
          <p:nvPr/>
        </p:nvSpPr>
        <p:spPr>
          <a:xfrm>
            <a:off x="3490658" y="4316452"/>
            <a:ext cx="1115567" cy="4084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9AAF37-1CBE-9CFA-EEA4-FD6EF44E1114}"/>
              </a:ext>
            </a:extLst>
          </p:cNvPr>
          <p:cNvSpPr/>
          <p:nvPr/>
        </p:nvSpPr>
        <p:spPr>
          <a:xfrm>
            <a:off x="3493008" y="2775295"/>
            <a:ext cx="987552" cy="5124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6EBBB-31F6-C1DF-A084-247F3CA7486F}"/>
              </a:ext>
            </a:extLst>
          </p:cNvPr>
          <p:cNvSpPr/>
          <p:nvPr/>
        </p:nvSpPr>
        <p:spPr>
          <a:xfrm>
            <a:off x="5044939" y="6553200"/>
            <a:ext cx="772108" cy="237216"/>
          </a:xfrm>
          <a:prstGeom prst="rect">
            <a:avLst/>
          </a:prstGeom>
          <a:solidFill>
            <a:srgbClr val="FB7C7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9829E8-31FA-B3F5-42D0-583706ADDAD4}"/>
              </a:ext>
            </a:extLst>
          </p:cNvPr>
          <p:cNvSpPr/>
          <p:nvPr/>
        </p:nvSpPr>
        <p:spPr>
          <a:xfrm>
            <a:off x="4888992" y="8648469"/>
            <a:ext cx="1018032" cy="405622"/>
          </a:xfrm>
          <a:prstGeom prst="rect">
            <a:avLst/>
          </a:prstGeom>
          <a:solidFill>
            <a:srgbClr val="FB7C7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D287E-FE5B-B23B-B217-10A8A59E5756}"/>
              </a:ext>
            </a:extLst>
          </p:cNvPr>
          <p:cNvSpPr/>
          <p:nvPr/>
        </p:nvSpPr>
        <p:spPr>
          <a:xfrm>
            <a:off x="3422148" y="8607552"/>
            <a:ext cx="879470" cy="45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18D4E6-7D07-4E54-FDFA-C36551EB2620}"/>
              </a:ext>
            </a:extLst>
          </p:cNvPr>
          <p:cNvSpPr/>
          <p:nvPr/>
        </p:nvSpPr>
        <p:spPr>
          <a:xfrm>
            <a:off x="3345688" y="7557143"/>
            <a:ext cx="119532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F99B8-86A1-E0A6-6CE6-3B98E18BAA59}"/>
              </a:ext>
            </a:extLst>
          </p:cNvPr>
          <p:cNvSpPr txBox="1"/>
          <p:nvPr/>
        </p:nvSpPr>
        <p:spPr>
          <a:xfrm>
            <a:off x="4301617" y="5448092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Début de la montée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413B1F-BF72-2FAA-AAF0-D433E14B8CA2}"/>
              </a:ext>
            </a:extLst>
          </p:cNvPr>
          <p:cNvSpPr txBox="1"/>
          <p:nvPr/>
        </p:nvSpPr>
        <p:spPr>
          <a:xfrm>
            <a:off x="4257866" y="9771523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Début de la parade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489BCF-02C9-767A-FF59-8EA3BA38B4AD}"/>
              </a:ext>
            </a:extLst>
          </p:cNvPr>
          <p:cNvCxnSpPr>
            <a:cxnSpLocks/>
          </p:cNvCxnSpPr>
          <p:nvPr/>
        </p:nvCxnSpPr>
        <p:spPr>
          <a:xfrm flipH="1">
            <a:off x="4465245" y="3060811"/>
            <a:ext cx="1887454" cy="2793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CDD1E5-F3C7-10A5-63E1-C217724D4DA1}"/>
              </a:ext>
            </a:extLst>
          </p:cNvPr>
          <p:cNvCxnSpPr>
            <a:cxnSpLocks/>
          </p:cNvCxnSpPr>
          <p:nvPr/>
        </p:nvCxnSpPr>
        <p:spPr>
          <a:xfrm flipV="1">
            <a:off x="4587843" y="3181661"/>
            <a:ext cx="2013617" cy="128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9414A5-F36D-D792-2E9C-A8F0CEDE1E6E}"/>
              </a:ext>
            </a:extLst>
          </p:cNvPr>
          <p:cNvCxnSpPr>
            <a:cxnSpLocks/>
            <a:endCxn id="44" idx="7"/>
          </p:cNvCxnSpPr>
          <p:nvPr/>
        </p:nvCxnSpPr>
        <p:spPr>
          <a:xfrm flipH="1">
            <a:off x="4442854" y="3126317"/>
            <a:ext cx="1982330" cy="124994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D5444F-1E94-FDA1-92AC-87EBED1B90F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6828580" y="3195393"/>
            <a:ext cx="0" cy="561032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539314-49EE-21E0-5625-ECDF0E4C1106}"/>
              </a:ext>
            </a:extLst>
          </p:cNvPr>
          <p:cNvCxnSpPr>
            <a:cxnSpLocks/>
          </p:cNvCxnSpPr>
          <p:nvPr/>
        </p:nvCxnSpPr>
        <p:spPr>
          <a:xfrm>
            <a:off x="6830029" y="3559817"/>
            <a:ext cx="1570" cy="644180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491993-0B6B-70E9-E61D-5BB426987092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5935980" y="4773168"/>
            <a:ext cx="943984" cy="694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213CA7-A6CB-998C-0BD0-E7BFCBFEFEFC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4048442" y="4724884"/>
            <a:ext cx="891763" cy="737676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BDB195-3380-8BB6-89D2-CDC3184CD0B4}"/>
              </a:ext>
            </a:extLst>
          </p:cNvPr>
          <p:cNvCxnSpPr>
            <a:cxnSpLocks/>
          </p:cNvCxnSpPr>
          <p:nvPr/>
        </p:nvCxnSpPr>
        <p:spPr>
          <a:xfrm flipV="1">
            <a:off x="5401731" y="6784340"/>
            <a:ext cx="5976" cy="1777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256A1E-7C2F-7AC3-B141-9F2862D38C0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398008" y="6895258"/>
            <a:ext cx="2979" cy="175321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373790-2791-40D4-49E9-F43AF6AA7D9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541016" y="7775776"/>
            <a:ext cx="1699684" cy="12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2CDA2EA-C003-8D60-ED74-19820C6484C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398008" y="9054091"/>
            <a:ext cx="0" cy="741871"/>
          </a:xfrm>
          <a:prstGeom prst="straightConnector1">
            <a:avLst/>
          </a:prstGeom>
          <a:ln w="698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5D32825-C74C-A2C1-86D5-2986B2F99913}"/>
              </a:ext>
            </a:extLst>
          </p:cNvPr>
          <p:cNvCxnSpPr>
            <a:cxnSpLocks/>
          </p:cNvCxnSpPr>
          <p:nvPr/>
        </p:nvCxnSpPr>
        <p:spPr>
          <a:xfrm flipV="1">
            <a:off x="3938555" y="8018808"/>
            <a:ext cx="0" cy="58351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5ED6A47-731E-967F-886C-0817E33EE2CB}"/>
              </a:ext>
            </a:extLst>
          </p:cNvPr>
          <p:cNvCxnSpPr>
            <a:cxnSpLocks/>
          </p:cNvCxnSpPr>
          <p:nvPr/>
        </p:nvCxnSpPr>
        <p:spPr>
          <a:xfrm flipH="1" flipV="1">
            <a:off x="5819140" y="6639560"/>
            <a:ext cx="772109" cy="1023112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0CD8EA8-2864-2F60-6C34-DF20420907A5}"/>
              </a:ext>
            </a:extLst>
          </p:cNvPr>
          <p:cNvCxnSpPr>
            <a:cxnSpLocks/>
          </p:cNvCxnSpPr>
          <p:nvPr/>
        </p:nvCxnSpPr>
        <p:spPr>
          <a:xfrm flipV="1">
            <a:off x="5908130" y="7922070"/>
            <a:ext cx="517054" cy="7191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E0AD4B0-53D3-7709-C895-D70168CF9589}"/>
              </a:ext>
            </a:extLst>
          </p:cNvPr>
          <p:cNvCxnSpPr>
            <a:cxnSpLocks/>
          </p:cNvCxnSpPr>
          <p:nvPr/>
        </p:nvCxnSpPr>
        <p:spPr>
          <a:xfrm flipH="1">
            <a:off x="5903817" y="7939671"/>
            <a:ext cx="673767" cy="87138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523FD0C-78DA-E10C-80C8-E66F4D0F8639}"/>
              </a:ext>
            </a:extLst>
          </p:cNvPr>
          <p:cNvCxnSpPr>
            <a:cxnSpLocks/>
          </p:cNvCxnSpPr>
          <p:nvPr/>
        </p:nvCxnSpPr>
        <p:spPr>
          <a:xfrm flipH="1" flipV="1">
            <a:off x="5398008" y="5784003"/>
            <a:ext cx="6096" cy="76753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D96467B-7ACC-73EF-8EDA-7CBC0DAAE03E}"/>
              </a:ext>
            </a:extLst>
          </p:cNvPr>
          <p:cNvCxnSpPr>
            <a:cxnSpLocks/>
          </p:cNvCxnSpPr>
          <p:nvPr/>
        </p:nvCxnSpPr>
        <p:spPr>
          <a:xfrm flipH="1">
            <a:off x="6873092" y="7288092"/>
            <a:ext cx="258386" cy="3745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684A9F-D61C-2562-0E7F-DDEEE428E5C9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319767" y="7324128"/>
            <a:ext cx="12232" cy="156460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C7F1C06-8BB4-BDAE-E88F-7B781C0E4E78}"/>
              </a:ext>
            </a:extLst>
          </p:cNvPr>
          <p:cNvCxnSpPr>
            <a:cxnSpLocks/>
          </p:cNvCxnSpPr>
          <p:nvPr/>
        </p:nvCxnSpPr>
        <p:spPr>
          <a:xfrm flipH="1">
            <a:off x="5903817" y="9003588"/>
            <a:ext cx="15466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6401D3-759B-EFA0-DEF6-D9560984D64E}"/>
              </a:ext>
            </a:extLst>
          </p:cNvPr>
          <p:cNvCxnSpPr>
            <a:cxnSpLocks/>
          </p:cNvCxnSpPr>
          <p:nvPr/>
        </p:nvCxnSpPr>
        <p:spPr>
          <a:xfrm flipV="1">
            <a:off x="7437119" y="7288092"/>
            <a:ext cx="0" cy="172647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0D3541-3525-867E-7CCC-4E81530009A1}"/>
              </a:ext>
            </a:extLst>
          </p:cNvPr>
          <p:cNvCxnSpPr>
            <a:cxnSpLocks/>
          </p:cNvCxnSpPr>
          <p:nvPr/>
        </p:nvCxnSpPr>
        <p:spPr>
          <a:xfrm>
            <a:off x="5923014" y="8904321"/>
            <a:ext cx="140898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29DCCEB-B919-1AF7-7855-B3B676AA3125}"/>
              </a:ext>
            </a:extLst>
          </p:cNvPr>
          <p:cNvCxnSpPr>
            <a:cxnSpLocks/>
          </p:cNvCxnSpPr>
          <p:nvPr/>
        </p:nvCxnSpPr>
        <p:spPr>
          <a:xfrm>
            <a:off x="2855696" y="6098973"/>
            <a:ext cx="2196530" cy="452564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74C91E4-42F9-81D5-12E2-A58DF7A23984}"/>
              </a:ext>
            </a:extLst>
          </p:cNvPr>
          <p:cNvCxnSpPr>
            <a:cxnSpLocks/>
          </p:cNvCxnSpPr>
          <p:nvPr/>
        </p:nvCxnSpPr>
        <p:spPr>
          <a:xfrm>
            <a:off x="3112080" y="3021186"/>
            <a:ext cx="3809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6230483-8FE7-70D4-B669-58913DC0ECBE}"/>
              </a:ext>
            </a:extLst>
          </p:cNvPr>
          <p:cNvCxnSpPr>
            <a:cxnSpLocks/>
          </p:cNvCxnSpPr>
          <p:nvPr/>
        </p:nvCxnSpPr>
        <p:spPr>
          <a:xfrm flipH="1">
            <a:off x="4302723" y="6781880"/>
            <a:ext cx="944241" cy="206238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BC62E9F-A384-32A0-630B-31355DC9B425}"/>
              </a:ext>
            </a:extLst>
          </p:cNvPr>
          <p:cNvCxnSpPr>
            <a:cxnSpLocks/>
          </p:cNvCxnSpPr>
          <p:nvPr/>
        </p:nvCxnSpPr>
        <p:spPr>
          <a:xfrm flipH="1">
            <a:off x="4620907" y="4520314"/>
            <a:ext cx="161979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DC3740-22FA-1A8F-7D12-23FEE87F67F1}"/>
              </a:ext>
            </a:extLst>
          </p:cNvPr>
          <p:cNvSpPr/>
          <p:nvPr/>
        </p:nvSpPr>
        <p:spPr>
          <a:xfrm>
            <a:off x="6914662" y="7062540"/>
            <a:ext cx="810209" cy="261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847532-C552-0C33-DC6C-093DC907602F}"/>
              </a:ext>
            </a:extLst>
          </p:cNvPr>
          <p:cNvCxnSpPr>
            <a:cxnSpLocks/>
          </p:cNvCxnSpPr>
          <p:nvPr/>
        </p:nvCxnSpPr>
        <p:spPr>
          <a:xfrm>
            <a:off x="7380545" y="6263120"/>
            <a:ext cx="0" cy="799420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736B196-9955-482D-1C70-8EA85E351A36}"/>
              </a:ext>
            </a:extLst>
          </p:cNvPr>
          <p:cNvSpPr/>
          <p:nvPr/>
        </p:nvSpPr>
        <p:spPr>
          <a:xfrm>
            <a:off x="6766373" y="5831148"/>
            <a:ext cx="1018032" cy="432816"/>
          </a:xfrm>
          <a:prstGeom prst="rect">
            <a:avLst/>
          </a:prstGeom>
          <a:ln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8032"/>
                      <a:gd name="connsiteY0" fmla="*/ 0 h 432816"/>
                      <a:gd name="connsiteX1" fmla="*/ 1018032 w 1018032"/>
                      <a:gd name="connsiteY1" fmla="*/ 0 h 432816"/>
                      <a:gd name="connsiteX2" fmla="*/ 1018032 w 1018032"/>
                      <a:gd name="connsiteY2" fmla="*/ 432816 h 432816"/>
                      <a:gd name="connsiteX3" fmla="*/ 0 w 1018032"/>
                      <a:gd name="connsiteY3" fmla="*/ 432816 h 432816"/>
                      <a:gd name="connsiteX4" fmla="*/ 0 w 1018032"/>
                      <a:gd name="connsiteY4" fmla="*/ 0 h 432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032" h="432816" fill="none" extrusionOk="0">
                        <a:moveTo>
                          <a:pt x="0" y="0"/>
                        </a:moveTo>
                        <a:cubicBezTo>
                          <a:pt x="171386" y="-13784"/>
                          <a:pt x="700910" y="-70694"/>
                          <a:pt x="1018032" y="0"/>
                        </a:cubicBezTo>
                        <a:cubicBezTo>
                          <a:pt x="1037070" y="60023"/>
                          <a:pt x="995755" y="353997"/>
                          <a:pt x="1018032" y="432816"/>
                        </a:cubicBezTo>
                        <a:cubicBezTo>
                          <a:pt x="748708" y="445097"/>
                          <a:pt x="189386" y="500205"/>
                          <a:pt x="0" y="432816"/>
                        </a:cubicBezTo>
                        <a:cubicBezTo>
                          <a:pt x="1552" y="292108"/>
                          <a:pt x="-30698" y="86605"/>
                          <a:pt x="0" y="0"/>
                        </a:cubicBezTo>
                        <a:close/>
                      </a:path>
                      <a:path w="1018032" h="432816" stroke="0" extrusionOk="0">
                        <a:moveTo>
                          <a:pt x="0" y="0"/>
                        </a:moveTo>
                        <a:cubicBezTo>
                          <a:pt x="434507" y="-63358"/>
                          <a:pt x="784895" y="11083"/>
                          <a:pt x="1018032" y="0"/>
                        </a:cubicBezTo>
                        <a:cubicBezTo>
                          <a:pt x="1017641" y="62319"/>
                          <a:pt x="996467" y="300580"/>
                          <a:pt x="1018032" y="432816"/>
                        </a:cubicBezTo>
                        <a:cubicBezTo>
                          <a:pt x="573598" y="460872"/>
                          <a:pt x="490046" y="430313"/>
                          <a:pt x="0" y="432816"/>
                        </a:cubicBezTo>
                        <a:cubicBezTo>
                          <a:pt x="-22383" y="278934"/>
                          <a:pt x="-20630" y="104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428D3-D047-85DA-C297-7A647D1291C2}"/>
              </a:ext>
            </a:extLst>
          </p:cNvPr>
          <p:cNvCxnSpPr>
            <a:cxnSpLocks/>
          </p:cNvCxnSpPr>
          <p:nvPr/>
        </p:nvCxnSpPr>
        <p:spPr>
          <a:xfrm flipV="1">
            <a:off x="7167427" y="6263120"/>
            <a:ext cx="0" cy="799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F98CE2-60D4-FF94-EA8B-D11B3DA5C8BB}"/>
              </a:ext>
            </a:extLst>
          </p:cNvPr>
          <p:cNvSpPr txBox="1"/>
          <p:nvPr/>
        </p:nvSpPr>
        <p:spPr>
          <a:xfrm>
            <a:off x="6176962" y="5766361"/>
            <a:ext cx="219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Toilettage +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D721-34C2-0F9F-517C-CFC5AB6B9C45}"/>
              </a:ext>
            </a:extLst>
          </p:cNvPr>
          <p:cNvSpPr txBox="1"/>
          <p:nvPr/>
        </p:nvSpPr>
        <p:spPr>
          <a:xfrm>
            <a:off x="5558932" y="7614293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Sursaut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905E8-C154-C85F-24D2-DD19B4584CB8}"/>
              </a:ext>
            </a:extLst>
          </p:cNvPr>
          <p:cNvSpPr/>
          <p:nvPr/>
        </p:nvSpPr>
        <p:spPr>
          <a:xfrm>
            <a:off x="2832890" y="6019685"/>
            <a:ext cx="657767" cy="239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7EEC33-E94B-2F9D-AADF-34375DD429E8}"/>
              </a:ext>
            </a:extLst>
          </p:cNvPr>
          <p:cNvCxnSpPr>
            <a:cxnSpLocks/>
          </p:cNvCxnSpPr>
          <p:nvPr/>
        </p:nvCxnSpPr>
        <p:spPr>
          <a:xfrm flipV="1">
            <a:off x="3112080" y="6236970"/>
            <a:ext cx="4500" cy="25706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260C22-73D9-26A1-82A5-DCFD5BD54C76}"/>
              </a:ext>
            </a:extLst>
          </p:cNvPr>
          <p:cNvCxnSpPr>
            <a:cxnSpLocks/>
          </p:cNvCxnSpPr>
          <p:nvPr/>
        </p:nvCxnSpPr>
        <p:spPr>
          <a:xfrm>
            <a:off x="3114564" y="3034069"/>
            <a:ext cx="0" cy="298371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B721A0-B279-FC43-3061-0B656FDDB72C}"/>
              </a:ext>
            </a:extLst>
          </p:cNvPr>
          <p:cNvSpPr txBox="1"/>
          <p:nvPr/>
        </p:nvSpPr>
        <p:spPr>
          <a:xfrm>
            <a:off x="2772628" y="8656347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Pédipalpes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7C530-0DED-C723-4F8A-46261D8D5D79}"/>
              </a:ext>
            </a:extLst>
          </p:cNvPr>
          <p:cNvSpPr txBox="1"/>
          <p:nvPr/>
        </p:nvSpPr>
        <p:spPr>
          <a:xfrm>
            <a:off x="6222682" y="7026650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Toilettage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CDAF-B1E5-8EDA-B4ED-52FE438CD2F8}"/>
              </a:ext>
            </a:extLst>
          </p:cNvPr>
          <p:cNvSpPr txBox="1"/>
          <p:nvPr/>
        </p:nvSpPr>
        <p:spPr>
          <a:xfrm>
            <a:off x="2056096" y="5976962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5A9A2E-0FD6-208B-372F-DD0D8B49A8F5}"/>
              </a:ext>
            </a:extLst>
          </p:cNvPr>
          <p:cNvSpPr txBox="1"/>
          <p:nvPr/>
        </p:nvSpPr>
        <p:spPr>
          <a:xfrm>
            <a:off x="2840290" y="2853602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Pédipalpes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79BEC-BAB2-B700-DAF6-23EB8A7A478E}"/>
              </a:ext>
            </a:extLst>
          </p:cNvPr>
          <p:cNvSpPr txBox="1"/>
          <p:nvPr/>
        </p:nvSpPr>
        <p:spPr>
          <a:xfrm>
            <a:off x="4302723" y="8690379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E133DE-18BB-4F5D-21B8-70F68809AE9D}"/>
              </a:ext>
            </a:extLst>
          </p:cNvPr>
          <p:cNvSpPr txBox="1"/>
          <p:nvPr/>
        </p:nvSpPr>
        <p:spPr>
          <a:xfrm>
            <a:off x="4317016" y="6504849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Arrêt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F4607-BAC4-00E8-0E7D-7D2990E6EBB5}"/>
              </a:ext>
            </a:extLst>
          </p:cNvPr>
          <p:cNvSpPr txBox="1"/>
          <p:nvPr/>
        </p:nvSpPr>
        <p:spPr>
          <a:xfrm>
            <a:off x="2791340" y="7519043"/>
            <a:ext cx="229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 +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Pédipalpes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C2382-FB0B-B7B2-B944-331D3F6C966D}"/>
              </a:ext>
            </a:extLst>
          </p:cNvPr>
          <p:cNvSpPr txBox="1"/>
          <p:nvPr/>
        </p:nvSpPr>
        <p:spPr>
          <a:xfrm>
            <a:off x="2909550" y="4353305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4C0D0D-882B-7CA1-E745-3081F8693881}"/>
              </a:ext>
            </a:extLst>
          </p:cNvPr>
          <p:cNvSpPr txBox="1"/>
          <p:nvPr/>
        </p:nvSpPr>
        <p:spPr>
          <a:xfrm>
            <a:off x="5693987" y="2845031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Arrêt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5340C1-3267-DBC1-E86B-7FEEB3CFCC76}"/>
              </a:ext>
            </a:extLst>
          </p:cNvPr>
          <p:cNvSpPr txBox="1"/>
          <p:nvPr/>
        </p:nvSpPr>
        <p:spPr>
          <a:xfrm>
            <a:off x="5751367" y="4220593"/>
            <a:ext cx="228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 +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Pédipalpes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362</TotalTime>
  <Words>26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Clemot Bastien</dc:creator>
  <cp:lastModifiedBy>Clemot Bastien</cp:lastModifiedBy>
  <cp:revision>16</cp:revision>
  <dcterms:created xsi:type="dcterms:W3CDTF">2023-05-26T07:43:24Z</dcterms:created>
  <dcterms:modified xsi:type="dcterms:W3CDTF">2023-06-16T00:22:04Z</dcterms:modified>
</cp:coreProperties>
</file>