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0799763" cy="10439400"/>
  <p:notesSz cx="6858000" cy="9144000"/>
  <p:defaultTextStyle>
    <a:defPPr>
      <a:defRPr lang="en-US"/>
    </a:defPPr>
    <a:lvl1pPr marL="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5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1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77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03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28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54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80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06" algn="l" defTabSz="45712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0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08486"/>
            <a:ext cx="9179799" cy="3634458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483102"/>
            <a:ext cx="8099822" cy="2520438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2" y="555801"/>
            <a:ext cx="2328699" cy="884690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5" y="555801"/>
            <a:ext cx="6851100" cy="884690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02603"/>
            <a:ext cx="9314796" cy="4342500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986186"/>
            <a:ext cx="9314796" cy="2283618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779007"/>
            <a:ext cx="4589899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1" y="2779007"/>
            <a:ext cx="4589899" cy="66237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0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555805"/>
            <a:ext cx="9314796" cy="201780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3" y="2559104"/>
            <a:ext cx="4568805" cy="125417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3" y="3813281"/>
            <a:ext cx="4568805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559104"/>
            <a:ext cx="4591306" cy="125417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813281"/>
            <a:ext cx="4591306" cy="56087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3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6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695960"/>
            <a:ext cx="3483205" cy="243586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7" y="1503084"/>
            <a:ext cx="5467379" cy="7418740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131820"/>
            <a:ext cx="3483205" cy="5802084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3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695960"/>
            <a:ext cx="3483205" cy="243586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7" y="1503084"/>
            <a:ext cx="5467379" cy="7418740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3131820"/>
            <a:ext cx="3483205" cy="5802084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1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5" y="555805"/>
            <a:ext cx="9314796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5" y="2779007"/>
            <a:ext cx="9314796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9675781"/>
            <a:ext cx="242994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0A389-C37D-47E6-9C14-307779E2D84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3" y="9675781"/>
            <a:ext cx="364492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3" y="9675781"/>
            <a:ext cx="242994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B5B1-17F8-4ABE-B2F5-A55D471B1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60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7072B61-3970-8D5F-89B1-BAE08D1CCD93}"/>
              </a:ext>
            </a:extLst>
          </p:cNvPr>
          <p:cNvCxnSpPr>
            <a:cxnSpLocks/>
          </p:cNvCxnSpPr>
          <p:nvPr/>
        </p:nvCxnSpPr>
        <p:spPr>
          <a:xfrm flipH="1">
            <a:off x="4601957" y="4523366"/>
            <a:ext cx="1653417" cy="3455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03CA21A-BEE1-1792-18F0-99DDD5B0EEC9}"/>
              </a:ext>
            </a:extLst>
          </p:cNvPr>
          <p:cNvCxnSpPr>
            <a:cxnSpLocks/>
          </p:cNvCxnSpPr>
          <p:nvPr/>
        </p:nvCxnSpPr>
        <p:spPr>
          <a:xfrm flipH="1" flipV="1">
            <a:off x="4389452" y="3175791"/>
            <a:ext cx="1986200" cy="114662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5CDD1E5-F3C7-10A5-63E1-C217724D4DA1}"/>
              </a:ext>
            </a:extLst>
          </p:cNvPr>
          <p:cNvCxnSpPr>
            <a:cxnSpLocks/>
          </p:cNvCxnSpPr>
          <p:nvPr/>
        </p:nvCxnSpPr>
        <p:spPr>
          <a:xfrm flipV="1">
            <a:off x="4590170" y="3191285"/>
            <a:ext cx="2105849" cy="1333400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489BCF-02C9-767A-FF59-8EA3BA38B4AD}"/>
              </a:ext>
            </a:extLst>
          </p:cNvPr>
          <p:cNvCxnSpPr>
            <a:cxnSpLocks/>
          </p:cNvCxnSpPr>
          <p:nvPr/>
        </p:nvCxnSpPr>
        <p:spPr>
          <a:xfrm flipH="1">
            <a:off x="4437813" y="3097286"/>
            <a:ext cx="1963735" cy="26002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5783B00-E032-350E-351F-19E05E61B30C}"/>
              </a:ext>
            </a:extLst>
          </p:cNvPr>
          <p:cNvSpPr/>
          <p:nvPr/>
        </p:nvSpPr>
        <p:spPr>
          <a:xfrm>
            <a:off x="6240700" y="4206240"/>
            <a:ext cx="1278528" cy="5669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5F8B44-7133-B61E-18C5-043631DD1E92}"/>
              </a:ext>
            </a:extLst>
          </p:cNvPr>
          <p:cNvSpPr/>
          <p:nvPr/>
        </p:nvSpPr>
        <p:spPr>
          <a:xfrm>
            <a:off x="3490658" y="4316452"/>
            <a:ext cx="1115567" cy="408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E9D6BE-E154-2FD0-F1C6-9E7E80E18AB9}"/>
              </a:ext>
            </a:extLst>
          </p:cNvPr>
          <p:cNvSpPr/>
          <p:nvPr/>
        </p:nvSpPr>
        <p:spPr>
          <a:xfrm>
            <a:off x="6337851" y="2817441"/>
            <a:ext cx="981457" cy="377952"/>
          </a:xfrm>
          <a:prstGeom prst="ellipse">
            <a:avLst/>
          </a:prstGeom>
          <a:solidFill>
            <a:srgbClr val="FB7C7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398941-C7FB-AD0D-9AC9-27CFC0EC60F5}"/>
              </a:ext>
            </a:extLst>
          </p:cNvPr>
          <p:cNvCxnSpPr>
            <a:cxnSpLocks/>
          </p:cNvCxnSpPr>
          <p:nvPr/>
        </p:nvCxnSpPr>
        <p:spPr>
          <a:xfrm flipV="1">
            <a:off x="4369881" y="2913375"/>
            <a:ext cx="2032951" cy="32410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2CF9688-8372-C13A-9E47-67571363163B}"/>
              </a:ext>
            </a:extLst>
          </p:cNvPr>
          <p:cNvSpPr/>
          <p:nvPr/>
        </p:nvSpPr>
        <p:spPr>
          <a:xfrm>
            <a:off x="3493008" y="2775295"/>
            <a:ext cx="987552" cy="51246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1A10DD6-6C57-3C00-3C5E-08DEACF22DD3}"/>
              </a:ext>
            </a:extLst>
          </p:cNvPr>
          <p:cNvCxnSpPr>
            <a:cxnSpLocks/>
          </p:cNvCxnSpPr>
          <p:nvPr/>
        </p:nvCxnSpPr>
        <p:spPr>
          <a:xfrm flipH="1" flipV="1">
            <a:off x="4474464" y="8018808"/>
            <a:ext cx="430911" cy="650847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1FAC96F-B95A-DE20-FAE1-81D93FE029AF}"/>
              </a:ext>
            </a:extLst>
          </p:cNvPr>
          <p:cNvCxnSpPr>
            <a:cxnSpLocks/>
          </p:cNvCxnSpPr>
          <p:nvPr/>
        </p:nvCxnSpPr>
        <p:spPr>
          <a:xfrm>
            <a:off x="4316730" y="7999095"/>
            <a:ext cx="570454" cy="837360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A11530B-4B22-D287-1164-22CCD52CA4D1}"/>
              </a:ext>
            </a:extLst>
          </p:cNvPr>
          <p:cNvCxnSpPr>
            <a:cxnSpLocks/>
          </p:cNvCxnSpPr>
          <p:nvPr/>
        </p:nvCxnSpPr>
        <p:spPr>
          <a:xfrm flipV="1">
            <a:off x="4301617" y="6700520"/>
            <a:ext cx="743322" cy="879475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9414A5-F36D-D792-2E9C-A8F0CEDE1E6E}"/>
              </a:ext>
            </a:extLst>
          </p:cNvPr>
          <p:cNvCxnSpPr>
            <a:cxnSpLocks/>
          </p:cNvCxnSpPr>
          <p:nvPr/>
        </p:nvCxnSpPr>
        <p:spPr>
          <a:xfrm flipH="1">
            <a:off x="4442854" y="3126317"/>
            <a:ext cx="1982330" cy="124994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2D5444F-1E94-FDA1-92AC-87EBED1B90F8}"/>
              </a:ext>
            </a:extLst>
          </p:cNvPr>
          <p:cNvCxnSpPr>
            <a:cxnSpLocks/>
          </p:cNvCxnSpPr>
          <p:nvPr/>
        </p:nvCxnSpPr>
        <p:spPr>
          <a:xfrm flipV="1">
            <a:off x="6828580" y="3195393"/>
            <a:ext cx="0" cy="561032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539314-49EE-21E0-5625-ECDF0E4C1106}"/>
              </a:ext>
            </a:extLst>
          </p:cNvPr>
          <p:cNvCxnSpPr>
            <a:cxnSpLocks/>
          </p:cNvCxnSpPr>
          <p:nvPr/>
        </p:nvCxnSpPr>
        <p:spPr>
          <a:xfrm>
            <a:off x="6830029" y="3559817"/>
            <a:ext cx="1570" cy="644180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491993-0B6B-70E9-E61D-5BB426987092}"/>
              </a:ext>
            </a:extLst>
          </p:cNvPr>
          <p:cNvCxnSpPr>
            <a:cxnSpLocks/>
          </p:cNvCxnSpPr>
          <p:nvPr/>
        </p:nvCxnSpPr>
        <p:spPr>
          <a:xfrm flipV="1">
            <a:off x="5935980" y="4773168"/>
            <a:ext cx="911860" cy="69464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213CA7-A6CB-998C-0BD0-E7BFCBFEFEFC}"/>
              </a:ext>
            </a:extLst>
          </p:cNvPr>
          <p:cNvCxnSpPr>
            <a:cxnSpLocks/>
          </p:cNvCxnSpPr>
          <p:nvPr/>
        </p:nvCxnSpPr>
        <p:spPr>
          <a:xfrm flipH="1" flipV="1">
            <a:off x="4048442" y="4724884"/>
            <a:ext cx="891763" cy="73767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1BDB195-3380-8BB6-89D2-CDC3184CD0B4}"/>
              </a:ext>
            </a:extLst>
          </p:cNvPr>
          <p:cNvCxnSpPr>
            <a:cxnSpLocks/>
          </p:cNvCxnSpPr>
          <p:nvPr/>
        </p:nvCxnSpPr>
        <p:spPr>
          <a:xfrm flipV="1">
            <a:off x="5401731" y="6784340"/>
            <a:ext cx="5976" cy="177741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256A1E-7C2F-7AC3-B141-9F2862D38C0C}"/>
              </a:ext>
            </a:extLst>
          </p:cNvPr>
          <p:cNvCxnSpPr>
            <a:cxnSpLocks/>
          </p:cNvCxnSpPr>
          <p:nvPr/>
        </p:nvCxnSpPr>
        <p:spPr>
          <a:xfrm flipH="1">
            <a:off x="5398008" y="6895258"/>
            <a:ext cx="2979" cy="175321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3373790-2791-40D4-49E9-F43AF6AA7D9E}"/>
              </a:ext>
            </a:extLst>
          </p:cNvPr>
          <p:cNvCxnSpPr>
            <a:cxnSpLocks/>
          </p:cNvCxnSpPr>
          <p:nvPr/>
        </p:nvCxnSpPr>
        <p:spPr>
          <a:xfrm flipH="1">
            <a:off x="4480560" y="7775776"/>
            <a:ext cx="1774814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2CDA2EA-C003-8D60-ED74-19820C6484CB}"/>
              </a:ext>
            </a:extLst>
          </p:cNvPr>
          <p:cNvCxnSpPr>
            <a:cxnSpLocks/>
          </p:cNvCxnSpPr>
          <p:nvPr/>
        </p:nvCxnSpPr>
        <p:spPr>
          <a:xfrm flipV="1">
            <a:off x="5398008" y="9054091"/>
            <a:ext cx="0" cy="74187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5D32825-C74C-A2C1-86D5-2986B2F99913}"/>
              </a:ext>
            </a:extLst>
          </p:cNvPr>
          <p:cNvCxnSpPr>
            <a:cxnSpLocks/>
          </p:cNvCxnSpPr>
          <p:nvPr/>
        </p:nvCxnSpPr>
        <p:spPr>
          <a:xfrm flipV="1">
            <a:off x="3938555" y="8018808"/>
            <a:ext cx="0" cy="583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90FC15E-E26A-8885-7302-5D85D7158453}"/>
              </a:ext>
            </a:extLst>
          </p:cNvPr>
          <p:cNvCxnSpPr>
            <a:cxnSpLocks/>
          </p:cNvCxnSpPr>
          <p:nvPr/>
        </p:nvCxnSpPr>
        <p:spPr>
          <a:xfrm flipH="1">
            <a:off x="4488180" y="6776720"/>
            <a:ext cx="636143" cy="78042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FB157B0-F38A-341A-2FD3-6B4F4E8FA230}"/>
              </a:ext>
            </a:extLst>
          </p:cNvPr>
          <p:cNvCxnSpPr>
            <a:cxnSpLocks/>
          </p:cNvCxnSpPr>
          <p:nvPr/>
        </p:nvCxnSpPr>
        <p:spPr>
          <a:xfrm>
            <a:off x="5781040" y="6778981"/>
            <a:ext cx="644144" cy="88369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0CD8EA8-2864-2F60-6C34-DF20420907A5}"/>
              </a:ext>
            </a:extLst>
          </p:cNvPr>
          <p:cNvCxnSpPr>
            <a:cxnSpLocks/>
          </p:cNvCxnSpPr>
          <p:nvPr/>
        </p:nvCxnSpPr>
        <p:spPr>
          <a:xfrm flipV="1">
            <a:off x="5908130" y="7922070"/>
            <a:ext cx="517054" cy="71915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E0AD4B0-53D3-7709-C895-D70168CF9589}"/>
              </a:ext>
            </a:extLst>
          </p:cNvPr>
          <p:cNvCxnSpPr>
            <a:cxnSpLocks/>
          </p:cNvCxnSpPr>
          <p:nvPr/>
        </p:nvCxnSpPr>
        <p:spPr>
          <a:xfrm flipH="1">
            <a:off x="5910580" y="7942794"/>
            <a:ext cx="626151" cy="876086"/>
          </a:xfrm>
          <a:prstGeom prst="straightConnector1">
            <a:avLst/>
          </a:prstGeom>
          <a:ln w="317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523FD0C-78DA-E10C-80C8-E66F4D0F8639}"/>
              </a:ext>
            </a:extLst>
          </p:cNvPr>
          <p:cNvCxnSpPr>
            <a:cxnSpLocks/>
          </p:cNvCxnSpPr>
          <p:nvPr/>
        </p:nvCxnSpPr>
        <p:spPr>
          <a:xfrm flipH="1" flipV="1">
            <a:off x="5398008" y="5784003"/>
            <a:ext cx="6096" cy="767534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29DCCEB-B919-1AF7-7855-B3B676AA3125}"/>
              </a:ext>
            </a:extLst>
          </p:cNvPr>
          <p:cNvCxnSpPr>
            <a:cxnSpLocks/>
          </p:cNvCxnSpPr>
          <p:nvPr/>
        </p:nvCxnSpPr>
        <p:spPr>
          <a:xfrm>
            <a:off x="2855696" y="6098973"/>
            <a:ext cx="2189243" cy="452564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19549AB-1A42-C283-92F5-B1209969DD9F}"/>
              </a:ext>
            </a:extLst>
          </p:cNvPr>
          <p:cNvCxnSpPr>
            <a:cxnSpLocks/>
          </p:cNvCxnSpPr>
          <p:nvPr/>
        </p:nvCxnSpPr>
        <p:spPr>
          <a:xfrm>
            <a:off x="3112080" y="8805345"/>
            <a:ext cx="467102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74C91E4-42F9-81D5-12E2-A58DF7A23984}"/>
              </a:ext>
            </a:extLst>
          </p:cNvPr>
          <p:cNvCxnSpPr>
            <a:cxnSpLocks/>
          </p:cNvCxnSpPr>
          <p:nvPr/>
        </p:nvCxnSpPr>
        <p:spPr>
          <a:xfrm>
            <a:off x="3114564" y="2432304"/>
            <a:ext cx="370307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6230483-8FE7-70D4-B669-58913DC0ECBE}"/>
              </a:ext>
            </a:extLst>
          </p:cNvPr>
          <p:cNvCxnSpPr>
            <a:cxnSpLocks/>
          </p:cNvCxnSpPr>
          <p:nvPr/>
        </p:nvCxnSpPr>
        <p:spPr>
          <a:xfrm flipH="1">
            <a:off x="4302723" y="6781880"/>
            <a:ext cx="944241" cy="204699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EBFA47-6775-4436-D534-29BFA9EF811B}"/>
              </a:ext>
            </a:extLst>
          </p:cNvPr>
          <p:cNvCxnSpPr>
            <a:cxnSpLocks/>
          </p:cNvCxnSpPr>
          <p:nvPr/>
        </p:nvCxnSpPr>
        <p:spPr>
          <a:xfrm flipH="1" flipV="1">
            <a:off x="3944620" y="9072880"/>
            <a:ext cx="995585" cy="723082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362AAF-C9BA-7AF4-0640-2806CE79FEC9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5817047" y="6677660"/>
            <a:ext cx="1097615" cy="515674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ABEEA8-586A-8557-007F-DDF453513EB9}"/>
              </a:ext>
            </a:extLst>
          </p:cNvPr>
          <p:cNvCxnSpPr>
            <a:cxnSpLocks/>
          </p:cNvCxnSpPr>
          <p:nvPr/>
        </p:nvCxnSpPr>
        <p:spPr>
          <a:xfrm flipH="1">
            <a:off x="4301617" y="7896860"/>
            <a:ext cx="1979803" cy="932019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26051B-519F-464E-44E4-0C9DE6F5DAF3}"/>
              </a:ext>
            </a:extLst>
          </p:cNvPr>
          <p:cNvCxnSpPr>
            <a:cxnSpLocks/>
          </p:cNvCxnSpPr>
          <p:nvPr/>
        </p:nvCxnSpPr>
        <p:spPr>
          <a:xfrm flipH="1" flipV="1">
            <a:off x="4301617" y="3216172"/>
            <a:ext cx="1106090" cy="225213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976041-B09F-DADE-E0FC-0A7568520871}"/>
              </a:ext>
            </a:extLst>
          </p:cNvPr>
          <p:cNvCxnSpPr>
            <a:cxnSpLocks/>
          </p:cNvCxnSpPr>
          <p:nvPr/>
        </p:nvCxnSpPr>
        <p:spPr>
          <a:xfrm flipH="1" flipV="1">
            <a:off x="6826519" y="2427084"/>
            <a:ext cx="2061" cy="39035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4E4CEFC-C826-EBBA-15F4-4E9BB0849149}"/>
              </a:ext>
            </a:extLst>
          </p:cNvPr>
          <p:cNvSpPr txBox="1"/>
          <p:nvPr/>
        </p:nvSpPr>
        <p:spPr>
          <a:xfrm>
            <a:off x="4301617" y="5448092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Début de la montée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FC9F2A-1805-79C3-094F-6D8385F559E7}"/>
              </a:ext>
            </a:extLst>
          </p:cNvPr>
          <p:cNvSpPr/>
          <p:nvPr/>
        </p:nvSpPr>
        <p:spPr>
          <a:xfrm>
            <a:off x="2832890" y="6019685"/>
            <a:ext cx="657767" cy="239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ADBFD7-403F-C5AC-3051-486EBFBD9F0E}"/>
              </a:ext>
            </a:extLst>
          </p:cNvPr>
          <p:cNvCxnSpPr>
            <a:cxnSpLocks/>
          </p:cNvCxnSpPr>
          <p:nvPr/>
        </p:nvCxnSpPr>
        <p:spPr>
          <a:xfrm>
            <a:off x="3114564" y="2427084"/>
            <a:ext cx="0" cy="359069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F6593A-09CC-1A49-88DC-534A4935616C}"/>
              </a:ext>
            </a:extLst>
          </p:cNvPr>
          <p:cNvCxnSpPr>
            <a:cxnSpLocks/>
          </p:cNvCxnSpPr>
          <p:nvPr/>
        </p:nvCxnSpPr>
        <p:spPr>
          <a:xfrm flipV="1">
            <a:off x="3112080" y="6268720"/>
            <a:ext cx="12120" cy="253890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67125FE-0650-63FE-AD7A-0A4C5A10E3C8}"/>
              </a:ext>
            </a:extLst>
          </p:cNvPr>
          <p:cNvSpPr/>
          <p:nvPr/>
        </p:nvSpPr>
        <p:spPr>
          <a:xfrm>
            <a:off x="5044939" y="6553200"/>
            <a:ext cx="772108" cy="237216"/>
          </a:xfrm>
          <a:prstGeom prst="rect">
            <a:avLst/>
          </a:prstGeom>
          <a:solidFill>
            <a:srgbClr val="FB7C7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C2DBBE-1731-9D8C-6210-7BC51C2FC059}"/>
              </a:ext>
            </a:extLst>
          </p:cNvPr>
          <p:cNvSpPr/>
          <p:nvPr/>
        </p:nvSpPr>
        <p:spPr>
          <a:xfrm>
            <a:off x="3345688" y="7557143"/>
            <a:ext cx="1195328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75E6F2-4298-3A82-AEA0-DC411C7643E6}"/>
              </a:ext>
            </a:extLst>
          </p:cNvPr>
          <p:cNvSpPr/>
          <p:nvPr/>
        </p:nvSpPr>
        <p:spPr>
          <a:xfrm>
            <a:off x="3474227" y="8607552"/>
            <a:ext cx="827391" cy="4564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E05FE8F-B82A-1590-6B0B-D418A0860E8E}"/>
              </a:ext>
            </a:extLst>
          </p:cNvPr>
          <p:cNvSpPr/>
          <p:nvPr/>
        </p:nvSpPr>
        <p:spPr>
          <a:xfrm>
            <a:off x="4888992" y="8648469"/>
            <a:ext cx="1018032" cy="405622"/>
          </a:xfrm>
          <a:prstGeom prst="rect">
            <a:avLst/>
          </a:prstGeom>
          <a:solidFill>
            <a:srgbClr val="FB7C79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5C12E4-EC47-565B-9C31-FE3202565814}"/>
              </a:ext>
            </a:extLst>
          </p:cNvPr>
          <p:cNvSpPr txBox="1"/>
          <p:nvPr/>
        </p:nvSpPr>
        <p:spPr>
          <a:xfrm>
            <a:off x="4257866" y="9771523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Début de la parade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7658A4F-CC3D-670A-16B2-CD2783993326}"/>
              </a:ext>
            </a:extLst>
          </p:cNvPr>
          <p:cNvSpPr txBox="1"/>
          <p:nvPr/>
        </p:nvSpPr>
        <p:spPr>
          <a:xfrm>
            <a:off x="5499655" y="7606797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Sursaut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F6A554D-CA2B-2D0B-050F-13E5955A1DB3}"/>
              </a:ext>
            </a:extLst>
          </p:cNvPr>
          <p:cNvSpPr/>
          <p:nvPr/>
        </p:nvSpPr>
        <p:spPr>
          <a:xfrm>
            <a:off x="6914662" y="7062540"/>
            <a:ext cx="810209" cy="2615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46A3CD7-09D6-73E1-D1BA-1C5F107BC52B}"/>
              </a:ext>
            </a:extLst>
          </p:cNvPr>
          <p:cNvCxnSpPr>
            <a:cxnSpLocks/>
          </p:cNvCxnSpPr>
          <p:nvPr/>
        </p:nvCxnSpPr>
        <p:spPr>
          <a:xfrm>
            <a:off x="7380545" y="6263120"/>
            <a:ext cx="0" cy="799420"/>
          </a:xfrm>
          <a:prstGeom prst="straightConnector1">
            <a:avLst/>
          </a:prstGeom>
          <a:ln w="698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89C2405-457F-814F-9EB9-A40195C0B00F}"/>
              </a:ext>
            </a:extLst>
          </p:cNvPr>
          <p:cNvSpPr/>
          <p:nvPr/>
        </p:nvSpPr>
        <p:spPr>
          <a:xfrm>
            <a:off x="6766373" y="5831148"/>
            <a:ext cx="1018032" cy="432816"/>
          </a:xfrm>
          <a:prstGeom prst="rect">
            <a:avLst/>
          </a:prstGeom>
          <a:ln>
            <a:solidFill>
              <a:schemeClr val="tx1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18032"/>
                      <a:gd name="connsiteY0" fmla="*/ 0 h 432816"/>
                      <a:gd name="connsiteX1" fmla="*/ 1018032 w 1018032"/>
                      <a:gd name="connsiteY1" fmla="*/ 0 h 432816"/>
                      <a:gd name="connsiteX2" fmla="*/ 1018032 w 1018032"/>
                      <a:gd name="connsiteY2" fmla="*/ 432816 h 432816"/>
                      <a:gd name="connsiteX3" fmla="*/ 0 w 1018032"/>
                      <a:gd name="connsiteY3" fmla="*/ 432816 h 432816"/>
                      <a:gd name="connsiteX4" fmla="*/ 0 w 1018032"/>
                      <a:gd name="connsiteY4" fmla="*/ 0 h 432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18032" h="432816" fill="none" extrusionOk="0">
                        <a:moveTo>
                          <a:pt x="0" y="0"/>
                        </a:moveTo>
                        <a:cubicBezTo>
                          <a:pt x="171386" y="-13784"/>
                          <a:pt x="700910" y="-70694"/>
                          <a:pt x="1018032" y="0"/>
                        </a:cubicBezTo>
                        <a:cubicBezTo>
                          <a:pt x="1037070" y="60023"/>
                          <a:pt x="995755" y="353997"/>
                          <a:pt x="1018032" y="432816"/>
                        </a:cubicBezTo>
                        <a:cubicBezTo>
                          <a:pt x="748708" y="445097"/>
                          <a:pt x="189386" y="500205"/>
                          <a:pt x="0" y="432816"/>
                        </a:cubicBezTo>
                        <a:cubicBezTo>
                          <a:pt x="1552" y="292108"/>
                          <a:pt x="-30698" y="86605"/>
                          <a:pt x="0" y="0"/>
                        </a:cubicBezTo>
                        <a:close/>
                      </a:path>
                      <a:path w="1018032" h="432816" stroke="0" extrusionOk="0">
                        <a:moveTo>
                          <a:pt x="0" y="0"/>
                        </a:moveTo>
                        <a:cubicBezTo>
                          <a:pt x="434507" y="-63358"/>
                          <a:pt x="784895" y="11083"/>
                          <a:pt x="1018032" y="0"/>
                        </a:cubicBezTo>
                        <a:cubicBezTo>
                          <a:pt x="1017641" y="62319"/>
                          <a:pt x="996467" y="300580"/>
                          <a:pt x="1018032" y="432816"/>
                        </a:cubicBezTo>
                        <a:cubicBezTo>
                          <a:pt x="573598" y="460872"/>
                          <a:pt x="490046" y="430313"/>
                          <a:pt x="0" y="432816"/>
                        </a:cubicBezTo>
                        <a:cubicBezTo>
                          <a:pt x="-22383" y="278934"/>
                          <a:pt x="-20630" y="10412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F6896A2-F2C2-3435-FCFD-5066A654001C}"/>
              </a:ext>
            </a:extLst>
          </p:cNvPr>
          <p:cNvCxnSpPr>
            <a:cxnSpLocks/>
          </p:cNvCxnSpPr>
          <p:nvPr/>
        </p:nvCxnSpPr>
        <p:spPr>
          <a:xfrm flipV="1">
            <a:off x="7167427" y="6263120"/>
            <a:ext cx="0" cy="79942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68087105-CDCD-816F-25D1-3CC0A47796DB}"/>
              </a:ext>
            </a:extLst>
          </p:cNvPr>
          <p:cNvSpPr txBox="1"/>
          <p:nvPr/>
        </p:nvSpPr>
        <p:spPr>
          <a:xfrm>
            <a:off x="6176962" y="5766361"/>
            <a:ext cx="21965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Toilettage +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55E0F-7609-F107-BD65-D054B3A42190}"/>
              </a:ext>
            </a:extLst>
          </p:cNvPr>
          <p:cNvSpPr txBox="1"/>
          <p:nvPr/>
        </p:nvSpPr>
        <p:spPr>
          <a:xfrm>
            <a:off x="4302723" y="8690379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BB2B7F-AB21-57F1-723F-31BD73CE9392}"/>
              </a:ext>
            </a:extLst>
          </p:cNvPr>
          <p:cNvSpPr txBox="1"/>
          <p:nvPr/>
        </p:nvSpPr>
        <p:spPr>
          <a:xfrm>
            <a:off x="2844767" y="2862288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Pédipalpes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F4726-487F-10B4-9028-0017F193BEE9}"/>
              </a:ext>
            </a:extLst>
          </p:cNvPr>
          <p:cNvSpPr txBox="1"/>
          <p:nvPr/>
        </p:nvSpPr>
        <p:spPr>
          <a:xfrm>
            <a:off x="6222682" y="7026650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Toilettage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235524-B3FE-2AAE-C1D9-2F152E63F11E}"/>
              </a:ext>
            </a:extLst>
          </p:cNvPr>
          <p:cNvSpPr txBox="1"/>
          <p:nvPr/>
        </p:nvSpPr>
        <p:spPr>
          <a:xfrm>
            <a:off x="2789657" y="8655609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Pédipalpes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15C39-CB82-FF24-A9BE-3A5CBFBAA3A3}"/>
              </a:ext>
            </a:extLst>
          </p:cNvPr>
          <p:cNvSpPr txBox="1"/>
          <p:nvPr/>
        </p:nvSpPr>
        <p:spPr>
          <a:xfrm>
            <a:off x="2791340" y="7519043"/>
            <a:ext cx="2294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Pattes +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Pédipalpes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FD5A53-9394-C1B2-4E7B-D44FF2E082A5}"/>
              </a:ext>
            </a:extLst>
          </p:cNvPr>
          <p:cNvSpPr txBox="1"/>
          <p:nvPr/>
        </p:nvSpPr>
        <p:spPr>
          <a:xfrm>
            <a:off x="4347909" y="6505055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Arrêt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C1BCC7-F44D-107F-8C28-484ED4F4F134}"/>
              </a:ext>
            </a:extLst>
          </p:cNvPr>
          <p:cNvSpPr txBox="1"/>
          <p:nvPr/>
        </p:nvSpPr>
        <p:spPr>
          <a:xfrm>
            <a:off x="2909550" y="4353305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24A538-08B3-EA0B-B2C8-58FE38C95260}"/>
              </a:ext>
            </a:extLst>
          </p:cNvPr>
          <p:cNvSpPr txBox="1"/>
          <p:nvPr/>
        </p:nvSpPr>
        <p:spPr>
          <a:xfrm>
            <a:off x="5745285" y="4228094"/>
            <a:ext cx="2284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Pattes +</a:t>
            </a:r>
          </a:p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Pédipalpes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EDC626-0332-CFC1-5627-AE3F4A235A6D}"/>
              </a:ext>
            </a:extLst>
          </p:cNvPr>
          <p:cNvSpPr txBox="1"/>
          <p:nvPr/>
        </p:nvSpPr>
        <p:spPr>
          <a:xfrm>
            <a:off x="5693987" y="2845031"/>
            <a:ext cx="2284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Arrêt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E4D5D4-7A8C-F441-576F-29F24A8159BD}"/>
              </a:ext>
            </a:extLst>
          </p:cNvPr>
          <p:cNvSpPr txBox="1"/>
          <p:nvPr/>
        </p:nvSpPr>
        <p:spPr>
          <a:xfrm>
            <a:off x="2061143" y="5976279"/>
            <a:ext cx="219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3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363</TotalTime>
  <Words>26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Clemot Bastien</dc:creator>
  <cp:lastModifiedBy>Clemot Bastien</cp:lastModifiedBy>
  <cp:revision>14</cp:revision>
  <dcterms:created xsi:type="dcterms:W3CDTF">2023-05-26T07:43:24Z</dcterms:created>
  <dcterms:modified xsi:type="dcterms:W3CDTF">2023-06-16T00:31:41Z</dcterms:modified>
</cp:coreProperties>
</file>