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0439400"/>
  <p:notesSz cx="6858000" cy="9144000"/>
  <p:defaultTextStyle>
    <a:defPPr>
      <a:defRPr lang="en-US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3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8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6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76" y="-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08486"/>
            <a:ext cx="9179799" cy="363445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483102"/>
            <a:ext cx="8099822" cy="2520438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555801"/>
            <a:ext cx="2328699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555801"/>
            <a:ext cx="6851100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02603"/>
            <a:ext cx="9314796" cy="4342500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986186"/>
            <a:ext cx="9314796" cy="228361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555805"/>
            <a:ext cx="9314796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559104"/>
            <a:ext cx="4568805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813281"/>
            <a:ext cx="4568805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559104"/>
            <a:ext cx="4591306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813281"/>
            <a:ext cx="4591306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7" y="1503084"/>
            <a:ext cx="5467379" cy="7418740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7" y="1503084"/>
            <a:ext cx="5467379" cy="7418740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5" y="555805"/>
            <a:ext cx="9314796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5" y="2779007"/>
            <a:ext cx="9314796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3" y="9675781"/>
            <a:ext cx="364492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A416E27-D578-7727-E8CB-3003E15119D1}"/>
              </a:ext>
            </a:extLst>
          </p:cNvPr>
          <p:cNvSpPr/>
          <p:nvPr/>
        </p:nvSpPr>
        <p:spPr>
          <a:xfrm>
            <a:off x="576717" y="8098842"/>
            <a:ext cx="5801694" cy="128345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340A75-B8E4-98DE-4737-EB4ADC169020}"/>
              </a:ext>
            </a:extLst>
          </p:cNvPr>
          <p:cNvSpPr/>
          <p:nvPr/>
        </p:nvSpPr>
        <p:spPr>
          <a:xfrm>
            <a:off x="2184633" y="145725"/>
            <a:ext cx="2299855" cy="23898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D038C3-014D-278E-4A3D-27EEF0D50E4E}"/>
              </a:ext>
            </a:extLst>
          </p:cNvPr>
          <p:cNvSpPr/>
          <p:nvPr/>
        </p:nvSpPr>
        <p:spPr>
          <a:xfrm>
            <a:off x="2287958" y="699724"/>
            <a:ext cx="2196530" cy="23898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555F2-B888-5DEA-5803-E759D2FAB751}"/>
              </a:ext>
            </a:extLst>
          </p:cNvPr>
          <p:cNvSpPr/>
          <p:nvPr/>
        </p:nvSpPr>
        <p:spPr>
          <a:xfrm>
            <a:off x="109476" y="145725"/>
            <a:ext cx="2299855" cy="23898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4D0AE4-3B61-EC9B-F87F-299A101E918E}"/>
              </a:ext>
            </a:extLst>
          </p:cNvPr>
          <p:cNvSpPr/>
          <p:nvPr/>
        </p:nvSpPr>
        <p:spPr>
          <a:xfrm>
            <a:off x="109477" y="699724"/>
            <a:ext cx="2299855" cy="23898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0662-85CE-94AD-0E4F-7B633DFDE487}"/>
              </a:ext>
            </a:extLst>
          </p:cNvPr>
          <p:cNvSpPr/>
          <p:nvPr/>
        </p:nvSpPr>
        <p:spPr>
          <a:xfrm>
            <a:off x="285326" y="840209"/>
            <a:ext cx="1018032" cy="432816"/>
          </a:xfrm>
          <a:prstGeom prst="rect">
            <a:avLst/>
          </a:prstGeom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8032"/>
                      <a:gd name="connsiteY0" fmla="*/ 0 h 432816"/>
                      <a:gd name="connsiteX1" fmla="*/ 1018032 w 1018032"/>
                      <a:gd name="connsiteY1" fmla="*/ 0 h 432816"/>
                      <a:gd name="connsiteX2" fmla="*/ 1018032 w 1018032"/>
                      <a:gd name="connsiteY2" fmla="*/ 432816 h 432816"/>
                      <a:gd name="connsiteX3" fmla="*/ 0 w 1018032"/>
                      <a:gd name="connsiteY3" fmla="*/ 432816 h 432816"/>
                      <a:gd name="connsiteX4" fmla="*/ 0 w 1018032"/>
                      <a:gd name="connsiteY4" fmla="*/ 0 h 432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032" h="432816" fill="none" extrusionOk="0">
                        <a:moveTo>
                          <a:pt x="0" y="0"/>
                        </a:moveTo>
                        <a:cubicBezTo>
                          <a:pt x="171386" y="-13784"/>
                          <a:pt x="700910" y="-70694"/>
                          <a:pt x="1018032" y="0"/>
                        </a:cubicBezTo>
                        <a:cubicBezTo>
                          <a:pt x="1037070" y="60023"/>
                          <a:pt x="995755" y="353997"/>
                          <a:pt x="1018032" y="432816"/>
                        </a:cubicBezTo>
                        <a:cubicBezTo>
                          <a:pt x="748708" y="445097"/>
                          <a:pt x="189386" y="500205"/>
                          <a:pt x="0" y="432816"/>
                        </a:cubicBezTo>
                        <a:cubicBezTo>
                          <a:pt x="1552" y="292108"/>
                          <a:pt x="-30698" y="86605"/>
                          <a:pt x="0" y="0"/>
                        </a:cubicBezTo>
                        <a:close/>
                      </a:path>
                      <a:path w="1018032" h="432816" stroke="0" extrusionOk="0">
                        <a:moveTo>
                          <a:pt x="0" y="0"/>
                        </a:moveTo>
                        <a:cubicBezTo>
                          <a:pt x="434507" y="-63358"/>
                          <a:pt x="784895" y="11083"/>
                          <a:pt x="1018032" y="0"/>
                        </a:cubicBezTo>
                        <a:cubicBezTo>
                          <a:pt x="1017641" y="62319"/>
                          <a:pt x="996467" y="300580"/>
                          <a:pt x="1018032" y="432816"/>
                        </a:cubicBezTo>
                        <a:cubicBezTo>
                          <a:pt x="573598" y="460872"/>
                          <a:pt x="490046" y="430313"/>
                          <a:pt x="0" y="432816"/>
                        </a:cubicBezTo>
                        <a:cubicBezTo>
                          <a:pt x="-22383" y="278934"/>
                          <a:pt x="-20630" y="104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A641D-5E07-970B-6149-4277440C55C7}"/>
              </a:ext>
            </a:extLst>
          </p:cNvPr>
          <p:cNvSpPr txBox="1"/>
          <p:nvPr/>
        </p:nvSpPr>
        <p:spPr>
          <a:xfrm>
            <a:off x="680042" y="918117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0,02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E1D5B-0CB4-5354-E2F1-84244A511500}"/>
              </a:ext>
            </a:extLst>
          </p:cNvPr>
          <p:cNvSpPr/>
          <p:nvPr/>
        </p:nvSpPr>
        <p:spPr>
          <a:xfrm>
            <a:off x="285326" y="1398177"/>
            <a:ext cx="1018032" cy="43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41699-652F-67D8-64F9-E793DC10486C}"/>
              </a:ext>
            </a:extLst>
          </p:cNvPr>
          <p:cNvSpPr txBox="1"/>
          <p:nvPr/>
        </p:nvSpPr>
        <p:spPr>
          <a:xfrm>
            <a:off x="737194" y="1476085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0,02 – 0,1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591478-6E28-501F-3C3E-DE4B0CF2E523}"/>
              </a:ext>
            </a:extLst>
          </p:cNvPr>
          <p:cNvSpPr/>
          <p:nvPr/>
        </p:nvSpPr>
        <p:spPr>
          <a:xfrm>
            <a:off x="285326" y="1956145"/>
            <a:ext cx="1018032" cy="4328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85B9-A99B-A094-674B-E29BC9951758}"/>
              </a:ext>
            </a:extLst>
          </p:cNvPr>
          <p:cNvSpPr txBox="1"/>
          <p:nvPr/>
        </p:nvSpPr>
        <p:spPr>
          <a:xfrm>
            <a:off x="722906" y="2034053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–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1E8CE-3FA2-209D-ABFE-6BBB60B4368C}"/>
              </a:ext>
            </a:extLst>
          </p:cNvPr>
          <p:cNvSpPr/>
          <p:nvPr/>
        </p:nvSpPr>
        <p:spPr>
          <a:xfrm>
            <a:off x="285326" y="2514112"/>
            <a:ext cx="1018032" cy="4328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6DE9B-4C95-C4EE-4EBB-2F75B2AC7E7E}"/>
              </a:ext>
            </a:extLst>
          </p:cNvPr>
          <p:cNvSpPr txBox="1"/>
          <p:nvPr/>
        </p:nvSpPr>
        <p:spPr>
          <a:xfrm>
            <a:off x="722906" y="2592020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D68D8B-3A87-181C-8961-2DE9139359AA}"/>
              </a:ext>
            </a:extLst>
          </p:cNvPr>
          <p:cNvSpPr txBox="1"/>
          <p:nvPr/>
        </p:nvSpPr>
        <p:spPr>
          <a:xfrm>
            <a:off x="499717" y="191892"/>
            <a:ext cx="16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total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courtship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18F59E-B8ED-4401-CBE5-E2B15330DB6A}"/>
              </a:ext>
            </a:extLst>
          </p:cNvPr>
          <p:cNvCxnSpPr>
            <a:cxnSpLocks/>
          </p:cNvCxnSpPr>
          <p:nvPr/>
        </p:nvCxnSpPr>
        <p:spPr>
          <a:xfrm flipV="1">
            <a:off x="2585182" y="2789109"/>
            <a:ext cx="967982" cy="16151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E01A6-2771-2DA8-E3A6-B77CA07B288D}"/>
              </a:ext>
            </a:extLst>
          </p:cNvPr>
          <p:cNvCxnSpPr>
            <a:cxnSpLocks/>
          </p:cNvCxnSpPr>
          <p:nvPr/>
        </p:nvCxnSpPr>
        <p:spPr>
          <a:xfrm>
            <a:off x="2585182" y="2332728"/>
            <a:ext cx="967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F2FB5D-054D-FAF5-278A-6D3945AADE9F}"/>
              </a:ext>
            </a:extLst>
          </p:cNvPr>
          <p:cNvCxnSpPr>
            <a:cxnSpLocks/>
          </p:cNvCxnSpPr>
          <p:nvPr/>
        </p:nvCxnSpPr>
        <p:spPr>
          <a:xfrm>
            <a:off x="2585181" y="1856276"/>
            <a:ext cx="967983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CE3117-E516-AB38-28F2-693CAFADC955}"/>
              </a:ext>
            </a:extLst>
          </p:cNvPr>
          <p:cNvCxnSpPr>
            <a:cxnSpLocks/>
          </p:cNvCxnSpPr>
          <p:nvPr/>
        </p:nvCxnSpPr>
        <p:spPr>
          <a:xfrm>
            <a:off x="2585181" y="1424983"/>
            <a:ext cx="967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119DEF-48AF-731B-F5C6-CC11940358BB}"/>
              </a:ext>
            </a:extLst>
          </p:cNvPr>
          <p:cNvCxnSpPr>
            <a:cxnSpLocks/>
          </p:cNvCxnSpPr>
          <p:nvPr/>
        </p:nvCxnSpPr>
        <p:spPr>
          <a:xfrm>
            <a:off x="2566956" y="1059410"/>
            <a:ext cx="98620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F99A756-0A57-05A3-0794-EFB1EE6D39BD}"/>
              </a:ext>
            </a:extLst>
          </p:cNvPr>
          <p:cNvSpPr txBox="1"/>
          <p:nvPr/>
        </p:nvSpPr>
        <p:spPr>
          <a:xfrm>
            <a:off x="2970645" y="920910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10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3C8D9A-C1B9-B759-7DCC-7B3E60DBADF5}"/>
              </a:ext>
            </a:extLst>
          </p:cNvPr>
          <p:cNvSpPr txBox="1"/>
          <p:nvPr/>
        </p:nvSpPr>
        <p:spPr>
          <a:xfrm>
            <a:off x="2970645" y="1296545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11 - 25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C7521F-E02D-5D99-5B20-3DA585953EAB}"/>
              </a:ext>
            </a:extLst>
          </p:cNvPr>
          <p:cNvSpPr txBox="1"/>
          <p:nvPr/>
        </p:nvSpPr>
        <p:spPr>
          <a:xfrm>
            <a:off x="2970645" y="1741402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26 - 50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CFB2B8-A49B-F269-5911-FB22D607CC79}"/>
              </a:ext>
            </a:extLst>
          </p:cNvPr>
          <p:cNvSpPr txBox="1"/>
          <p:nvPr/>
        </p:nvSpPr>
        <p:spPr>
          <a:xfrm>
            <a:off x="2970645" y="2186259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51 - 75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582CD2-D150-7ADC-CF67-A6AF306F24D9}"/>
              </a:ext>
            </a:extLst>
          </p:cNvPr>
          <p:cNvSpPr txBox="1"/>
          <p:nvPr/>
        </p:nvSpPr>
        <p:spPr>
          <a:xfrm>
            <a:off x="2970645" y="2665802"/>
            <a:ext cx="21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76 - 100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CB0687-622C-E7EC-89F0-AA9105F32191}"/>
              </a:ext>
            </a:extLst>
          </p:cNvPr>
          <p:cNvSpPr txBox="1"/>
          <p:nvPr/>
        </p:nvSpPr>
        <p:spPr>
          <a:xfrm>
            <a:off x="2669099" y="203139"/>
            <a:ext cx="160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lang="fr-FR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0F99D-9CF3-4857-35DD-47603D18504A}"/>
              </a:ext>
            </a:extLst>
          </p:cNvPr>
          <p:cNvSpPr/>
          <p:nvPr/>
        </p:nvSpPr>
        <p:spPr>
          <a:xfrm>
            <a:off x="578786" y="9379990"/>
            <a:ext cx="5801694" cy="94294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BFCBF-A3F9-5C61-2205-613ED7A03EDC}"/>
              </a:ext>
            </a:extLst>
          </p:cNvPr>
          <p:cNvSpPr/>
          <p:nvPr/>
        </p:nvSpPr>
        <p:spPr>
          <a:xfrm>
            <a:off x="762222" y="8548146"/>
            <a:ext cx="1226628" cy="432816"/>
          </a:xfrm>
          <a:prstGeom prst="rect">
            <a:avLst/>
          </a:prstGeom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8032"/>
                      <a:gd name="connsiteY0" fmla="*/ 0 h 432816"/>
                      <a:gd name="connsiteX1" fmla="*/ 1018032 w 1018032"/>
                      <a:gd name="connsiteY1" fmla="*/ 0 h 432816"/>
                      <a:gd name="connsiteX2" fmla="*/ 1018032 w 1018032"/>
                      <a:gd name="connsiteY2" fmla="*/ 432816 h 432816"/>
                      <a:gd name="connsiteX3" fmla="*/ 0 w 1018032"/>
                      <a:gd name="connsiteY3" fmla="*/ 432816 h 432816"/>
                      <a:gd name="connsiteX4" fmla="*/ 0 w 1018032"/>
                      <a:gd name="connsiteY4" fmla="*/ 0 h 432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032" h="432816" fill="none" extrusionOk="0">
                        <a:moveTo>
                          <a:pt x="0" y="0"/>
                        </a:moveTo>
                        <a:cubicBezTo>
                          <a:pt x="171386" y="-13784"/>
                          <a:pt x="700910" y="-70694"/>
                          <a:pt x="1018032" y="0"/>
                        </a:cubicBezTo>
                        <a:cubicBezTo>
                          <a:pt x="1037070" y="60023"/>
                          <a:pt x="995755" y="353997"/>
                          <a:pt x="1018032" y="432816"/>
                        </a:cubicBezTo>
                        <a:cubicBezTo>
                          <a:pt x="748708" y="445097"/>
                          <a:pt x="189386" y="500205"/>
                          <a:pt x="0" y="432816"/>
                        </a:cubicBezTo>
                        <a:cubicBezTo>
                          <a:pt x="1552" y="292108"/>
                          <a:pt x="-30698" y="86605"/>
                          <a:pt x="0" y="0"/>
                        </a:cubicBezTo>
                        <a:close/>
                      </a:path>
                      <a:path w="1018032" h="432816" stroke="0" extrusionOk="0">
                        <a:moveTo>
                          <a:pt x="0" y="0"/>
                        </a:moveTo>
                        <a:cubicBezTo>
                          <a:pt x="434507" y="-63358"/>
                          <a:pt x="784895" y="11083"/>
                          <a:pt x="1018032" y="0"/>
                        </a:cubicBezTo>
                        <a:cubicBezTo>
                          <a:pt x="1017641" y="62319"/>
                          <a:pt x="996467" y="300580"/>
                          <a:pt x="1018032" y="432816"/>
                        </a:cubicBezTo>
                        <a:cubicBezTo>
                          <a:pt x="573598" y="460872"/>
                          <a:pt x="490046" y="430313"/>
                          <a:pt x="0" y="432816"/>
                        </a:cubicBezTo>
                        <a:cubicBezTo>
                          <a:pt x="-22383" y="278934"/>
                          <a:pt x="-20630" y="104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94F15-5DC1-A077-F965-55EF5FCBC7FD}"/>
              </a:ext>
            </a:extLst>
          </p:cNvPr>
          <p:cNvSpPr txBox="1"/>
          <p:nvPr/>
        </p:nvSpPr>
        <p:spPr>
          <a:xfrm>
            <a:off x="277271" y="9041191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0,1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8BE3E-B378-ADB4-07E0-C7B54B0BEC16}"/>
              </a:ext>
            </a:extLst>
          </p:cNvPr>
          <p:cNvSpPr/>
          <p:nvPr/>
        </p:nvSpPr>
        <p:spPr>
          <a:xfrm>
            <a:off x="2136046" y="8548146"/>
            <a:ext cx="1226628" cy="432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10338-F265-20F9-AA6A-4BC890567D21}"/>
              </a:ext>
            </a:extLst>
          </p:cNvPr>
          <p:cNvSpPr txBox="1"/>
          <p:nvPr/>
        </p:nvSpPr>
        <p:spPr>
          <a:xfrm>
            <a:off x="1651095" y="9038344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 –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22C40-4279-5254-FCD0-ECACB117BD61}"/>
              </a:ext>
            </a:extLst>
          </p:cNvPr>
          <p:cNvSpPr/>
          <p:nvPr/>
        </p:nvSpPr>
        <p:spPr>
          <a:xfrm>
            <a:off x="3509870" y="8548146"/>
            <a:ext cx="1281828" cy="4328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6166C-60EB-7511-1A7F-AAA3011803AD}"/>
              </a:ext>
            </a:extLst>
          </p:cNvPr>
          <p:cNvSpPr txBox="1"/>
          <p:nvPr/>
        </p:nvSpPr>
        <p:spPr>
          <a:xfrm>
            <a:off x="3084651" y="9044815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10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1F8E3A-4E6C-7D02-1611-3507D15C0DF1}"/>
              </a:ext>
            </a:extLst>
          </p:cNvPr>
          <p:cNvSpPr/>
          <p:nvPr/>
        </p:nvSpPr>
        <p:spPr>
          <a:xfrm>
            <a:off x="4940695" y="8545580"/>
            <a:ext cx="1227893" cy="4328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59C97-4449-DB48-3520-E7AC4BB19B14}"/>
              </a:ext>
            </a:extLst>
          </p:cNvPr>
          <p:cNvSpPr txBox="1"/>
          <p:nvPr/>
        </p:nvSpPr>
        <p:spPr>
          <a:xfrm>
            <a:off x="4420318" y="9038344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A92B5-0B17-2EEB-C939-FC1AF11B75AD}"/>
              </a:ext>
            </a:extLst>
          </p:cNvPr>
          <p:cNvSpPr txBox="1"/>
          <p:nvPr/>
        </p:nvSpPr>
        <p:spPr>
          <a:xfrm>
            <a:off x="-77790" y="8159780"/>
            <a:ext cx="379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total </a:t>
            </a:r>
            <a:r>
              <a:rPr lang="fr-F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courtship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8783F-02C6-5C94-4714-EF158303AAAE}"/>
              </a:ext>
            </a:extLst>
          </p:cNvPr>
          <p:cNvCxnSpPr>
            <a:cxnSpLocks/>
          </p:cNvCxnSpPr>
          <p:nvPr/>
        </p:nvCxnSpPr>
        <p:spPr>
          <a:xfrm flipV="1">
            <a:off x="5338325" y="9810532"/>
            <a:ext cx="967982" cy="16151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231B60-85D7-EA92-F263-3E46A9AB754B}"/>
              </a:ext>
            </a:extLst>
          </p:cNvPr>
          <p:cNvCxnSpPr>
            <a:cxnSpLocks/>
          </p:cNvCxnSpPr>
          <p:nvPr/>
        </p:nvCxnSpPr>
        <p:spPr>
          <a:xfrm>
            <a:off x="4199193" y="9826683"/>
            <a:ext cx="967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179062-DFA8-8185-DE18-F7916C973F5E}"/>
              </a:ext>
            </a:extLst>
          </p:cNvPr>
          <p:cNvCxnSpPr>
            <a:cxnSpLocks/>
          </p:cNvCxnSpPr>
          <p:nvPr/>
        </p:nvCxnSpPr>
        <p:spPr>
          <a:xfrm>
            <a:off x="3060060" y="9826683"/>
            <a:ext cx="967983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2FC8B-54DD-2976-EA42-99EE2CED9BCF}"/>
              </a:ext>
            </a:extLst>
          </p:cNvPr>
          <p:cNvCxnSpPr>
            <a:cxnSpLocks/>
          </p:cNvCxnSpPr>
          <p:nvPr/>
        </p:nvCxnSpPr>
        <p:spPr>
          <a:xfrm>
            <a:off x="1908589" y="9838619"/>
            <a:ext cx="967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4370F7-82FB-4630-E543-6E447D230001}"/>
              </a:ext>
            </a:extLst>
          </p:cNvPr>
          <p:cNvCxnSpPr>
            <a:cxnSpLocks/>
          </p:cNvCxnSpPr>
          <p:nvPr/>
        </p:nvCxnSpPr>
        <p:spPr>
          <a:xfrm>
            <a:off x="680042" y="9826683"/>
            <a:ext cx="98620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1AAD44-99DB-B72E-D512-B3048A7DBF4C}"/>
              </a:ext>
            </a:extLst>
          </p:cNvPr>
          <p:cNvSpPr txBox="1"/>
          <p:nvPr/>
        </p:nvSpPr>
        <p:spPr>
          <a:xfrm>
            <a:off x="47231" y="9994690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10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38A00-9545-2DD9-36A0-F9A630B7D308}"/>
              </a:ext>
            </a:extLst>
          </p:cNvPr>
          <p:cNvSpPr txBox="1"/>
          <p:nvPr/>
        </p:nvSpPr>
        <p:spPr>
          <a:xfrm>
            <a:off x="1265447" y="10004740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11 - 25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56C5E9-4618-3662-5142-96009F47A447}"/>
              </a:ext>
            </a:extLst>
          </p:cNvPr>
          <p:cNvSpPr txBox="1"/>
          <p:nvPr/>
        </p:nvSpPr>
        <p:spPr>
          <a:xfrm>
            <a:off x="2409331" y="10005713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26 - 50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BD4530-ADB6-3E35-320F-00BDECE28B28}"/>
              </a:ext>
            </a:extLst>
          </p:cNvPr>
          <p:cNvSpPr txBox="1"/>
          <p:nvPr/>
        </p:nvSpPr>
        <p:spPr>
          <a:xfrm>
            <a:off x="3553215" y="10003478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51 - 75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AF701-5BC8-97D6-3C9C-41CEEC764DDE}"/>
              </a:ext>
            </a:extLst>
          </p:cNvPr>
          <p:cNvSpPr txBox="1"/>
          <p:nvPr/>
        </p:nvSpPr>
        <p:spPr>
          <a:xfrm>
            <a:off x="4682789" y="9990536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76 - 100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127E7D-C851-0DAF-E41E-04633E58426D}"/>
              </a:ext>
            </a:extLst>
          </p:cNvPr>
          <p:cNvSpPr txBox="1"/>
          <p:nvPr/>
        </p:nvSpPr>
        <p:spPr>
          <a:xfrm>
            <a:off x="312825" y="9425348"/>
            <a:ext cx="271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95CFCF-2EFB-F560-6971-2AA7324DDBDB}"/>
              </a:ext>
            </a:extLst>
          </p:cNvPr>
          <p:cNvSpPr txBox="1"/>
          <p:nvPr/>
        </p:nvSpPr>
        <p:spPr>
          <a:xfrm>
            <a:off x="3655680" y="8604166"/>
            <a:ext cx="379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266</TotalTime>
  <Words>69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Clemot Bastien</dc:creator>
  <cp:lastModifiedBy>Clemot Bastien</cp:lastModifiedBy>
  <cp:revision>16</cp:revision>
  <dcterms:created xsi:type="dcterms:W3CDTF">2023-05-26T07:43:24Z</dcterms:created>
  <dcterms:modified xsi:type="dcterms:W3CDTF">2023-06-06T05:24:32Z</dcterms:modified>
</cp:coreProperties>
</file>