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275375" y="84975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275375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275374" y="483524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277482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279589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281696" y="84975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277481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279589" y="2842499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281696" y="284249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277481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279588" y="483524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281696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1157" y="1177645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5933263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8935371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2931157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5933263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8935371" y="317269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2931157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5933263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8935371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03266" y="150553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597953" y="349828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605371" y="1505535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607478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609586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605371" y="349828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609787" y="3498279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609586" y="349827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5AE0F92-AD9A-98B9-229D-BB29B287C50F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rot="16200000" flipH="1" flipV="1">
            <a:off x="7106426" y="-3653409"/>
            <a:ext cx="2" cy="9006321"/>
          </a:xfrm>
          <a:prstGeom prst="curvedConnector3">
            <a:avLst>
              <a:gd name="adj1" fmla="val -1143000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F747A8D3-B5B1-F270-0840-AC16BDFE783F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H="1" flipV="1">
            <a:off x="7106427" y="-1660662"/>
            <a:ext cx="2" cy="9006321"/>
          </a:xfrm>
          <a:prstGeom prst="curvedConnector3">
            <a:avLst>
              <a:gd name="adj1" fmla="val -1143000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6F5703A-9D18-57E0-F428-D9FD4427DD0A}"/>
              </a:ext>
            </a:extLst>
          </p:cNvPr>
          <p:cNvCxnSpPr>
            <a:cxnSpLocks/>
          </p:cNvCxnSpPr>
          <p:nvPr/>
        </p:nvCxnSpPr>
        <p:spPr>
          <a:xfrm rot="5400000" flipH="1">
            <a:off x="7106424" y="997678"/>
            <a:ext cx="2" cy="9006321"/>
          </a:xfrm>
          <a:prstGeom prst="curvedConnector3">
            <a:avLst>
              <a:gd name="adj1" fmla="val -1143000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l="-3448" r="-1609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2273" r="-2613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l="-3448" r="-1609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40460" y="1245957"/>
                <a:ext cx="1136080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𝑡𝑟𝑎𝑛𝑠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1245957"/>
                <a:ext cx="1136080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/>
              <p:nvPr/>
            </p:nvSpPr>
            <p:spPr>
              <a:xfrm>
                <a:off x="3540460" y="3266589"/>
                <a:ext cx="1136080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𝑡𝑟𝑎𝑛𝑠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3266589"/>
                <a:ext cx="1136080" cy="459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/>
              <p:nvPr/>
            </p:nvSpPr>
            <p:spPr>
              <a:xfrm>
                <a:off x="3540460" y="4650264"/>
                <a:ext cx="1136080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𝑡𝑟𝑎𝑛𝑠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4650264"/>
                <a:ext cx="1136080" cy="459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931281" y="1333560"/>
                <a:ext cx="350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81" y="1333560"/>
                <a:ext cx="350289" cy="276999"/>
              </a:xfrm>
              <a:prstGeom prst="rect">
                <a:avLst/>
              </a:prstGeom>
              <a:blipFill>
                <a:blip r:embed="rId17"/>
                <a:stretch>
                  <a:fillRect l="-17544" r="-157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633562C-8489-0484-719E-095C0F5B4F81}"/>
                  </a:ext>
                </a:extLst>
              </p:cNvPr>
              <p:cNvSpPr txBox="1"/>
              <p:nvPr/>
            </p:nvSpPr>
            <p:spPr>
              <a:xfrm>
                <a:off x="6931281" y="3322545"/>
                <a:ext cx="350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633562C-8489-0484-719E-095C0F5B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81" y="3322545"/>
                <a:ext cx="350289" cy="276999"/>
              </a:xfrm>
              <a:prstGeom prst="rect">
                <a:avLst/>
              </a:prstGeom>
              <a:blipFill>
                <a:blip r:embed="rId18"/>
                <a:stretch>
                  <a:fillRect l="-17544" r="-157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8237375-1CB7-1E56-EF15-37B0DC751932}"/>
                  </a:ext>
                </a:extLst>
              </p:cNvPr>
              <p:cNvSpPr txBox="1"/>
              <p:nvPr/>
            </p:nvSpPr>
            <p:spPr>
              <a:xfrm>
                <a:off x="6931626" y="4803611"/>
                <a:ext cx="350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8237375-1CB7-1E56-EF15-37B0DC75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26" y="4803611"/>
                <a:ext cx="350289" cy="276999"/>
              </a:xfrm>
              <a:prstGeom prst="rect">
                <a:avLst/>
              </a:prstGeom>
              <a:blipFill>
                <a:blip r:embed="rId19"/>
                <a:stretch>
                  <a:fillRect l="-17241" r="-1379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9915996" y="1275766"/>
                <a:ext cx="388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𝑟𝑒𝑐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96" y="1275766"/>
                <a:ext cx="388824" cy="276999"/>
              </a:xfrm>
              <a:prstGeom prst="rect">
                <a:avLst/>
              </a:prstGeom>
              <a:blipFill>
                <a:blip r:embed="rId20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B4E215-AB88-D0C1-31F6-31CF4BA3FB86}"/>
                  </a:ext>
                </a:extLst>
              </p:cNvPr>
              <p:cNvSpPr txBox="1"/>
              <p:nvPr/>
            </p:nvSpPr>
            <p:spPr>
              <a:xfrm>
                <a:off x="9915996" y="3267909"/>
                <a:ext cx="388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𝑟𝑒𝑐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B4E215-AB88-D0C1-31F6-31CF4BA3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96" y="3267909"/>
                <a:ext cx="388824" cy="276999"/>
              </a:xfrm>
              <a:prstGeom prst="rect">
                <a:avLst/>
              </a:prstGeom>
              <a:blipFill>
                <a:blip r:embed="rId21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C4A614-DB43-8CBB-4F5B-82BB6824EA18}"/>
                  </a:ext>
                </a:extLst>
              </p:cNvPr>
              <p:cNvSpPr txBox="1"/>
              <p:nvPr/>
            </p:nvSpPr>
            <p:spPr>
              <a:xfrm>
                <a:off x="9915996" y="4789310"/>
                <a:ext cx="388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𝑟𝑒𝑐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C4A614-DB43-8CBB-4F5B-82BB6824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96" y="4789310"/>
                <a:ext cx="388824" cy="276999"/>
              </a:xfrm>
              <a:prstGeom prst="rect">
                <a:avLst/>
              </a:prstGeom>
              <a:blipFill>
                <a:blip r:embed="rId22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312466" y="1942049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1942049"/>
                <a:ext cx="242887" cy="276999"/>
              </a:xfrm>
              <a:prstGeom prst="rect">
                <a:avLst/>
              </a:prstGeom>
              <a:blipFill>
                <a:blip r:embed="rId23"/>
                <a:stretch>
                  <a:fillRect l="-200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284483" y="1942049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83" y="1942049"/>
                <a:ext cx="242887" cy="276999"/>
              </a:xfrm>
              <a:prstGeom prst="rect">
                <a:avLst/>
              </a:prstGeom>
              <a:blipFill>
                <a:blip r:embed="rId24"/>
                <a:stretch>
                  <a:fillRect l="-22500" r="-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324616" y="1942048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16" y="1942048"/>
                <a:ext cx="242887" cy="276999"/>
              </a:xfrm>
              <a:prstGeom prst="rect">
                <a:avLst/>
              </a:prstGeom>
              <a:blipFill>
                <a:blip r:embed="rId2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290426" y="1942048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426" y="1942048"/>
                <a:ext cx="242887" cy="276999"/>
              </a:xfrm>
              <a:prstGeom prst="rect">
                <a:avLst/>
              </a:prstGeom>
              <a:blipFill>
                <a:blip r:embed="rId26"/>
                <a:stretch>
                  <a:fillRect l="-200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312466" y="402051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4020514"/>
                <a:ext cx="248209" cy="276999"/>
              </a:xfrm>
              <a:prstGeom prst="rect">
                <a:avLst/>
              </a:prstGeom>
              <a:blipFill>
                <a:blip r:embed="rId27"/>
                <a:stretch>
                  <a:fillRect l="-19512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289516" y="402051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6" y="4020514"/>
                <a:ext cx="248209" cy="276999"/>
              </a:xfrm>
              <a:prstGeom prst="rect">
                <a:avLst/>
              </a:prstGeom>
              <a:blipFill>
                <a:blip r:embed="rId28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335577" y="4036097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77" y="4036097"/>
                <a:ext cx="248209" cy="276999"/>
              </a:xfrm>
              <a:prstGeom prst="rect">
                <a:avLst/>
              </a:prstGeom>
              <a:blipFill>
                <a:blip r:embed="rId29"/>
                <a:stretch>
                  <a:fillRect l="-19512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316498" y="4020431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8" y="4020431"/>
                <a:ext cx="248209" cy="276999"/>
              </a:xfrm>
              <a:prstGeom prst="rect">
                <a:avLst/>
              </a:prstGeom>
              <a:blipFill>
                <a:blip r:embed="rId30"/>
                <a:stretch>
                  <a:fillRect l="-19512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blipFill>
                <a:blip r:embed="rId31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/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blipFill>
                <a:blip r:embed="rId32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/>
              <p:nvPr/>
            </p:nvSpPr>
            <p:spPr>
              <a:xfrm>
                <a:off x="6876255" y="2324350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5" y="2324350"/>
                <a:ext cx="468013" cy="276999"/>
              </a:xfrm>
              <a:prstGeom prst="rect">
                <a:avLst/>
              </a:prstGeom>
              <a:blipFill>
                <a:blip r:embed="rId33"/>
                <a:stretch>
                  <a:fillRect l="-11688" r="-11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038792" y="849742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034532" y="2842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206269" y="3170379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043121" y="484250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214857" y="5170398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blipFill>
                <a:blip r:embed="rId34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blipFill>
                <a:blip r:embed="rId35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blipFill>
                <a:blip r:embed="rId36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521610" y="565005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607477" y="6063814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616426" y="6477000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246541" y="6139295"/>
                <a:ext cx="648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541" y="6139295"/>
                <a:ext cx="648511" cy="276999"/>
              </a:xfrm>
              <a:prstGeom prst="rect">
                <a:avLst/>
              </a:prstGeom>
              <a:blipFill>
                <a:blip r:embed="rId37"/>
                <a:stretch>
                  <a:fillRect l="-8491" r="-84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205622" y="1179704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2006408" y="2838094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2006408" y="48352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C6C05D4-E178-F35D-62C8-CB4EE924A23E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2006408" y="1177646"/>
            <a:ext cx="268967" cy="3985485"/>
          </a:xfrm>
          <a:prstGeom prst="curvedConnector3">
            <a:avLst>
              <a:gd name="adj1" fmla="val -168146"/>
            </a:avLst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821400C-F20D-3820-1794-C3678116B182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2006408" y="1177646"/>
            <a:ext cx="268967" cy="1988339"/>
          </a:xfrm>
          <a:prstGeom prst="curvedConnector3">
            <a:avLst>
              <a:gd name="adj1" fmla="val -91653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1156161" y="3048143"/>
                <a:ext cx="4737835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𝑠𝑟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𝑝𝑜𝑟𝑡𝑒𝑒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6161" y="3048143"/>
                <a:ext cx="4737835" cy="4594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10</cp:revision>
  <dcterms:created xsi:type="dcterms:W3CDTF">2023-09-18T12:02:15Z</dcterms:created>
  <dcterms:modified xsi:type="dcterms:W3CDTF">2023-09-19T13:08:41Z</dcterms:modified>
</cp:coreProperties>
</file>