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4D7D2-99E7-4169-8C70-00C6216DB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A7EDB7-0691-666B-7C60-3AF4BFCCA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DD5F6E-0BFB-9989-8D4D-7A3FA825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B91-A99C-4B57-AE9A-FB8F2FF37776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B68612-DFA2-F136-8960-A8FE3AAB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8FC9DD-18C8-C7AC-259E-E17ABDFE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AA2-7948-4E7A-98DD-CEDCB97D7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05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F9CD1-8CC2-84BC-9498-1588E6A7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F22646-C2CE-A8B7-21C2-1A4F8C964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ABC10C-D65F-2626-45AC-3D8C5FCB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B91-A99C-4B57-AE9A-FB8F2FF37776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5FC7CF-719F-35E7-EB6B-B0D783BE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3713F-D95C-CBA0-F8CF-5A81CA21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AA2-7948-4E7A-98DD-CEDCB97D7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2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FDB07D-9CCB-8AB5-CB71-99F4FABA6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661721-3B18-A086-EC59-C893410FB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AABF69-C0C1-2D61-7716-97D91C14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B91-A99C-4B57-AE9A-FB8F2FF37776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12354-19E5-1D26-8A2B-402911CC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D98E4D-4988-3D6D-2D46-8A25F4B3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AA2-7948-4E7A-98DD-CEDCB97D7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20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F26EB-4EB1-F21A-416A-2C8AB294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93CB4-84E0-3973-B3F0-AC3A5BEF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E83C2F-7C8D-58B8-E90A-A207FE2C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B91-A99C-4B57-AE9A-FB8F2FF37776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9BAFA4-BEA6-7BC9-47CF-BD71A5FA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F9AD2-E0C5-BC7E-C0F2-CCE45CFE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AA2-7948-4E7A-98DD-CEDCB97D7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40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C5363-8484-B534-584A-045D66D4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278D36-4024-7B36-3524-3B868BB1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B1607C-322F-4133-731F-8CE8ECA6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B91-A99C-4B57-AE9A-FB8F2FF37776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253292-6355-ED84-5E78-F9A38EA8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F6C469-197B-C577-953C-3232B8D4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AA2-7948-4E7A-98DD-CEDCB97D7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1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76D31-E99A-6B13-9134-0D6C3736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18407-584E-EBB4-4961-7A979E72A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FAB9A8-9BE6-C262-E972-C32754004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963169-0F4A-B698-EDE7-A5DBDD28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B91-A99C-4B57-AE9A-FB8F2FF37776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A7BBFE-F344-3AED-D069-E5BF05AB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0F7C5E-4D2C-A96C-01AA-C0DF3FC0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AA2-7948-4E7A-98DD-CEDCB97D7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27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A4126-BF23-0C76-641F-A466A649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FEFBD7-7967-4889-9331-9470D1D5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E25CE9-3DCE-E335-3E73-D5186ADE7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08A6C-567E-A9F5-EDA3-16892CA03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AC78E7-15F0-54E7-7324-68F2B49F7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CAE2F0-5CC6-207A-36C9-C0E3A4A1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B91-A99C-4B57-AE9A-FB8F2FF37776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C2C2A-1705-8092-E130-20615986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9DB998-35DE-E7E9-CBA6-400B964B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AA2-7948-4E7A-98DD-CEDCB97D7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6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0AE2A-E941-D62A-1EDC-D5CB3773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713FC1-AA1A-343B-9A68-4798DD76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B91-A99C-4B57-AE9A-FB8F2FF37776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2B2FAF-CE90-E7F5-3D93-2B3A9543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AF8A11-0635-7252-EFA0-00BC316C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AA2-7948-4E7A-98DD-CEDCB97D7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45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62287C-AF22-B111-5BFB-D7988D81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B91-A99C-4B57-AE9A-FB8F2FF37776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F811F0-831C-C92C-316B-66B9832E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64CC5C-2313-DD38-DF36-C725345D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AA2-7948-4E7A-98DD-CEDCB97D7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93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E9928-E11E-4AA9-4E78-2A6699A6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50824E-2307-7F8B-527D-C6799DB9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2F24C7-332E-5032-D6BA-3D2F132F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0F5D4B-13AB-3BC8-743C-43379DAB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B91-A99C-4B57-AE9A-FB8F2FF37776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604639-2C6E-2EB5-12F7-312E111C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6618DB-8AE7-63F6-E841-6B8E9989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AA2-7948-4E7A-98DD-CEDCB97D7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7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0510A-B5BA-6C4E-2EC6-13FC5A2C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7C38EC-0131-E126-3105-7FDBC7CA8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A0FE60-92B8-4E04-8D4C-5B879B0D9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64F596-31F6-5E36-0130-7E835944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B91-A99C-4B57-AE9A-FB8F2FF37776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41C108-7CB8-313D-65C5-9E2F52C5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F95F75-52AC-FA26-4469-86DCF1A7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AA2-7948-4E7A-98DD-CEDCB97D7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36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D34CB3-A2E3-4499-ED25-BA1EBF23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85C182-6960-0F65-D327-99F31B118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7C206F-0706-19E0-212C-FE0788932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57B91-A99C-4B57-AE9A-FB8F2FF37776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5E8A99-23CF-FE48-947C-BD6BE3861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783C2-B162-7BF8-4985-853407B5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D0AA2-7948-4E7A-98DD-CEDCB97D7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53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135C2890-B745-A04F-7C6D-8E6C01159D25}"/>
              </a:ext>
            </a:extLst>
          </p:cNvPr>
          <p:cNvGrpSpPr/>
          <p:nvPr/>
        </p:nvGrpSpPr>
        <p:grpSpPr>
          <a:xfrm>
            <a:off x="2458965" y="209446"/>
            <a:ext cx="6622339" cy="6648554"/>
            <a:chOff x="2687565" y="-30550"/>
            <a:chExt cx="6622339" cy="6648554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F9A2BFE-FA7F-6975-4B2B-03CB2D2D9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9965" y="20033"/>
              <a:ext cx="6317539" cy="6597971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F2C2D70-4528-5515-0E54-687A3EED3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9965" y="20033"/>
              <a:ext cx="6317539" cy="6597971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7CBB1E9-4047-BBBA-15C9-9E3C83FDF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193"/>
            <a:stretch/>
          </p:blipFill>
          <p:spPr>
            <a:xfrm>
              <a:off x="2687565" y="540178"/>
              <a:ext cx="6317539" cy="5925426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392198E-0AC4-2BB1-4EA2-332BCC7D1281}"/>
                </a:ext>
              </a:extLst>
            </p:cNvPr>
            <p:cNvSpPr txBox="1"/>
            <p:nvPr/>
          </p:nvSpPr>
          <p:spPr>
            <a:xfrm>
              <a:off x="7442895" y="1437644"/>
              <a:ext cx="6851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latin typeface="Times New Roman" panose="02020603050405020304" pitchFamily="18" charset="0"/>
                  <a:cs typeface="Times New Roman" panose="02020603050405020304" pitchFamily="18" charset="0"/>
                </a:rPr>
                <a:t>0,35</a:t>
              </a:r>
              <a:endParaRPr lang="fr-FR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5E91C5D-6CB9-390F-65DE-E1471E0ECDCF}"/>
                </a:ext>
              </a:extLst>
            </p:cNvPr>
            <p:cNvSpPr txBox="1"/>
            <p:nvPr/>
          </p:nvSpPr>
          <p:spPr>
            <a:xfrm>
              <a:off x="7980180" y="2470578"/>
              <a:ext cx="6851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latin typeface="Times New Roman" panose="02020603050405020304" pitchFamily="18" charset="0"/>
                  <a:cs typeface="Times New Roman" panose="02020603050405020304" pitchFamily="18" charset="0"/>
                </a:rPr>
                <a:t>0,3</a:t>
              </a:r>
              <a:endParaRPr lang="fr-FR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10A5422E-8AE3-AF59-A2DF-A08BA942E50C}"/>
                    </a:ext>
                  </a:extLst>
                </p:cNvPr>
                <p:cNvSpPr txBox="1"/>
                <p:nvPr/>
              </p:nvSpPr>
              <p:spPr>
                <a:xfrm>
                  <a:off x="8624799" y="1923186"/>
                  <a:ext cx="685105" cy="107721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oMath>
                    </m:oMathPara>
                  </a14:m>
                  <a:endParaRPr lang="fr-FR" sz="3200" b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fr-FR"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10A5422E-8AE3-AF59-A2DF-A08BA942E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4799" y="1923186"/>
                  <a:ext cx="685105" cy="10772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90D9B4BC-3B75-5615-5B01-33E07B43974F}"/>
                    </a:ext>
                  </a:extLst>
                </p:cNvPr>
                <p:cNvSpPr txBox="1"/>
                <p:nvPr/>
              </p:nvSpPr>
              <p:spPr>
                <a:xfrm>
                  <a:off x="7637627" y="5419327"/>
                  <a:ext cx="685105" cy="107721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oMath>
                    </m:oMathPara>
                  </a14:m>
                  <a:endParaRPr lang="fr-FR" sz="3200" b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fr-FR"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90D9B4BC-3B75-5615-5B01-33E07B439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7627" y="5419327"/>
                  <a:ext cx="685105" cy="10772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52CD10D-B119-2981-C0D8-550070FB6601}"/>
                    </a:ext>
                  </a:extLst>
                </p:cNvPr>
                <p:cNvSpPr txBox="1"/>
                <p:nvPr/>
              </p:nvSpPr>
              <p:spPr>
                <a:xfrm>
                  <a:off x="4952416" y="-30550"/>
                  <a:ext cx="2415304" cy="5847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oMath>
                    </m:oMathPara>
                  </a14:m>
                  <a:endParaRPr lang="fr-FR" sz="3200" b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52CD10D-B119-2981-C0D8-550070FB6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416" y="-30550"/>
                  <a:ext cx="241530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B2215C6-299A-E522-A4AC-47E8EC93266F}"/>
                </a:ext>
              </a:extLst>
            </p:cNvPr>
            <p:cNvSpPr txBox="1"/>
            <p:nvPr/>
          </p:nvSpPr>
          <p:spPr>
            <a:xfrm>
              <a:off x="8396199" y="3502891"/>
              <a:ext cx="6851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latin typeface="Times New Roman" panose="02020603050405020304" pitchFamily="18" charset="0"/>
                  <a:cs typeface="Times New Roman" panose="02020603050405020304" pitchFamily="18" charset="0"/>
                </a:rPr>
                <a:t>0,25</a:t>
              </a:r>
              <a:endParaRPr lang="fr-FR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F6AC6E-B8F9-1F7E-BC80-96170E77AD0B}"/>
                </a:ext>
              </a:extLst>
            </p:cNvPr>
            <p:cNvSpPr/>
            <p:nvPr/>
          </p:nvSpPr>
          <p:spPr>
            <a:xfrm>
              <a:off x="5766562" y="868430"/>
              <a:ext cx="190500" cy="190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608E60-3938-742A-81AB-1FD2E5A6CB01}"/>
                </a:ext>
              </a:extLst>
            </p:cNvPr>
            <p:cNvSpPr/>
            <p:nvPr/>
          </p:nvSpPr>
          <p:spPr>
            <a:xfrm>
              <a:off x="6361615" y="842527"/>
              <a:ext cx="190500" cy="190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E634F3-D5A0-AF9A-1F42-238410FB9738}"/>
                </a:ext>
              </a:extLst>
            </p:cNvPr>
            <p:cNvSpPr/>
            <p:nvPr/>
          </p:nvSpPr>
          <p:spPr>
            <a:xfrm>
              <a:off x="5295598" y="604808"/>
              <a:ext cx="698267" cy="237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6E6901-0100-AB66-4AAF-C385AA64BEEC}"/>
                </a:ext>
              </a:extLst>
            </p:cNvPr>
            <p:cNvSpPr/>
            <p:nvPr/>
          </p:nvSpPr>
          <p:spPr>
            <a:xfrm>
              <a:off x="6190489" y="518199"/>
              <a:ext cx="698267" cy="237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314886-BF55-F0E4-69E3-68DA7B1C5F17}"/>
                </a:ext>
              </a:extLst>
            </p:cNvPr>
            <p:cNvSpPr/>
            <p:nvPr/>
          </p:nvSpPr>
          <p:spPr>
            <a:xfrm>
              <a:off x="5803309" y="562149"/>
              <a:ext cx="698267" cy="237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DDDE1F7-8AF2-E228-F07D-0F4509CEC391}"/>
                </a:ext>
              </a:extLst>
            </p:cNvPr>
            <p:cNvSpPr txBox="1"/>
            <p:nvPr/>
          </p:nvSpPr>
          <p:spPr>
            <a:xfrm>
              <a:off x="5981165" y="534334"/>
              <a:ext cx="1078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120</a:t>
              </a:r>
              <a:endParaRPr lang="fr-FR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BC4317F-FABC-1294-DB5C-CAC91CE290DC}"/>
                </a:ext>
              </a:extLst>
            </p:cNvPr>
            <p:cNvSpPr txBox="1"/>
            <p:nvPr/>
          </p:nvSpPr>
          <p:spPr>
            <a:xfrm>
              <a:off x="5368470" y="550469"/>
              <a:ext cx="102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fr-FR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66CBE99-D31A-AA1E-6744-D8D5F9121FC7}"/>
                </a:ext>
              </a:extLst>
            </p:cNvPr>
            <p:cNvSpPr txBox="1"/>
            <p:nvPr/>
          </p:nvSpPr>
          <p:spPr>
            <a:xfrm>
              <a:off x="5172016" y="560069"/>
              <a:ext cx="42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latin typeface="Times New Roman" panose="02020603050405020304" pitchFamily="18" charset="0"/>
                  <a:cs typeface="Times New Roman" panose="02020603050405020304" pitchFamily="18" charset="0"/>
                </a:rPr>
                <a:t>80</a:t>
              </a:r>
              <a:endParaRPr lang="fr-FR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6428518-7422-6BF0-AA1A-865AF4E80C88}"/>
                </a:ext>
              </a:extLst>
            </p:cNvPr>
            <p:cNvSpPr txBox="1"/>
            <p:nvPr/>
          </p:nvSpPr>
          <p:spPr>
            <a:xfrm>
              <a:off x="8472399" y="4207702"/>
              <a:ext cx="6851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latin typeface="Times New Roman" panose="02020603050405020304" pitchFamily="18" charset="0"/>
                  <a:cs typeface="Times New Roman" panose="02020603050405020304" pitchFamily="18" charset="0"/>
                </a:rPr>
                <a:t>0,6</a:t>
              </a:r>
              <a:endParaRPr lang="fr-FR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E25E80A0-94C6-3186-55F1-597A0E3B8CF3}"/>
                </a:ext>
              </a:extLst>
            </p:cNvPr>
            <p:cNvSpPr txBox="1"/>
            <p:nvPr/>
          </p:nvSpPr>
          <p:spPr>
            <a:xfrm>
              <a:off x="7879732" y="4644319"/>
              <a:ext cx="6851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latin typeface="Times New Roman" panose="02020603050405020304" pitchFamily="18" charset="0"/>
                  <a:cs typeface="Times New Roman" panose="02020603050405020304" pitchFamily="18" charset="0"/>
                </a:rPr>
                <a:t>0,55</a:t>
              </a:r>
              <a:endParaRPr lang="fr-FR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14FE3FC-9CFB-19D6-E47B-D723BF3D9AE0}"/>
                </a:ext>
              </a:extLst>
            </p:cNvPr>
            <p:cNvSpPr txBox="1"/>
            <p:nvPr/>
          </p:nvSpPr>
          <p:spPr>
            <a:xfrm>
              <a:off x="7364290" y="5080936"/>
              <a:ext cx="6851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latin typeface="Times New Roman" panose="02020603050405020304" pitchFamily="18" charset="0"/>
                  <a:cs typeface="Times New Roman" panose="02020603050405020304" pitchFamily="18" charset="0"/>
                </a:rPr>
                <a:t>0,50</a:t>
              </a:r>
              <a:endParaRPr lang="fr-FR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2FD62DA-34D1-FC87-AE36-00E98E8A025D}"/>
                </a:ext>
              </a:extLst>
            </p:cNvPr>
            <p:cNvSpPr txBox="1"/>
            <p:nvPr/>
          </p:nvSpPr>
          <p:spPr>
            <a:xfrm>
              <a:off x="6757790" y="5476047"/>
              <a:ext cx="6851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latin typeface="Times New Roman" panose="02020603050405020304" pitchFamily="18" charset="0"/>
                  <a:cs typeface="Times New Roman" panose="02020603050405020304" pitchFamily="18" charset="0"/>
                </a:rPr>
                <a:t>0,45</a:t>
              </a:r>
              <a:endParaRPr lang="fr-FR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991FA4B-E267-0142-871C-00B99A25D5B6}"/>
                </a:ext>
              </a:extLst>
            </p:cNvPr>
            <p:cNvSpPr txBox="1"/>
            <p:nvPr/>
          </p:nvSpPr>
          <p:spPr>
            <a:xfrm>
              <a:off x="6197069" y="5938371"/>
              <a:ext cx="6851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latin typeface="Times New Roman" panose="02020603050405020304" pitchFamily="18" charset="0"/>
                  <a:cs typeface="Times New Roman" panose="02020603050405020304" pitchFamily="18" charset="0"/>
                </a:rPr>
                <a:t>0,40</a:t>
              </a:r>
              <a:endParaRPr lang="fr-FR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15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47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2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81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Pierre-Alexandre QUITTET</dc:creator>
  <cp:lastModifiedBy>Pierre-Alexandre QUITTET</cp:lastModifiedBy>
  <cp:revision>2</cp:revision>
  <dcterms:created xsi:type="dcterms:W3CDTF">2023-10-26T15:05:02Z</dcterms:created>
  <dcterms:modified xsi:type="dcterms:W3CDTF">2023-10-26T15:15:58Z</dcterms:modified>
</cp:coreProperties>
</file>