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4400213" cy="9737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58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CDBA-15DF-4AE0-9D6F-BF720B3E025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143000"/>
            <a:ext cx="4562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1BF5D-8FAD-4431-B21D-257DB0FF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593652"/>
            <a:ext cx="12240181" cy="3390171"/>
          </a:xfrm>
        </p:spPr>
        <p:txBody>
          <a:bodyPr anchor="b"/>
          <a:lstStyle>
            <a:lvl1pPr algn="ctr">
              <a:defRPr sz="8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114560"/>
            <a:ext cx="10800160" cy="2351029"/>
          </a:xfrm>
        </p:spPr>
        <p:txBody>
          <a:bodyPr/>
          <a:lstStyle>
            <a:lvl1pPr marL="0" indent="0" algn="ctr">
              <a:buNone/>
              <a:defRPr sz="3408"/>
            </a:lvl1pPr>
            <a:lvl2pPr marL="649178" indent="0" algn="ctr">
              <a:buNone/>
              <a:defRPr sz="2840"/>
            </a:lvl2pPr>
            <a:lvl3pPr marL="1298357" indent="0" algn="ctr">
              <a:buNone/>
              <a:defRPr sz="2556"/>
            </a:lvl3pPr>
            <a:lvl4pPr marL="1947535" indent="0" algn="ctr">
              <a:buNone/>
              <a:defRPr sz="2272"/>
            </a:lvl4pPr>
            <a:lvl5pPr marL="2596713" indent="0" algn="ctr">
              <a:buNone/>
              <a:defRPr sz="2272"/>
            </a:lvl5pPr>
            <a:lvl6pPr marL="3245891" indent="0" algn="ctr">
              <a:buNone/>
              <a:defRPr sz="2272"/>
            </a:lvl6pPr>
            <a:lvl7pPr marL="3895070" indent="0" algn="ctr">
              <a:buNone/>
              <a:defRPr sz="2272"/>
            </a:lvl7pPr>
            <a:lvl8pPr marL="4544248" indent="0" algn="ctr">
              <a:buNone/>
              <a:defRPr sz="2272"/>
            </a:lvl8pPr>
            <a:lvl9pPr marL="5193426" indent="0" algn="ctr">
              <a:buNone/>
              <a:defRPr sz="227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18444"/>
            <a:ext cx="3105046" cy="82522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18444"/>
            <a:ext cx="9135135" cy="82522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427672"/>
            <a:ext cx="12420184" cy="4050622"/>
          </a:xfrm>
        </p:spPr>
        <p:txBody>
          <a:bodyPr anchor="b"/>
          <a:lstStyle>
            <a:lvl1pPr>
              <a:defRPr sz="8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6516614"/>
            <a:ext cx="12420184" cy="2130127"/>
          </a:xfrm>
        </p:spPr>
        <p:txBody>
          <a:bodyPr/>
          <a:lstStyle>
            <a:lvl1pPr marL="0" indent="0">
              <a:buNone/>
              <a:defRPr sz="3408">
                <a:solidFill>
                  <a:schemeClr val="tx1"/>
                </a:solidFill>
              </a:defRPr>
            </a:lvl1pPr>
            <a:lvl2pPr marL="649178" indent="0">
              <a:buNone/>
              <a:defRPr sz="2840">
                <a:solidFill>
                  <a:schemeClr val="tx1">
                    <a:tint val="75000"/>
                  </a:schemeClr>
                </a:solidFill>
              </a:defRPr>
            </a:lvl2pPr>
            <a:lvl3pPr marL="1298357" indent="0">
              <a:buNone/>
              <a:defRPr sz="2556">
                <a:solidFill>
                  <a:schemeClr val="tx1">
                    <a:tint val="75000"/>
                  </a:schemeClr>
                </a:solidFill>
              </a:defRPr>
            </a:lvl3pPr>
            <a:lvl4pPr marL="1947535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4pPr>
            <a:lvl5pPr marL="2596713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5pPr>
            <a:lvl6pPr marL="3245891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6pPr>
            <a:lvl7pPr marL="3895070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7pPr>
            <a:lvl8pPr marL="4544248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8pPr>
            <a:lvl9pPr marL="5193426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592218"/>
            <a:ext cx="6120091" cy="61784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592218"/>
            <a:ext cx="6120091" cy="61784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18446"/>
            <a:ext cx="12420184" cy="1882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387096"/>
            <a:ext cx="6091964" cy="1169879"/>
          </a:xfrm>
        </p:spPr>
        <p:txBody>
          <a:bodyPr anchor="b"/>
          <a:lstStyle>
            <a:lvl1pPr marL="0" indent="0">
              <a:buNone/>
              <a:defRPr sz="3408" b="1"/>
            </a:lvl1pPr>
            <a:lvl2pPr marL="649178" indent="0">
              <a:buNone/>
              <a:defRPr sz="2840" b="1"/>
            </a:lvl2pPr>
            <a:lvl3pPr marL="1298357" indent="0">
              <a:buNone/>
              <a:defRPr sz="2556" b="1"/>
            </a:lvl3pPr>
            <a:lvl4pPr marL="1947535" indent="0">
              <a:buNone/>
              <a:defRPr sz="2272" b="1"/>
            </a:lvl4pPr>
            <a:lvl5pPr marL="2596713" indent="0">
              <a:buNone/>
              <a:defRPr sz="2272" b="1"/>
            </a:lvl5pPr>
            <a:lvl6pPr marL="3245891" indent="0">
              <a:buNone/>
              <a:defRPr sz="2272" b="1"/>
            </a:lvl6pPr>
            <a:lvl7pPr marL="3895070" indent="0">
              <a:buNone/>
              <a:defRPr sz="2272" b="1"/>
            </a:lvl7pPr>
            <a:lvl8pPr marL="4544248" indent="0">
              <a:buNone/>
              <a:defRPr sz="2272" b="1"/>
            </a:lvl8pPr>
            <a:lvl9pPr marL="5193426" indent="0">
              <a:buNone/>
              <a:defRPr sz="22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556974"/>
            <a:ext cx="6091964" cy="52317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387096"/>
            <a:ext cx="6121966" cy="1169879"/>
          </a:xfrm>
        </p:spPr>
        <p:txBody>
          <a:bodyPr anchor="b"/>
          <a:lstStyle>
            <a:lvl1pPr marL="0" indent="0">
              <a:buNone/>
              <a:defRPr sz="3408" b="1"/>
            </a:lvl1pPr>
            <a:lvl2pPr marL="649178" indent="0">
              <a:buNone/>
              <a:defRPr sz="2840" b="1"/>
            </a:lvl2pPr>
            <a:lvl3pPr marL="1298357" indent="0">
              <a:buNone/>
              <a:defRPr sz="2556" b="1"/>
            </a:lvl3pPr>
            <a:lvl4pPr marL="1947535" indent="0">
              <a:buNone/>
              <a:defRPr sz="2272" b="1"/>
            </a:lvl4pPr>
            <a:lvl5pPr marL="2596713" indent="0">
              <a:buNone/>
              <a:defRPr sz="2272" b="1"/>
            </a:lvl5pPr>
            <a:lvl6pPr marL="3245891" indent="0">
              <a:buNone/>
              <a:defRPr sz="2272" b="1"/>
            </a:lvl6pPr>
            <a:lvl7pPr marL="3895070" indent="0">
              <a:buNone/>
              <a:defRPr sz="2272" b="1"/>
            </a:lvl7pPr>
            <a:lvl8pPr marL="4544248" indent="0">
              <a:buNone/>
              <a:defRPr sz="2272" b="1"/>
            </a:lvl8pPr>
            <a:lvl9pPr marL="5193426" indent="0">
              <a:buNone/>
              <a:defRPr sz="22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556974"/>
            <a:ext cx="6121966" cy="52317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9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82"/>
            <a:ext cx="4644444" cy="2272136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402054"/>
            <a:ext cx="7290108" cy="6920096"/>
          </a:xfrm>
        </p:spPr>
        <p:txBody>
          <a:bodyPr/>
          <a:lstStyle>
            <a:lvl1pPr>
              <a:defRPr sz="4544"/>
            </a:lvl1pPr>
            <a:lvl2pPr>
              <a:defRPr sz="3976"/>
            </a:lvl2pPr>
            <a:lvl3pPr>
              <a:defRPr sz="3408"/>
            </a:lvl3pPr>
            <a:lvl4pPr>
              <a:defRPr sz="2840"/>
            </a:lvl4pPr>
            <a:lvl5pPr>
              <a:defRPr sz="2840"/>
            </a:lvl5pPr>
            <a:lvl6pPr>
              <a:defRPr sz="2840"/>
            </a:lvl6pPr>
            <a:lvl7pPr>
              <a:defRPr sz="2840"/>
            </a:lvl7pPr>
            <a:lvl8pPr>
              <a:defRPr sz="2840"/>
            </a:lvl8pPr>
            <a:lvl9pPr>
              <a:defRPr sz="28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921318"/>
            <a:ext cx="4644444" cy="5412102"/>
          </a:xfrm>
        </p:spPr>
        <p:txBody>
          <a:bodyPr/>
          <a:lstStyle>
            <a:lvl1pPr marL="0" indent="0">
              <a:buNone/>
              <a:defRPr sz="2272"/>
            </a:lvl1pPr>
            <a:lvl2pPr marL="649178" indent="0">
              <a:buNone/>
              <a:defRPr sz="1988"/>
            </a:lvl2pPr>
            <a:lvl3pPr marL="1298357" indent="0">
              <a:buNone/>
              <a:defRPr sz="1704"/>
            </a:lvl3pPr>
            <a:lvl4pPr marL="1947535" indent="0">
              <a:buNone/>
              <a:defRPr sz="1420"/>
            </a:lvl4pPr>
            <a:lvl5pPr marL="2596713" indent="0">
              <a:buNone/>
              <a:defRPr sz="1420"/>
            </a:lvl5pPr>
            <a:lvl6pPr marL="3245891" indent="0">
              <a:buNone/>
              <a:defRPr sz="1420"/>
            </a:lvl6pPr>
            <a:lvl7pPr marL="3895070" indent="0">
              <a:buNone/>
              <a:defRPr sz="1420"/>
            </a:lvl7pPr>
            <a:lvl8pPr marL="4544248" indent="0">
              <a:buNone/>
              <a:defRPr sz="1420"/>
            </a:lvl8pPr>
            <a:lvl9pPr marL="5193426" indent="0">
              <a:buNone/>
              <a:defRPr sz="1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82"/>
            <a:ext cx="4644444" cy="2272136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402054"/>
            <a:ext cx="7290108" cy="6920096"/>
          </a:xfrm>
        </p:spPr>
        <p:txBody>
          <a:bodyPr anchor="t"/>
          <a:lstStyle>
            <a:lvl1pPr marL="0" indent="0">
              <a:buNone/>
              <a:defRPr sz="4544"/>
            </a:lvl1pPr>
            <a:lvl2pPr marL="649178" indent="0">
              <a:buNone/>
              <a:defRPr sz="3976"/>
            </a:lvl2pPr>
            <a:lvl3pPr marL="1298357" indent="0">
              <a:buNone/>
              <a:defRPr sz="3408"/>
            </a:lvl3pPr>
            <a:lvl4pPr marL="1947535" indent="0">
              <a:buNone/>
              <a:defRPr sz="2840"/>
            </a:lvl4pPr>
            <a:lvl5pPr marL="2596713" indent="0">
              <a:buNone/>
              <a:defRPr sz="2840"/>
            </a:lvl5pPr>
            <a:lvl6pPr marL="3245891" indent="0">
              <a:buNone/>
              <a:defRPr sz="2840"/>
            </a:lvl6pPr>
            <a:lvl7pPr marL="3895070" indent="0">
              <a:buNone/>
              <a:defRPr sz="2840"/>
            </a:lvl7pPr>
            <a:lvl8pPr marL="4544248" indent="0">
              <a:buNone/>
              <a:defRPr sz="2840"/>
            </a:lvl8pPr>
            <a:lvl9pPr marL="5193426" indent="0">
              <a:buNone/>
              <a:defRPr sz="28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921318"/>
            <a:ext cx="4644444" cy="5412102"/>
          </a:xfrm>
        </p:spPr>
        <p:txBody>
          <a:bodyPr/>
          <a:lstStyle>
            <a:lvl1pPr marL="0" indent="0">
              <a:buNone/>
              <a:defRPr sz="2272"/>
            </a:lvl1pPr>
            <a:lvl2pPr marL="649178" indent="0">
              <a:buNone/>
              <a:defRPr sz="1988"/>
            </a:lvl2pPr>
            <a:lvl3pPr marL="1298357" indent="0">
              <a:buNone/>
              <a:defRPr sz="1704"/>
            </a:lvl3pPr>
            <a:lvl4pPr marL="1947535" indent="0">
              <a:buNone/>
              <a:defRPr sz="1420"/>
            </a:lvl4pPr>
            <a:lvl5pPr marL="2596713" indent="0">
              <a:buNone/>
              <a:defRPr sz="1420"/>
            </a:lvl5pPr>
            <a:lvl6pPr marL="3245891" indent="0">
              <a:buNone/>
              <a:defRPr sz="1420"/>
            </a:lvl6pPr>
            <a:lvl7pPr marL="3895070" indent="0">
              <a:buNone/>
              <a:defRPr sz="1420"/>
            </a:lvl7pPr>
            <a:lvl8pPr marL="4544248" indent="0">
              <a:buNone/>
              <a:defRPr sz="1420"/>
            </a:lvl8pPr>
            <a:lvl9pPr marL="5193426" indent="0">
              <a:buNone/>
              <a:defRPr sz="1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18446"/>
            <a:ext cx="12420184" cy="188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592218"/>
            <a:ext cx="12420184" cy="6178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9025430"/>
            <a:ext cx="3240048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9025430"/>
            <a:ext cx="4860072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9025430"/>
            <a:ext cx="3240048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4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98357" rtl="0" eaLnBrk="1" latinLnBrk="0" hangingPunct="1">
        <a:lnSpc>
          <a:spcPct val="90000"/>
        </a:lnSpc>
        <a:spcBef>
          <a:spcPct val="0"/>
        </a:spcBef>
        <a:buNone/>
        <a:defRPr sz="6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589" indent="-324589" algn="l" defTabSz="1298357" rtl="0" eaLnBrk="1" latinLnBrk="0" hangingPunct="1">
        <a:lnSpc>
          <a:spcPct val="90000"/>
        </a:lnSpc>
        <a:spcBef>
          <a:spcPts val="1420"/>
        </a:spcBef>
        <a:buFont typeface="Arial" panose="020B0604020202020204" pitchFamily="34" charset="0"/>
        <a:buChar char="•"/>
        <a:defRPr sz="3976" kern="1200">
          <a:solidFill>
            <a:schemeClr val="tx1"/>
          </a:solidFill>
          <a:latin typeface="+mn-lt"/>
          <a:ea typeface="+mn-ea"/>
          <a:cs typeface="+mn-cs"/>
        </a:defRPr>
      </a:lvl1pPr>
      <a:lvl2pPr marL="973767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3408" kern="1200">
          <a:solidFill>
            <a:schemeClr val="tx1"/>
          </a:solidFill>
          <a:latin typeface="+mn-lt"/>
          <a:ea typeface="+mn-ea"/>
          <a:cs typeface="+mn-cs"/>
        </a:defRPr>
      </a:lvl2pPr>
      <a:lvl3pPr marL="1622946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3pPr>
      <a:lvl4pPr marL="2272124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4pPr>
      <a:lvl5pPr marL="2921302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5pPr>
      <a:lvl6pPr marL="3570481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6pPr>
      <a:lvl7pPr marL="4219659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7pPr>
      <a:lvl8pPr marL="4868837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8pPr>
      <a:lvl9pPr marL="5518015" indent="-324589" algn="l" defTabSz="1298357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1pPr>
      <a:lvl2pPr marL="649178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2pPr>
      <a:lvl3pPr marL="1298357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3pPr>
      <a:lvl4pPr marL="1947535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4pPr>
      <a:lvl5pPr marL="2596713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5pPr>
      <a:lvl6pPr marL="3245891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6pPr>
      <a:lvl7pPr marL="3895070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7pPr>
      <a:lvl8pPr marL="4544248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8pPr>
      <a:lvl9pPr marL="5193426" algn="l" defTabSz="1298357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06EBDE-9689-40E8-3DC3-7CAD580445D7}"/>
              </a:ext>
            </a:extLst>
          </p:cNvPr>
          <p:cNvSpPr/>
          <p:nvPr/>
        </p:nvSpPr>
        <p:spPr>
          <a:xfrm>
            <a:off x="2474159" y="116318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6375F3-C375-878F-C354-2D122A2AA2DC}"/>
              </a:ext>
            </a:extLst>
          </p:cNvPr>
          <p:cNvSpPr/>
          <p:nvPr/>
        </p:nvSpPr>
        <p:spPr>
          <a:xfrm>
            <a:off x="2474159" y="315593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3931BE-C2B2-81F5-6C99-1A366A67BB61}"/>
              </a:ext>
            </a:extLst>
          </p:cNvPr>
          <p:cNvSpPr/>
          <p:nvPr/>
        </p:nvSpPr>
        <p:spPr>
          <a:xfrm>
            <a:off x="2474158" y="5148680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A0A479-24DC-9F77-0BB6-8525F94D959D}"/>
              </a:ext>
            </a:extLst>
          </p:cNvPr>
          <p:cNvSpPr/>
          <p:nvPr/>
        </p:nvSpPr>
        <p:spPr>
          <a:xfrm>
            <a:off x="5476266" y="1163186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09324-7E0E-09EE-3D6C-CBE9A6A42B5B}"/>
              </a:ext>
            </a:extLst>
          </p:cNvPr>
          <p:cNvSpPr/>
          <p:nvPr/>
        </p:nvSpPr>
        <p:spPr>
          <a:xfrm>
            <a:off x="8478373" y="1163186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4FCF8-6425-4075-1447-A131B14C02A6}"/>
              </a:ext>
            </a:extLst>
          </p:cNvPr>
          <p:cNvSpPr/>
          <p:nvPr/>
        </p:nvSpPr>
        <p:spPr>
          <a:xfrm>
            <a:off x="11480480" y="1163185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D98B99-76DF-4B7F-5063-9692A46A310C}"/>
              </a:ext>
            </a:extLst>
          </p:cNvPr>
          <p:cNvSpPr/>
          <p:nvPr/>
        </p:nvSpPr>
        <p:spPr>
          <a:xfrm>
            <a:off x="5476265" y="315593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AEBD2E-1C33-A922-5317-A3E3F2828E76}"/>
              </a:ext>
            </a:extLst>
          </p:cNvPr>
          <p:cNvSpPr/>
          <p:nvPr/>
        </p:nvSpPr>
        <p:spPr>
          <a:xfrm>
            <a:off x="8478373" y="3155932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C8545-E40B-9965-C369-BF21BE344B21}"/>
              </a:ext>
            </a:extLst>
          </p:cNvPr>
          <p:cNvSpPr/>
          <p:nvPr/>
        </p:nvSpPr>
        <p:spPr>
          <a:xfrm>
            <a:off x="11480480" y="3155931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1AB2B-456E-AB4B-4308-637070A1D12C}"/>
              </a:ext>
            </a:extLst>
          </p:cNvPr>
          <p:cNvSpPr/>
          <p:nvPr/>
        </p:nvSpPr>
        <p:spPr>
          <a:xfrm>
            <a:off x="5476265" y="514867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8B51F4-B1BF-85FB-82B6-29E44BDCAD43}"/>
              </a:ext>
            </a:extLst>
          </p:cNvPr>
          <p:cNvSpPr/>
          <p:nvPr/>
        </p:nvSpPr>
        <p:spPr>
          <a:xfrm>
            <a:off x="8478372" y="5148678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886B2A-65E9-AC38-F68C-E255DA8019DF}"/>
              </a:ext>
            </a:extLst>
          </p:cNvPr>
          <p:cNvSpPr/>
          <p:nvPr/>
        </p:nvSpPr>
        <p:spPr>
          <a:xfrm>
            <a:off x="11480480" y="514867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E55BB1-C1D7-4DFD-A7A8-F2F42AD0505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29940" y="1491078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7E140D-EA9B-BD1B-7B1F-8A35AC8999E9}"/>
              </a:ext>
            </a:extLst>
          </p:cNvPr>
          <p:cNvCxnSpPr>
            <a:cxnSpLocks/>
          </p:cNvCxnSpPr>
          <p:nvPr/>
        </p:nvCxnSpPr>
        <p:spPr>
          <a:xfrm flipV="1">
            <a:off x="6132046" y="149107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6EFEA-F73C-5BC6-E063-E76B34946B55}"/>
              </a:ext>
            </a:extLst>
          </p:cNvPr>
          <p:cNvCxnSpPr>
            <a:cxnSpLocks/>
          </p:cNvCxnSpPr>
          <p:nvPr/>
        </p:nvCxnSpPr>
        <p:spPr>
          <a:xfrm flipV="1">
            <a:off x="9134154" y="149107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26BBDE-1D64-94D7-81E6-17414E76FB45}"/>
              </a:ext>
            </a:extLst>
          </p:cNvPr>
          <p:cNvCxnSpPr>
            <a:cxnSpLocks/>
          </p:cNvCxnSpPr>
          <p:nvPr/>
        </p:nvCxnSpPr>
        <p:spPr>
          <a:xfrm flipV="1">
            <a:off x="3129940" y="3483822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4CDBA1-DCF0-778C-2521-3B9AF40B2FAF}"/>
              </a:ext>
            </a:extLst>
          </p:cNvPr>
          <p:cNvCxnSpPr>
            <a:cxnSpLocks/>
          </p:cNvCxnSpPr>
          <p:nvPr/>
        </p:nvCxnSpPr>
        <p:spPr>
          <a:xfrm flipV="1">
            <a:off x="6132046" y="3483822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9870F0-320F-85B5-1529-5586ADF5A8B8}"/>
              </a:ext>
            </a:extLst>
          </p:cNvPr>
          <p:cNvCxnSpPr>
            <a:cxnSpLocks/>
          </p:cNvCxnSpPr>
          <p:nvPr/>
        </p:nvCxnSpPr>
        <p:spPr>
          <a:xfrm flipV="1">
            <a:off x="9134154" y="3486129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77A2AA-8F90-053B-95F9-1215166C9977}"/>
              </a:ext>
            </a:extLst>
          </p:cNvPr>
          <p:cNvCxnSpPr>
            <a:cxnSpLocks/>
          </p:cNvCxnSpPr>
          <p:nvPr/>
        </p:nvCxnSpPr>
        <p:spPr>
          <a:xfrm flipV="1">
            <a:off x="3129940" y="547656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8319D3-5BA1-8F02-98BE-502F45F14BBA}"/>
              </a:ext>
            </a:extLst>
          </p:cNvPr>
          <p:cNvCxnSpPr>
            <a:cxnSpLocks/>
          </p:cNvCxnSpPr>
          <p:nvPr/>
        </p:nvCxnSpPr>
        <p:spPr>
          <a:xfrm flipV="1">
            <a:off x="6132046" y="547656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5659D-9B8D-E529-E193-EC21837DC5B0}"/>
              </a:ext>
            </a:extLst>
          </p:cNvPr>
          <p:cNvCxnSpPr>
            <a:cxnSpLocks/>
          </p:cNvCxnSpPr>
          <p:nvPr/>
        </p:nvCxnSpPr>
        <p:spPr>
          <a:xfrm flipV="1">
            <a:off x="9134154" y="547656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C357A-FE05-E106-C6C0-C6AA45A8363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802049" y="1818970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FDF955-D1E2-C439-5D7F-8D2561038F52}"/>
              </a:ext>
            </a:extLst>
          </p:cNvPr>
          <p:cNvCxnSpPr>
            <a:cxnSpLocks/>
          </p:cNvCxnSpPr>
          <p:nvPr/>
        </p:nvCxnSpPr>
        <p:spPr>
          <a:xfrm>
            <a:off x="2796736" y="3811714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5395F2-98D2-F3EC-7BD7-8C16B36F6202}"/>
              </a:ext>
            </a:extLst>
          </p:cNvPr>
          <p:cNvCxnSpPr>
            <a:cxnSpLocks/>
          </p:cNvCxnSpPr>
          <p:nvPr/>
        </p:nvCxnSpPr>
        <p:spPr>
          <a:xfrm>
            <a:off x="5804154" y="1818968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3E0E00-D09E-8F53-1BB3-EB1369A3CEB4}"/>
              </a:ext>
            </a:extLst>
          </p:cNvPr>
          <p:cNvCxnSpPr>
            <a:cxnSpLocks/>
          </p:cNvCxnSpPr>
          <p:nvPr/>
        </p:nvCxnSpPr>
        <p:spPr>
          <a:xfrm>
            <a:off x="8806261" y="1818967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041F1D-996E-96A8-CAD4-AA3C2B5D7F2D}"/>
              </a:ext>
            </a:extLst>
          </p:cNvPr>
          <p:cNvCxnSpPr>
            <a:cxnSpLocks/>
          </p:cNvCxnSpPr>
          <p:nvPr/>
        </p:nvCxnSpPr>
        <p:spPr>
          <a:xfrm>
            <a:off x="11808369" y="1818967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3BA939-9088-98F7-00F2-FC78792FBEFD}"/>
              </a:ext>
            </a:extLst>
          </p:cNvPr>
          <p:cNvCxnSpPr>
            <a:cxnSpLocks/>
          </p:cNvCxnSpPr>
          <p:nvPr/>
        </p:nvCxnSpPr>
        <p:spPr>
          <a:xfrm>
            <a:off x="5804154" y="3811713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B7E63-A75A-EDE6-CB06-966E426418DF}"/>
              </a:ext>
            </a:extLst>
          </p:cNvPr>
          <p:cNvCxnSpPr>
            <a:cxnSpLocks/>
          </p:cNvCxnSpPr>
          <p:nvPr/>
        </p:nvCxnSpPr>
        <p:spPr>
          <a:xfrm>
            <a:off x="8808570" y="3811712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8FA657-49E3-EEB7-2CDD-D1D699D2ED9A}"/>
              </a:ext>
            </a:extLst>
          </p:cNvPr>
          <p:cNvCxnSpPr>
            <a:cxnSpLocks/>
          </p:cNvCxnSpPr>
          <p:nvPr/>
        </p:nvCxnSpPr>
        <p:spPr>
          <a:xfrm>
            <a:off x="11808369" y="3811711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/>
              <p:nvPr/>
            </p:nvSpPr>
            <p:spPr>
              <a:xfrm>
                <a:off x="2575185" y="122391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85" y="1223916"/>
                <a:ext cx="535419" cy="461665"/>
              </a:xfrm>
              <a:prstGeom prst="rect">
                <a:avLst/>
              </a:prstGeom>
              <a:blipFill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/>
              <p:nvPr/>
            </p:nvSpPr>
            <p:spPr>
              <a:xfrm>
                <a:off x="2490758" y="3248588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58" y="3248588"/>
                <a:ext cx="535419" cy="461665"/>
              </a:xfrm>
              <a:prstGeom prst="rect">
                <a:avLst/>
              </a:prstGeom>
              <a:blipFill>
                <a:blip r:embed="rId3"/>
                <a:stretch>
                  <a:fillRect l="-3448" r="-2183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/>
              <p:nvPr/>
            </p:nvSpPr>
            <p:spPr>
              <a:xfrm>
                <a:off x="2490758" y="525114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58" y="5251143"/>
                <a:ext cx="535419" cy="461665"/>
              </a:xfrm>
              <a:prstGeom prst="rect">
                <a:avLst/>
              </a:prstGeom>
              <a:blipFill>
                <a:blip r:embed="rId4"/>
                <a:stretch>
                  <a:fillRect l="-3448" r="-2183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/>
              <p:nvPr/>
            </p:nvSpPr>
            <p:spPr>
              <a:xfrm>
                <a:off x="5492866" y="524573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66" y="5245733"/>
                <a:ext cx="535419" cy="461665"/>
              </a:xfrm>
              <a:prstGeom prst="rect">
                <a:avLst/>
              </a:prstGeom>
              <a:blipFill>
                <a:blip r:embed="rId5"/>
                <a:stretch>
                  <a:fillRect l="-2273" r="-2613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/>
              <p:nvPr/>
            </p:nvSpPr>
            <p:spPr>
              <a:xfrm>
                <a:off x="8517195" y="5255545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195" y="5255545"/>
                <a:ext cx="535419" cy="461665"/>
              </a:xfrm>
              <a:prstGeom prst="rect">
                <a:avLst/>
              </a:prstGeom>
              <a:blipFill>
                <a:blip r:embed="rId6"/>
                <a:stretch>
                  <a:fillRect l="-2273" r="-1477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/>
              <p:nvPr/>
            </p:nvSpPr>
            <p:spPr>
              <a:xfrm>
                <a:off x="11478894" y="5255544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8894" y="5255544"/>
                <a:ext cx="535419" cy="461665"/>
              </a:xfrm>
              <a:prstGeom prst="rect">
                <a:avLst/>
              </a:prstGeom>
              <a:blipFill>
                <a:blip r:embed="rId7"/>
                <a:stretch>
                  <a:fillRect l="-2273" r="-2613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/>
              <p:nvPr/>
            </p:nvSpPr>
            <p:spPr>
              <a:xfrm>
                <a:off x="5492865" y="3248588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65" y="3248588"/>
                <a:ext cx="535419" cy="461665"/>
              </a:xfrm>
              <a:prstGeom prst="rect">
                <a:avLst/>
              </a:prstGeom>
              <a:blipFill>
                <a:blip r:embed="rId8"/>
                <a:stretch>
                  <a:fillRect l="-2273" r="-26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/>
              <p:nvPr/>
            </p:nvSpPr>
            <p:spPr>
              <a:xfrm>
                <a:off x="8517194" y="3248587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194" y="3248587"/>
                <a:ext cx="535419" cy="461665"/>
              </a:xfrm>
              <a:prstGeom prst="rect">
                <a:avLst/>
              </a:prstGeom>
              <a:blipFill>
                <a:blip r:embed="rId9"/>
                <a:stretch>
                  <a:fillRect l="-2273" r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/>
              <p:nvPr/>
            </p:nvSpPr>
            <p:spPr>
              <a:xfrm>
                <a:off x="11478894" y="3236250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8894" y="3236250"/>
                <a:ext cx="535419" cy="461665"/>
              </a:xfrm>
              <a:prstGeom prst="rect">
                <a:avLst/>
              </a:prstGeom>
              <a:blipFill>
                <a:blip r:embed="rId10"/>
                <a:stretch>
                  <a:fillRect l="-2273" r="-26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/>
              <p:nvPr/>
            </p:nvSpPr>
            <p:spPr>
              <a:xfrm>
                <a:off x="5587103" y="1222369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103" y="1222369"/>
                <a:ext cx="535419" cy="461665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/>
              <p:nvPr/>
            </p:nvSpPr>
            <p:spPr>
              <a:xfrm>
                <a:off x="8568716" y="1222369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716" y="1222369"/>
                <a:ext cx="535419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/>
              <p:nvPr/>
            </p:nvSpPr>
            <p:spPr>
              <a:xfrm>
                <a:off x="11591319" y="1222369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319" y="1222369"/>
                <a:ext cx="535419" cy="461665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/>
              <p:nvPr/>
            </p:nvSpPr>
            <p:spPr>
              <a:xfrm>
                <a:off x="3739243" y="1559390"/>
                <a:ext cx="758156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43" y="1559390"/>
                <a:ext cx="758156" cy="4594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3BA9A5E-C636-BC83-B072-69ED59471F05}"/>
                  </a:ext>
                </a:extLst>
              </p:cNvPr>
              <p:cNvSpPr txBox="1"/>
              <p:nvPr/>
            </p:nvSpPr>
            <p:spPr>
              <a:xfrm>
                <a:off x="3739243" y="3580022"/>
                <a:ext cx="758156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3BA9A5E-C636-BC83-B072-69ED5947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43" y="3580022"/>
                <a:ext cx="758156" cy="459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92E8D63-D894-CA35-0632-660138D18BC0}"/>
                  </a:ext>
                </a:extLst>
              </p:cNvPr>
              <p:cNvSpPr txBox="1"/>
              <p:nvPr/>
            </p:nvSpPr>
            <p:spPr>
              <a:xfrm>
                <a:off x="3739243" y="4963697"/>
                <a:ext cx="758156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92E8D63-D894-CA35-0632-660138D1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43" y="4963697"/>
                <a:ext cx="758156" cy="4594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/>
              <p:nvPr/>
            </p:nvSpPr>
            <p:spPr>
              <a:xfrm>
                <a:off x="6479409" y="1592341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09" y="1592341"/>
                <a:ext cx="193193" cy="276999"/>
              </a:xfrm>
              <a:prstGeom prst="rect">
                <a:avLst/>
              </a:prstGeom>
              <a:blipFill>
                <a:blip r:embed="rId17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/>
              <p:nvPr/>
            </p:nvSpPr>
            <p:spPr>
              <a:xfrm>
                <a:off x="10196580" y="1512648"/>
                <a:ext cx="2206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580" y="1512648"/>
                <a:ext cx="220624" cy="276999"/>
              </a:xfrm>
              <a:prstGeom prst="rect">
                <a:avLst/>
              </a:prstGeom>
              <a:blipFill>
                <a:blip r:embed="rId18"/>
                <a:stretch>
                  <a:fillRect l="-16667" r="-1388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/>
              <p:nvPr/>
            </p:nvSpPr>
            <p:spPr>
              <a:xfrm>
                <a:off x="2511249" y="2255482"/>
                <a:ext cx="26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249" y="2255482"/>
                <a:ext cx="260712" cy="276999"/>
              </a:xfrm>
              <a:prstGeom prst="rect">
                <a:avLst/>
              </a:prstGeom>
              <a:blipFill>
                <a:blip r:embed="rId19"/>
                <a:stretch>
                  <a:fillRect l="-13953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/>
              <p:nvPr/>
            </p:nvSpPr>
            <p:spPr>
              <a:xfrm>
                <a:off x="5483266" y="2255482"/>
                <a:ext cx="26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266" y="2255482"/>
                <a:ext cx="260712" cy="276999"/>
              </a:xfrm>
              <a:prstGeom prst="rect">
                <a:avLst/>
              </a:prstGeom>
              <a:blipFill>
                <a:blip r:embed="rId20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/>
              <p:nvPr/>
            </p:nvSpPr>
            <p:spPr>
              <a:xfrm>
                <a:off x="8523399" y="2255481"/>
                <a:ext cx="26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399" y="2255481"/>
                <a:ext cx="260712" cy="276999"/>
              </a:xfrm>
              <a:prstGeom prst="rect">
                <a:avLst/>
              </a:prstGeom>
              <a:blipFill>
                <a:blip r:embed="rId21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/>
              <p:nvPr/>
            </p:nvSpPr>
            <p:spPr>
              <a:xfrm>
                <a:off x="11489209" y="2255481"/>
                <a:ext cx="26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9209" y="2255481"/>
                <a:ext cx="260712" cy="276999"/>
              </a:xfrm>
              <a:prstGeom prst="rect">
                <a:avLst/>
              </a:prstGeom>
              <a:blipFill>
                <a:blip r:embed="rId22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/>
              <p:nvPr/>
            </p:nvSpPr>
            <p:spPr>
              <a:xfrm>
                <a:off x="2511249" y="4333947"/>
                <a:ext cx="266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249" y="4333947"/>
                <a:ext cx="266034" cy="276999"/>
              </a:xfrm>
              <a:prstGeom prst="rect">
                <a:avLst/>
              </a:prstGeom>
              <a:blipFill>
                <a:blip r:embed="rId23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/>
              <p:nvPr/>
            </p:nvSpPr>
            <p:spPr>
              <a:xfrm>
                <a:off x="5488299" y="4333947"/>
                <a:ext cx="266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99" y="4333947"/>
                <a:ext cx="266034" cy="276999"/>
              </a:xfrm>
              <a:prstGeom prst="rect">
                <a:avLst/>
              </a:prstGeom>
              <a:blipFill>
                <a:blip r:embed="rId24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/>
              <p:nvPr/>
            </p:nvSpPr>
            <p:spPr>
              <a:xfrm>
                <a:off x="8534360" y="4349530"/>
                <a:ext cx="266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60" y="4349530"/>
                <a:ext cx="266034" cy="276999"/>
              </a:xfrm>
              <a:prstGeom prst="rect">
                <a:avLst/>
              </a:prstGeom>
              <a:blipFill>
                <a:blip r:embed="rId25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/>
              <p:nvPr/>
            </p:nvSpPr>
            <p:spPr>
              <a:xfrm>
                <a:off x="11515281" y="4333864"/>
                <a:ext cx="266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281" y="4333864"/>
                <a:ext cx="266034" cy="276999"/>
              </a:xfrm>
              <a:prstGeom prst="rect">
                <a:avLst/>
              </a:prstGeom>
              <a:blipFill>
                <a:blip r:embed="rId26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A996222-4C93-85C0-37C6-4644DD592E23}"/>
                  </a:ext>
                </a:extLst>
              </p:cNvPr>
              <p:cNvSpPr txBox="1"/>
              <p:nvPr/>
            </p:nvSpPr>
            <p:spPr>
              <a:xfrm>
                <a:off x="6341999" y="612043"/>
                <a:ext cx="468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A996222-4C93-85C0-37C6-4644DD59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99" y="612043"/>
                <a:ext cx="468013" cy="276999"/>
              </a:xfrm>
              <a:prstGeom prst="rect">
                <a:avLst/>
              </a:prstGeom>
              <a:blipFill>
                <a:blip r:embed="rId27"/>
                <a:stretch>
                  <a:fillRect l="-11688" r="-116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CAE7732-7924-10AD-3E3C-F9CA02B9ECF2}"/>
                  </a:ext>
                </a:extLst>
              </p:cNvPr>
              <p:cNvSpPr txBox="1"/>
              <p:nvPr/>
            </p:nvSpPr>
            <p:spPr>
              <a:xfrm>
                <a:off x="6341999" y="5725979"/>
                <a:ext cx="468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CAE7732-7924-10AD-3E3C-F9CA02B9E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99" y="5725979"/>
                <a:ext cx="468013" cy="276999"/>
              </a:xfrm>
              <a:prstGeom prst="rect">
                <a:avLst/>
              </a:prstGeom>
              <a:blipFill>
                <a:blip r:embed="rId28"/>
                <a:stretch>
                  <a:fillRect l="-11688" r="-116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CAF4CA9-80D1-1561-A755-E1B566911C15}"/>
                  </a:ext>
                </a:extLst>
              </p:cNvPr>
              <p:cNvSpPr txBox="1"/>
              <p:nvPr/>
            </p:nvSpPr>
            <p:spPr>
              <a:xfrm>
                <a:off x="6345836" y="2600459"/>
                <a:ext cx="468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CAF4CA9-80D1-1561-A755-E1B566911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836" y="2600459"/>
                <a:ext cx="468013" cy="276999"/>
              </a:xfrm>
              <a:prstGeom prst="rect">
                <a:avLst/>
              </a:prstGeom>
              <a:blipFill>
                <a:blip r:embed="rId29"/>
                <a:stretch>
                  <a:fillRect l="-11688" r="-116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e 27">
            <a:extLst>
              <a:ext uri="{FF2B5EF4-FFF2-40B4-BE49-F238E27FC236}">
                <a16:creationId xmlns:a16="http://schemas.microsoft.com/office/drawing/2014/main" id="{CDF0DD3C-17AF-DE94-04F9-422BD3E7CA3C}"/>
              </a:ext>
            </a:extLst>
          </p:cNvPr>
          <p:cNvSpPr/>
          <p:nvPr/>
        </p:nvSpPr>
        <p:spPr>
          <a:xfrm>
            <a:off x="12237576" y="1163175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9969371F-85E0-9A68-DD78-4D80F2EBBB22}"/>
              </a:ext>
            </a:extLst>
          </p:cNvPr>
          <p:cNvSpPr/>
          <p:nvPr/>
        </p:nvSpPr>
        <p:spPr>
          <a:xfrm>
            <a:off x="12233316" y="3155921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243D65-8D5F-7790-DA03-B98EF7A63C5C}"/>
              </a:ext>
            </a:extLst>
          </p:cNvPr>
          <p:cNvCxnSpPr>
            <a:cxnSpLocks/>
          </p:cNvCxnSpPr>
          <p:nvPr/>
        </p:nvCxnSpPr>
        <p:spPr>
          <a:xfrm>
            <a:off x="12405053" y="3483811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35D59A63-0A1B-8D78-304C-F2B5B4D5B158}"/>
              </a:ext>
            </a:extLst>
          </p:cNvPr>
          <p:cNvSpPr/>
          <p:nvPr/>
        </p:nvSpPr>
        <p:spPr>
          <a:xfrm>
            <a:off x="12241905" y="5155940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DA155B-141B-85F8-9155-7D627F3847C0}"/>
              </a:ext>
            </a:extLst>
          </p:cNvPr>
          <p:cNvCxnSpPr>
            <a:cxnSpLocks/>
          </p:cNvCxnSpPr>
          <p:nvPr/>
        </p:nvCxnSpPr>
        <p:spPr>
          <a:xfrm>
            <a:off x="12413640" y="5483830"/>
            <a:ext cx="8243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/>
              <p:nvPr/>
            </p:nvSpPr>
            <p:spPr>
              <a:xfrm>
                <a:off x="12599512" y="1188622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512" y="1188622"/>
                <a:ext cx="348878" cy="276999"/>
              </a:xfrm>
              <a:prstGeom prst="rect">
                <a:avLst/>
              </a:prstGeom>
              <a:blipFill>
                <a:blip r:embed="rId30"/>
                <a:stretch>
                  <a:fillRect l="-10526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/>
              <p:nvPr/>
            </p:nvSpPr>
            <p:spPr>
              <a:xfrm>
                <a:off x="12599512" y="3172309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512" y="3172309"/>
                <a:ext cx="354200" cy="276999"/>
              </a:xfrm>
              <a:prstGeom prst="rect">
                <a:avLst/>
              </a:prstGeom>
              <a:blipFill>
                <a:blip r:embed="rId31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/>
              <p:nvPr/>
            </p:nvSpPr>
            <p:spPr>
              <a:xfrm>
                <a:off x="12594190" y="5156795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4190" y="5156795"/>
                <a:ext cx="354200" cy="276999"/>
              </a:xfrm>
              <a:prstGeom prst="rect">
                <a:avLst/>
              </a:prstGeom>
              <a:blipFill>
                <a:blip r:embed="rId32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e 47">
            <a:extLst>
              <a:ext uri="{FF2B5EF4-FFF2-40B4-BE49-F238E27FC236}">
                <a16:creationId xmlns:a16="http://schemas.microsoft.com/office/drawing/2014/main" id="{27D1A60F-E457-78CC-3048-BE3DF2F10631}"/>
              </a:ext>
            </a:extLst>
          </p:cNvPr>
          <p:cNvSpPr/>
          <p:nvPr/>
        </p:nvSpPr>
        <p:spPr>
          <a:xfrm rot="5400000">
            <a:off x="8720394" y="5963488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D4A706-9023-1A45-297E-605643842C4A}"/>
              </a:ext>
            </a:extLst>
          </p:cNvPr>
          <p:cNvCxnSpPr>
            <a:stCxn id="48" idx="1"/>
          </p:cNvCxnSpPr>
          <p:nvPr/>
        </p:nvCxnSpPr>
        <p:spPr>
          <a:xfrm>
            <a:off x="8806260" y="6377246"/>
            <a:ext cx="0" cy="4131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2ED861A-3CB9-5035-34BD-4F7400CA9E57}"/>
              </a:ext>
            </a:extLst>
          </p:cNvPr>
          <p:cNvCxnSpPr>
            <a:cxnSpLocks/>
          </p:cNvCxnSpPr>
          <p:nvPr/>
        </p:nvCxnSpPr>
        <p:spPr>
          <a:xfrm>
            <a:off x="8815209" y="6790432"/>
            <a:ext cx="19087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/>
              <p:nvPr/>
            </p:nvSpPr>
            <p:spPr>
              <a:xfrm>
                <a:off x="9676702" y="644534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702" y="6445340"/>
                <a:ext cx="185755" cy="276999"/>
              </a:xfrm>
              <a:prstGeom prst="rect">
                <a:avLst/>
              </a:prstGeom>
              <a:blipFill>
                <a:blip r:embed="rId33"/>
                <a:stretch>
                  <a:fillRect l="-29032" r="-2580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B92B81-8452-D363-4576-71CD655C292F}"/>
              </a:ext>
            </a:extLst>
          </p:cNvPr>
          <p:cNvCxnSpPr>
            <a:cxnSpLocks/>
          </p:cNvCxnSpPr>
          <p:nvPr/>
        </p:nvCxnSpPr>
        <p:spPr>
          <a:xfrm>
            <a:off x="12404406" y="1493136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ight Brace 63">
            <a:extLst>
              <a:ext uri="{FF2B5EF4-FFF2-40B4-BE49-F238E27FC236}">
                <a16:creationId xmlns:a16="http://schemas.microsoft.com/office/drawing/2014/main" id="{91B0EF7B-CCD2-8E64-6749-1C877A29684F}"/>
              </a:ext>
            </a:extLst>
          </p:cNvPr>
          <p:cNvSpPr/>
          <p:nvPr/>
        </p:nvSpPr>
        <p:spPr>
          <a:xfrm rot="10800000">
            <a:off x="1449417" y="3151527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BA88DEBD-380E-43B0-3A84-8485F268CA9F}"/>
              </a:ext>
            </a:extLst>
          </p:cNvPr>
          <p:cNvSpPr/>
          <p:nvPr/>
        </p:nvSpPr>
        <p:spPr>
          <a:xfrm rot="10800000">
            <a:off x="1449417" y="5148673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/>
              <p:nvPr/>
            </p:nvSpPr>
            <p:spPr>
              <a:xfrm rot="16200000">
                <a:off x="-1393703" y="3361576"/>
                <a:ext cx="4210896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⁡(0 , 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)∙(1−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93703" y="3361576"/>
                <a:ext cx="4210896" cy="45942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F72C15-3643-D36B-C079-1B17AB217A3E}"/>
                  </a:ext>
                </a:extLst>
              </p:cNvPr>
              <p:cNvSpPr txBox="1"/>
              <p:nvPr/>
            </p:nvSpPr>
            <p:spPr>
              <a:xfrm>
                <a:off x="6471679" y="3634881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F72C15-3643-D36B-C079-1B17AB217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679" y="3634881"/>
                <a:ext cx="193193" cy="276999"/>
              </a:xfrm>
              <a:prstGeom prst="rect">
                <a:avLst/>
              </a:prstGeom>
              <a:blipFill>
                <a:blip r:embed="rId35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502F9-2D8A-F39E-F1F1-E6975C293360}"/>
                  </a:ext>
                </a:extLst>
              </p:cNvPr>
              <p:cNvSpPr txBox="1"/>
              <p:nvPr/>
            </p:nvSpPr>
            <p:spPr>
              <a:xfrm>
                <a:off x="6464169" y="509646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502F9-2D8A-F39E-F1F1-E6975C293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169" y="5096468"/>
                <a:ext cx="193193" cy="276999"/>
              </a:xfrm>
              <a:prstGeom prst="rect">
                <a:avLst/>
              </a:prstGeom>
              <a:blipFill>
                <a:blip r:embed="rId36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99959-B60A-0E39-85BC-8EF0950382A4}"/>
                  </a:ext>
                </a:extLst>
              </p:cNvPr>
              <p:cNvSpPr txBox="1"/>
              <p:nvPr/>
            </p:nvSpPr>
            <p:spPr>
              <a:xfrm>
                <a:off x="10207829" y="359128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99959-B60A-0E39-85BC-8EF095038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829" y="3591286"/>
                <a:ext cx="180947" cy="276999"/>
              </a:xfrm>
              <a:prstGeom prst="rect">
                <a:avLst/>
              </a:prstGeom>
              <a:blipFill>
                <a:blip r:embed="rId37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2512F6-CB21-B2C1-47F4-ACF6FBB81BAC}"/>
                  </a:ext>
                </a:extLst>
              </p:cNvPr>
              <p:cNvSpPr txBox="1"/>
              <p:nvPr/>
            </p:nvSpPr>
            <p:spPr>
              <a:xfrm>
                <a:off x="10207829" y="5103074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2512F6-CB21-B2C1-47F4-ACF6FBB81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829" y="5103074"/>
                <a:ext cx="180947" cy="276999"/>
              </a:xfrm>
              <a:prstGeom prst="rect">
                <a:avLst/>
              </a:prstGeom>
              <a:blipFill>
                <a:blip r:embed="rId38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7991E65-0F24-F4EC-0072-14873F038B3B}"/>
              </a:ext>
            </a:extLst>
          </p:cNvPr>
          <p:cNvCxnSpPr>
            <a:stCxn id="10" idx="1"/>
            <a:endCxn id="4" idx="7"/>
          </p:cNvCxnSpPr>
          <p:nvPr/>
        </p:nvCxnSpPr>
        <p:spPr>
          <a:xfrm rot="16200000" flipH="1" flipV="1">
            <a:off x="7305209" y="-3012084"/>
            <a:ext cx="2" cy="8542612"/>
          </a:xfrm>
          <a:prstGeom prst="bentConnector3">
            <a:avLst>
              <a:gd name="adj1" fmla="val -162318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B0CD49-BDC7-CEE9-2773-89C4E062595A}"/>
              </a:ext>
            </a:extLst>
          </p:cNvPr>
          <p:cNvCxnSpPr>
            <a:stCxn id="13" idx="1"/>
            <a:endCxn id="5" idx="7"/>
          </p:cNvCxnSpPr>
          <p:nvPr/>
        </p:nvCxnSpPr>
        <p:spPr>
          <a:xfrm rot="16200000" flipH="1" flipV="1">
            <a:off x="7305209" y="-1019338"/>
            <a:ext cx="2" cy="8542612"/>
          </a:xfrm>
          <a:prstGeom prst="bentConnector3">
            <a:avLst>
              <a:gd name="adj1" fmla="val -162318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C7BF07C-FEE4-1688-D1E8-1110B871A7DC}"/>
              </a:ext>
            </a:extLst>
          </p:cNvPr>
          <p:cNvCxnSpPr>
            <a:stCxn id="16" idx="3"/>
            <a:endCxn id="6" idx="5"/>
          </p:cNvCxnSpPr>
          <p:nvPr/>
        </p:nvCxnSpPr>
        <p:spPr>
          <a:xfrm rot="5400000">
            <a:off x="7305210" y="1437118"/>
            <a:ext cx="3" cy="8542613"/>
          </a:xfrm>
          <a:prstGeom prst="bentConnector3">
            <a:avLst>
              <a:gd name="adj1" fmla="val 108213333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4618A4E-9D73-63BB-971E-53CCA79BAF1F}"/>
              </a:ext>
            </a:extLst>
          </p:cNvPr>
          <p:cNvCxnSpPr>
            <a:stCxn id="64" idx="1"/>
            <a:endCxn id="4" idx="2"/>
          </p:cNvCxnSpPr>
          <p:nvPr/>
        </p:nvCxnSpPr>
        <p:spPr>
          <a:xfrm flipV="1">
            <a:off x="1449416" y="1491079"/>
            <a:ext cx="1024742" cy="1988339"/>
          </a:xfrm>
          <a:prstGeom prst="bentConnector3">
            <a:avLst>
              <a:gd name="adj1" fmla="val -29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EAA53E0-D6D3-73B6-CE2B-E0E8C4CB7A91}"/>
              </a:ext>
            </a:extLst>
          </p:cNvPr>
          <p:cNvCxnSpPr>
            <a:stCxn id="65" idx="1"/>
            <a:endCxn id="4" idx="2"/>
          </p:cNvCxnSpPr>
          <p:nvPr/>
        </p:nvCxnSpPr>
        <p:spPr>
          <a:xfrm flipV="1">
            <a:off x="1449416" y="1491079"/>
            <a:ext cx="1024742" cy="3985485"/>
          </a:xfrm>
          <a:prstGeom prst="bentConnector3">
            <a:avLst>
              <a:gd name="adj1" fmla="val -292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5B4C2B1-2B26-A187-04B1-29F47EF60945}"/>
              </a:ext>
            </a:extLst>
          </p:cNvPr>
          <p:cNvSpPr/>
          <p:nvPr/>
        </p:nvSpPr>
        <p:spPr>
          <a:xfrm>
            <a:off x="6987195" y="7509098"/>
            <a:ext cx="655783" cy="655783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028A05-A149-80D6-A31C-2750C3383491}"/>
                  </a:ext>
                </a:extLst>
              </p:cNvPr>
              <p:cNvSpPr txBox="1"/>
              <p:nvPr/>
            </p:nvSpPr>
            <p:spPr>
              <a:xfrm>
                <a:off x="7029768" y="760615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028A05-A149-80D6-A31C-2750C338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768" y="7606156"/>
                <a:ext cx="535419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ADD5360-73B8-35D2-9635-2F1D159877AE}"/>
              </a:ext>
            </a:extLst>
          </p:cNvPr>
          <p:cNvCxnSpPr>
            <a:stCxn id="9" idx="3"/>
            <a:endCxn id="50" idx="0"/>
          </p:cNvCxnSpPr>
          <p:nvPr/>
        </p:nvCxnSpPr>
        <p:spPr>
          <a:xfrm rot="5400000">
            <a:off x="5051666" y="3986354"/>
            <a:ext cx="5786166" cy="1259323"/>
          </a:xfrm>
          <a:prstGeom prst="bentConnector3">
            <a:avLst>
              <a:gd name="adj1" fmla="val 51"/>
            </a:avLst>
          </a:prstGeom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64C6D9-27E1-4693-8949-FC0E52BD00E9}"/>
              </a:ext>
            </a:extLst>
          </p:cNvPr>
          <p:cNvCxnSpPr>
            <a:cxnSpLocks/>
          </p:cNvCxnSpPr>
          <p:nvPr/>
        </p:nvCxnSpPr>
        <p:spPr>
          <a:xfrm flipH="1">
            <a:off x="7331194" y="3715678"/>
            <a:ext cx="124321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9255286-27A6-903F-A3C2-A835934DE503}"/>
              </a:ext>
            </a:extLst>
          </p:cNvPr>
          <p:cNvCxnSpPr>
            <a:cxnSpLocks/>
          </p:cNvCxnSpPr>
          <p:nvPr/>
        </p:nvCxnSpPr>
        <p:spPr>
          <a:xfrm flipH="1">
            <a:off x="7331194" y="5707398"/>
            <a:ext cx="124321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3DF7E2D-A639-B0EF-1139-15E5726B5D58}"/>
              </a:ext>
            </a:extLst>
          </p:cNvPr>
          <p:cNvCxnSpPr>
            <a:cxnSpLocks/>
          </p:cNvCxnSpPr>
          <p:nvPr/>
        </p:nvCxnSpPr>
        <p:spPr>
          <a:xfrm flipH="1">
            <a:off x="2099471" y="7653872"/>
            <a:ext cx="4953447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20947A2-044E-2E75-AF2D-9E6D0C3A1503}"/>
              </a:ext>
            </a:extLst>
          </p:cNvPr>
          <p:cNvCxnSpPr>
            <a:cxnSpLocks/>
          </p:cNvCxnSpPr>
          <p:nvPr/>
        </p:nvCxnSpPr>
        <p:spPr>
          <a:xfrm flipH="1" flipV="1">
            <a:off x="2087285" y="1730840"/>
            <a:ext cx="12186" cy="592303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6C59592-455A-E51F-E77D-DC94BFA6EE44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099471" y="1722933"/>
            <a:ext cx="470725" cy="790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7C586E4-A4FF-078F-CDB8-9CA50D1BBFB9}"/>
              </a:ext>
            </a:extLst>
          </p:cNvPr>
          <p:cNvCxnSpPr>
            <a:cxnSpLocks/>
          </p:cNvCxnSpPr>
          <p:nvPr/>
        </p:nvCxnSpPr>
        <p:spPr>
          <a:xfrm flipV="1">
            <a:off x="2105351" y="3728185"/>
            <a:ext cx="470725" cy="790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4FAFAD2-2E86-CFCC-DDA8-AE7EF1C7B3F4}"/>
              </a:ext>
            </a:extLst>
          </p:cNvPr>
          <p:cNvCxnSpPr>
            <a:cxnSpLocks/>
          </p:cNvCxnSpPr>
          <p:nvPr/>
        </p:nvCxnSpPr>
        <p:spPr>
          <a:xfrm flipV="1">
            <a:off x="2110749" y="5717209"/>
            <a:ext cx="470725" cy="790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26F0852-DAC1-5AE6-82EA-1BDA69DC4F43}"/>
              </a:ext>
            </a:extLst>
          </p:cNvPr>
          <p:cNvCxnSpPr>
            <a:cxnSpLocks/>
          </p:cNvCxnSpPr>
          <p:nvPr/>
        </p:nvCxnSpPr>
        <p:spPr>
          <a:xfrm>
            <a:off x="7646862" y="7836988"/>
            <a:ext cx="190874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383AE14-8954-CDD9-E6D7-4327FF7CC37E}"/>
              </a:ext>
            </a:extLst>
          </p:cNvPr>
          <p:cNvCxnSpPr>
            <a:cxnSpLocks/>
          </p:cNvCxnSpPr>
          <p:nvPr/>
        </p:nvCxnSpPr>
        <p:spPr>
          <a:xfrm>
            <a:off x="5073914" y="7836988"/>
            <a:ext cx="190874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50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125</TotalTime>
  <Words>69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Bastien CLEMOT</dc:creator>
  <cp:lastModifiedBy>Bastien CLEMOT</cp:lastModifiedBy>
  <cp:revision>15</cp:revision>
  <dcterms:created xsi:type="dcterms:W3CDTF">2023-09-18T12:02:15Z</dcterms:created>
  <dcterms:modified xsi:type="dcterms:W3CDTF">2023-10-10T20:46:45Z</dcterms:modified>
</cp:coreProperties>
</file>