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CDBA-15DF-4AE0-9D6F-BF720B3E025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1BF5D-8FAD-4431-B21D-257DB0FF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8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4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1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5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9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9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2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8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3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2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37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26.png"/><Relationship Id="rId38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41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260.png"/><Relationship Id="rId40" Type="http://schemas.openxmlformats.org/officeDocument/2006/relationships/image" Target="../media/image2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06EBDE-9689-40E8-3DC3-7CAD580445D7}"/>
              </a:ext>
            </a:extLst>
          </p:cNvPr>
          <p:cNvSpPr/>
          <p:nvPr/>
        </p:nvSpPr>
        <p:spPr>
          <a:xfrm>
            <a:off x="2275375" y="849754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6375F3-C375-878F-C354-2D122A2AA2DC}"/>
              </a:ext>
            </a:extLst>
          </p:cNvPr>
          <p:cNvSpPr/>
          <p:nvPr/>
        </p:nvSpPr>
        <p:spPr>
          <a:xfrm>
            <a:off x="2275375" y="2842500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3931BE-C2B2-81F5-6C99-1A366A67BB61}"/>
              </a:ext>
            </a:extLst>
          </p:cNvPr>
          <p:cNvSpPr/>
          <p:nvPr/>
        </p:nvSpPr>
        <p:spPr>
          <a:xfrm>
            <a:off x="2275374" y="4835247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A0A479-24DC-9F77-0BB6-8525F94D959D}"/>
              </a:ext>
            </a:extLst>
          </p:cNvPr>
          <p:cNvSpPr/>
          <p:nvPr/>
        </p:nvSpPr>
        <p:spPr>
          <a:xfrm>
            <a:off x="5277482" y="849753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09324-7E0E-09EE-3D6C-CBE9A6A42B5B}"/>
              </a:ext>
            </a:extLst>
          </p:cNvPr>
          <p:cNvSpPr/>
          <p:nvPr/>
        </p:nvSpPr>
        <p:spPr>
          <a:xfrm>
            <a:off x="8279589" y="849753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4FCF8-6425-4075-1447-A131B14C02A6}"/>
              </a:ext>
            </a:extLst>
          </p:cNvPr>
          <p:cNvSpPr/>
          <p:nvPr/>
        </p:nvSpPr>
        <p:spPr>
          <a:xfrm>
            <a:off x="11281696" y="849752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D98B99-76DF-4B7F-5063-9692A46A310C}"/>
              </a:ext>
            </a:extLst>
          </p:cNvPr>
          <p:cNvSpPr/>
          <p:nvPr/>
        </p:nvSpPr>
        <p:spPr>
          <a:xfrm>
            <a:off x="5277481" y="2842500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AEBD2E-1C33-A922-5317-A3E3F2828E76}"/>
              </a:ext>
            </a:extLst>
          </p:cNvPr>
          <p:cNvSpPr/>
          <p:nvPr/>
        </p:nvSpPr>
        <p:spPr>
          <a:xfrm>
            <a:off x="8279589" y="2842499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C8545-E40B-9965-C369-BF21BE344B21}"/>
              </a:ext>
            </a:extLst>
          </p:cNvPr>
          <p:cNvSpPr/>
          <p:nvPr/>
        </p:nvSpPr>
        <p:spPr>
          <a:xfrm>
            <a:off x="11281696" y="2842498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1AB2B-456E-AB4B-4308-637070A1D12C}"/>
              </a:ext>
            </a:extLst>
          </p:cNvPr>
          <p:cNvSpPr/>
          <p:nvPr/>
        </p:nvSpPr>
        <p:spPr>
          <a:xfrm>
            <a:off x="5277481" y="4835244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8B51F4-B1BF-85FB-82B6-29E44BDCAD43}"/>
              </a:ext>
            </a:extLst>
          </p:cNvPr>
          <p:cNvSpPr/>
          <p:nvPr/>
        </p:nvSpPr>
        <p:spPr>
          <a:xfrm>
            <a:off x="8279588" y="4835245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886B2A-65E9-AC38-F68C-E255DA8019DF}"/>
              </a:ext>
            </a:extLst>
          </p:cNvPr>
          <p:cNvSpPr/>
          <p:nvPr/>
        </p:nvSpPr>
        <p:spPr>
          <a:xfrm>
            <a:off x="11281696" y="4835244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E55BB1-C1D7-4DFD-A7A8-F2F42AD0505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31157" y="1177645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7E140D-EA9B-BD1B-7B1F-8A35AC8999E9}"/>
              </a:ext>
            </a:extLst>
          </p:cNvPr>
          <p:cNvCxnSpPr>
            <a:cxnSpLocks/>
          </p:cNvCxnSpPr>
          <p:nvPr/>
        </p:nvCxnSpPr>
        <p:spPr>
          <a:xfrm flipV="1">
            <a:off x="5933263" y="117764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6EFEA-F73C-5BC6-E063-E76B34946B55}"/>
              </a:ext>
            </a:extLst>
          </p:cNvPr>
          <p:cNvCxnSpPr>
            <a:cxnSpLocks/>
          </p:cNvCxnSpPr>
          <p:nvPr/>
        </p:nvCxnSpPr>
        <p:spPr>
          <a:xfrm flipV="1">
            <a:off x="8935371" y="117764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26BBDE-1D64-94D7-81E6-17414E76FB45}"/>
              </a:ext>
            </a:extLst>
          </p:cNvPr>
          <p:cNvCxnSpPr>
            <a:cxnSpLocks/>
          </p:cNvCxnSpPr>
          <p:nvPr/>
        </p:nvCxnSpPr>
        <p:spPr>
          <a:xfrm flipV="1">
            <a:off x="2931157" y="3170389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4CDBA1-DCF0-778C-2521-3B9AF40B2FAF}"/>
              </a:ext>
            </a:extLst>
          </p:cNvPr>
          <p:cNvCxnSpPr>
            <a:cxnSpLocks/>
          </p:cNvCxnSpPr>
          <p:nvPr/>
        </p:nvCxnSpPr>
        <p:spPr>
          <a:xfrm flipV="1">
            <a:off x="5933263" y="3170389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9870F0-320F-85B5-1529-5586ADF5A8B8}"/>
              </a:ext>
            </a:extLst>
          </p:cNvPr>
          <p:cNvCxnSpPr>
            <a:cxnSpLocks/>
          </p:cNvCxnSpPr>
          <p:nvPr/>
        </p:nvCxnSpPr>
        <p:spPr>
          <a:xfrm flipV="1">
            <a:off x="8935371" y="317269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77A2AA-8F90-053B-95F9-1215166C9977}"/>
              </a:ext>
            </a:extLst>
          </p:cNvPr>
          <p:cNvCxnSpPr>
            <a:cxnSpLocks/>
          </p:cNvCxnSpPr>
          <p:nvPr/>
        </p:nvCxnSpPr>
        <p:spPr>
          <a:xfrm flipV="1">
            <a:off x="2931157" y="516313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8319D3-5BA1-8F02-98BE-502F45F14BBA}"/>
              </a:ext>
            </a:extLst>
          </p:cNvPr>
          <p:cNvCxnSpPr>
            <a:cxnSpLocks/>
          </p:cNvCxnSpPr>
          <p:nvPr/>
        </p:nvCxnSpPr>
        <p:spPr>
          <a:xfrm flipV="1">
            <a:off x="5933263" y="516313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65659D-9B8D-E529-E193-EC21837DC5B0}"/>
              </a:ext>
            </a:extLst>
          </p:cNvPr>
          <p:cNvCxnSpPr>
            <a:cxnSpLocks/>
          </p:cNvCxnSpPr>
          <p:nvPr/>
        </p:nvCxnSpPr>
        <p:spPr>
          <a:xfrm flipV="1">
            <a:off x="8935371" y="516313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C357A-FE05-E106-C6C0-C6AA45A8363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603266" y="1505537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FDF955-D1E2-C439-5D7F-8D2561038F52}"/>
              </a:ext>
            </a:extLst>
          </p:cNvPr>
          <p:cNvCxnSpPr>
            <a:cxnSpLocks/>
          </p:cNvCxnSpPr>
          <p:nvPr/>
        </p:nvCxnSpPr>
        <p:spPr>
          <a:xfrm>
            <a:off x="2597953" y="3498281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5395F2-98D2-F3EC-7BD7-8C16B36F6202}"/>
              </a:ext>
            </a:extLst>
          </p:cNvPr>
          <p:cNvCxnSpPr>
            <a:cxnSpLocks/>
          </p:cNvCxnSpPr>
          <p:nvPr/>
        </p:nvCxnSpPr>
        <p:spPr>
          <a:xfrm>
            <a:off x="5605371" y="1505535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3E0E00-D09E-8F53-1BB3-EB1369A3CEB4}"/>
              </a:ext>
            </a:extLst>
          </p:cNvPr>
          <p:cNvCxnSpPr>
            <a:cxnSpLocks/>
          </p:cNvCxnSpPr>
          <p:nvPr/>
        </p:nvCxnSpPr>
        <p:spPr>
          <a:xfrm>
            <a:off x="8607478" y="1505534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041F1D-996E-96A8-CAD4-AA3C2B5D7F2D}"/>
              </a:ext>
            </a:extLst>
          </p:cNvPr>
          <p:cNvCxnSpPr>
            <a:cxnSpLocks/>
          </p:cNvCxnSpPr>
          <p:nvPr/>
        </p:nvCxnSpPr>
        <p:spPr>
          <a:xfrm>
            <a:off x="11609586" y="1505534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3BA939-9088-98F7-00F2-FC78792FBEFD}"/>
              </a:ext>
            </a:extLst>
          </p:cNvPr>
          <p:cNvCxnSpPr>
            <a:cxnSpLocks/>
          </p:cNvCxnSpPr>
          <p:nvPr/>
        </p:nvCxnSpPr>
        <p:spPr>
          <a:xfrm>
            <a:off x="5605371" y="3498280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B7E63-A75A-EDE6-CB06-966E426418DF}"/>
              </a:ext>
            </a:extLst>
          </p:cNvPr>
          <p:cNvCxnSpPr>
            <a:cxnSpLocks/>
          </p:cNvCxnSpPr>
          <p:nvPr/>
        </p:nvCxnSpPr>
        <p:spPr>
          <a:xfrm>
            <a:off x="8609787" y="3498279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8FA657-49E3-EEB7-2CDD-D1D699D2ED9A}"/>
              </a:ext>
            </a:extLst>
          </p:cNvPr>
          <p:cNvCxnSpPr>
            <a:cxnSpLocks/>
          </p:cNvCxnSpPr>
          <p:nvPr/>
        </p:nvCxnSpPr>
        <p:spPr>
          <a:xfrm>
            <a:off x="11609586" y="3498278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5708A49-019E-4AAB-B3A9-7F78857FFEA8}"/>
                  </a:ext>
                </a:extLst>
              </p:cNvPr>
              <p:cNvSpPr txBox="1"/>
              <p:nvPr/>
            </p:nvSpPr>
            <p:spPr>
              <a:xfrm>
                <a:off x="2376401" y="910483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5708A49-019E-4AAB-B3A9-7F78857FF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401" y="910483"/>
                <a:ext cx="535419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C68E30C-D279-5A5D-D225-88BAE3B9D36A}"/>
                  </a:ext>
                </a:extLst>
              </p:cNvPr>
              <p:cNvSpPr txBox="1"/>
              <p:nvPr/>
            </p:nvSpPr>
            <p:spPr>
              <a:xfrm>
                <a:off x="2291974" y="2935155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C68E30C-D279-5A5D-D225-88BAE3B9D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974" y="2935155"/>
                <a:ext cx="535419" cy="461665"/>
              </a:xfrm>
              <a:prstGeom prst="rect">
                <a:avLst/>
              </a:prstGeom>
              <a:blipFill>
                <a:blip r:embed="rId3"/>
                <a:stretch>
                  <a:fillRect l="-3409" r="-2045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7A156F6-1643-79DD-CAA3-E69E396425EE}"/>
                  </a:ext>
                </a:extLst>
              </p:cNvPr>
              <p:cNvSpPr txBox="1"/>
              <p:nvPr/>
            </p:nvSpPr>
            <p:spPr>
              <a:xfrm>
                <a:off x="2291974" y="4937710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7A156F6-1643-79DD-CAA3-E69E3964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974" y="4937710"/>
                <a:ext cx="535419" cy="461665"/>
              </a:xfrm>
              <a:prstGeom prst="rect">
                <a:avLst/>
              </a:prstGeom>
              <a:blipFill>
                <a:blip r:embed="rId4"/>
                <a:stretch>
                  <a:fillRect l="-3409" r="-2045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3A876C-C280-C95A-85EE-6975BA612B68}"/>
                  </a:ext>
                </a:extLst>
              </p:cNvPr>
              <p:cNvSpPr txBox="1"/>
              <p:nvPr/>
            </p:nvSpPr>
            <p:spPr>
              <a:xfrm>
                <a:off x="5294082" y="4932300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3A876C-C280-C95A-85EE-6975BA612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82" y="4932300"/>
                <a:ext cx="535419" cy="461665"/>
              </a:xfrm>
              <a:prstGeom prst="rect">
                <a:avLst/>
              </a:prstGeom>
              <a:blipFill>
                <a:blip r:embed="rId5"/>
                <a:stretch>
                  <a:fillRect l="-2273" r="-2613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B0BD14-6E9B-5E32-1AA5-E129664697F8}"/>
                  </a:ext>
                </a:extLst>
              </p:cNvPr>
              <p:cNvSpPr txBox="1"/>
              <p:nvPr/>
            </p:nvSpPr>
            <p:spPr>
              <a:xfrm>
                <a:off x="8318411" y="4942112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B0BD14-6E9B-5E32-1AA5-E12966469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411" y="4942112"/>
                <a:ext cx="535419" cy="461665"/>
              </a:xfrm>
              <a:prstGeom prst="rect">
                <a:avLst/>
              </a:prstGeom>
              <a:blipFill>
                <a:blip r:embed="rId6"/>
                <a:stretch>
                  <a:fillRect l="-3448" r="-16092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9DC3E5-EEF6-7012-B8F7-B3B30E5DB01E}"/>
                  </a:ext>
                </a:extLst>
              </p:cNvPr>
              <p:cNvSpPr txBox="1"/>
              <p:nvPr/>
            </p:nvSpPr>
            <p:spPr>
              <a:xfrm>
                <a:off x="11280110" y="4942111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9DC3E5-EEF6-7012-B8F7-B3B30E5D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110" y="4942111"/>
                <a:ext cx="535419" cy="461665"/>
              </a:xfrm>
              <a:prstGeom prst="rect">
                <a:avLst/>
              </a:prstGeom>
              <a:blipFill>
                <a:blip r:embed="rId7"/>
                <a:stretch>
                  <a:fillRect l="-2273" r="-2613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19814E5-7D92-279C-37BA-446AB1387B73}"/>
                  </a:ext>
                </a:extLst>
              </p:cNvPr>
              <p:cNvSpPr txBox="1"/>
              <p:nvPr/>
            </p:nvSpPr>
            <p:spPr>
              <a:xfrm>
                <a:off x="5294081" y="2935155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19814E5-7D92-279C-37BA-446AB1387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81" y="2935155"/>
                <a:ext cx="535419" cy="461665"/>
              </a:xfrm>
              <a:prstGeom prst="rect">
                <a:avLst/>
              </a:prstGeom>
              <a:blipFill>
                <a:blip r:embed="rId8"/>
                <a:stretch>
                  <a:fillRect l="-2273" r="-2613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63DF0-17C0-7919-1D1C-A404A421EE77}"/>
                  </a:ext>
                </a:extLst>
              </p:cNvPr>
              <p:cNvSpPr txBox="1"/>
              <p:nvPr/>
            </p:nvSpPr>
            <p:spPr>
              <a:xfrm>
                <a:off x="8318410" y="2935154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63DF0-17C0-7919-1D1C-A404A421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410" y="2935154"/>
                <a:ext cx="535419" cy="461665"/>
              </a:xfrm>
              <a:prstGeom prst="rect">
                <a:avLst/>
              </a:prstGeom>
              <a:blipFill>
                <a:blip r:embed="rId9"/>
                <a:stretch>
                  <a:fillRect l="-3448" r="-1609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93F257-EA7F-05FD-089E-C14A565D03D5}"/>
                  </a:ext>
                </a:extLst>
              </p:cNvPr>
              <p:cNvSpPr txBox="1"/>
              <p:nvPr/>
            </p:nvSpPr>
            <p:spPr>
              <a:xfrm>
                <a:off x="11280110" y="2922817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93F257-EA7F-05FD-089E-C14A565D0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110" y="2922817"/>
                <a:ext cx="535419" cy="461665"/>
              </a:xfrm>
              <a:prstGeom prst="rect">
                <a:avLst/>
              </a:prstGeom>
              <a:blipFill>
                <a:blip r:embed="rId10"/>
                <a:stretch>
                  <a:fillRect l="-2273" r="-2613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5679E0-3B5A-0741-0CC1-6671BC75F888}"/>
                  </a:ext>
                </a:extLst>
              </p:cNvPr>
              <p:cNvSpPr txBox="1"/>
              <p:nvPr/>
            </p:nvSpPr>
            <p:spPr>
              <a:xfrm>
                <a:off x="5388319" y="90893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5679E0-3B5A-0741-0CC1-6671BC75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319" y="908936"/>
                <a:ext cx="535419" cy="461665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C30F62-7448-B419-30B9-2858E9726095}"/>
                  </a:ext>
                </a:extLst>
              </p:cNvPr>
              <p:cNvSpPr txBox="1"/>
              <p:nvPr/>
            </p:nvSpPr>
            <p:spPr>
              <a:xfrm>
                <a:off x="8369932" y="90893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C30F62-7448-B419-30B9-2858E972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932" y="908936"/>
                <a:ext cx="535419" cy="461665"/>
              </a:xfrm>
              <a:prstGeom prst="rect">
                <a:avLst/>
              </a:prstGeom>
              <a:blipFill>
                <a:blip r:embed="rId1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26993C-BE42-188F-109B-F3C0376964C0}"/>
                  </a:ext>
                </a:extLst>
              </p:cNvPr>
              <p:cNvSpPr txBox="1"/>
              <p:nvPr/>
            </p:nvSpPr>
            <p:spPr>
              <a:xfrm>
                <a:off x="11392535" y="90893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26993C-BE42-188F-109B-F3C037696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535" y="908936"/>
                <a:ext cx="535419" cy="461665"/>
              </a:xfrm>
              <a:prstGeom prst="rect">
                <a:avLst/>
              </a:prstGeom>
              <a:blipFill>
                <a:blip r:embed="rId1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31A19A0-C208-7B13-B8F1-1087AAB8816A}"/>
                  </a:ext>
                </a:extLst>
              </p:cNvPr>
              <p:cNvSpPr txBox="1"/>
              <p:nvPr/>
            </p:nvSpPr>
            <p:spPr>
              <a:xfrm>
                <a:off x="3540460" y="1245957"/>
                <a:ext cx="758156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31A19A0-C208-7B13-B8F1-1087AAB8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460" y="1245957"/>
                <a:ext cx="758156" cy="4594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3BA9A5E-C636-BC83-B072-69ED59471F05}"/>
                  </a:ext>
                </a:extLst>
              </p:cNvPr>
              <p:cNvSpPr txBox="1"/>
              <p:nvPr/>
            </p:nvSpPr>
            <p:spPr>
              <a:xfrm>
                <a:off x="3540460" y="3266589"/>
                <a:ext cx="758156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3BA9A5E-C636-BC83-B072-69ED5947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460" y="3266589"/>
                <a:ext cx="758156" cy="459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92E8D63-D894-CA35-0632-660138D18BC0}"/>
                  </a:ext>
                </a:extLst>
              </p:cNvPr>
              <p:cNvSpPr txBox="1"/>
              <p:nvPr/>
            </p:nvSpPr>
            <p:spPr>
              <a:xfrm>
                <a:off x="3540460" y="4650264"/>
                <a:ext cx="758156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92E8D63-D894-CA35-0632-660138D18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460" y="4650264"/>
                <a:ext cx="758156" cy="4594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02E643-BE0C-72DE-6A31-CD71BEA8D085}"/>
                  </a:ext>
                </a:extLst>
              </p:cNvPr>
              <p:cNvSpPr txBox="1"/>
              <p:nvPr/>
            </p:nvSpPr>
            <p:spPr>
              <a:xfrm>
                <a:off x="7009828" y="127890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02E643-BE0C-72DE-6A31-CD71BEA8D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828" y="1278908"/>
                <a:ext cx="193193" cy="276999"/>
              </a:xfrm>
              <a:prstGeom prst="rect">
                <a:avLst/>
              </a:prstGeom>
              <a:blipFill>
                <a:blip r:embed="rId17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B9FDCC-D993-3468-3B0D-E43843B70910}"/>
                  </a:ext>
                </a:extLst>
              </p:cNvPr>
              <p:cNvSpPr txBox="1"/>
              <p:nvPr/>
            </p:nvSpPr>
            <p:spPr>
              <a:xfrm>
                <a:off x="9997797" y="1199215"/>
                <a:ext cx="2206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B9FDCC-D993-3468-3B0D-E43843B70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797" y="1199215"/>
                <a:ext cx="220624" cy="276999"/>
              </a:xfrm>
              <a:prstGeom prst="rect">
                <a:avLst/>
              </a:prstGeom>
              <a:blipFill>
                <a:blip r:embed="rId18"/>
                <a:stretch>
                  <a:fillRect l="-13889" r="-16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1BD1DFF-CAE0-73A0-F38E-1D91BF014955}"/>
                  </a:ext>
                </a:extLst>
              </p:cNvPr>
              <p:cNvSpPr txBox="1"/>
              <p:nvPr/>
            </p:nvSpPr>
            <p:spPr>
              <a:xfrm>
                <a:off x="2312466" y="1942049"/>
                <a:ext cx="260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1BD1DFF-CAE0-73A0-F38E-1D91BF014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466" y="1942049"/>
                <a:ext cx="260712" cy="276999"/>
              </a:xfrm>
              <a:prstGeom prst="rect">
                <a:avLst/>
              </a:prstGeom>
              <a:blipFill>
                <a:blip r:embed="rId19"/>
                <a:stretch>
                  <a:fillRect l="-13953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683B45-9BF2-DEC8-B161-426B179F74D3}"/>
                  </a:ext>
                </a:extLst>
              </p:cNvPr>
              <p:cNvSpPr txBox="1"/>
              <p:nvPr/>
            </p:nvSpPr>
            <p:spPr>
              <a:xfrm>
                <a:off x="5284483" y="1942049"/>
                <a:ext cx="260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683B45-9BF2-DEC8-B161-426B179F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483" y="1942049"/>
                <a:ext cx="260712" cy="276999"/>
              </a:xfrm>
              <a:prstGeom prst="rect">
                <a:avLst/>
              </a:prstGeom>
              <a:blipFill>
                <a:blip r:embed="rId20"/>
                <a:stretch>
                  <a:fillRect l="-13953" r="-465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CC6D0C6-5ED0-A8D1-46F9-42F4898A5204}"/>
                  </a:ext>
                </a:extLst>
              </p:cNvPr>
              <p:cNvSpPr txBox="1"/>
              <p:nvPr/>
            </p:nvSpPr>
            <p:spPr>
              <a:xfrm>
                <a:off x="8324616" y="1942048"/>
                <a:ext cx="260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CC6D0C6-5ED0-A8D1-46F9-42F4898A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616" y="1942048"/>
                <a:ext cx="260712" cy="276999"/>
              </a:xfrm>
              <a:prstGeom prst="rect">
                <a:avLst/>
              </a:prstGeom>
              <a:blipFill>
                <a:blip r:embed="rId21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8B89977-FFA0-C144-ADE3-73F0F8C19D41}"/>
                  </a:ext>
                </a:extLst>
              </p:cNvPr>
              <p:cNvSpPr txBox="1"/>
              <p:nvPr/>
            </p:nvSpPr>
            <p:spPr>
              <a:xfrm>
                <a:off x="11290426" y="1942048"/>
                <a:ext cx="260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8B89977-FFA0-C144-ADE3-73F0F8C19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426" y="1942048"/>
                <a:ext cx="260712" cy="276999"/>
              </a:xfrm>
              <a:prstGeom prst="rect">
                <a:avLst/>
              </a:prstGeom>
              <a:blipFill>
                <a:blip r:embed="rId22"/>
                <a:stretch>
                  <a:fillRect l="-13953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6E91D9-3D26-99B3-1373-C0FF8113DB1A}"/>
                  </a:ext>
                </a:extLst>
              </p:cNvPr>
              <p:cNvSpPr txBox="1"/>
              <p:nvPr/>
            </p:nvSpPr>
            <p:spPr>
              <a:xfrm>
                <a:off x="2312466" y="4020514"/>
                <a:ext cx="266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6E91D9-3D26-99B3-1373-C0FF8113D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466" y="4020514"/>
                <a:ext cx="266034" cy="276999"/>
              </a:xfrm>
              <a:prstGeom prst="rect">
                <a:avLst/>
              </a:prstGeom>
              <a:blipFill>
                <a:blip r:embed="rId23"/>
                <a:stretch>
                  <a:fillRect l="-13636" r="-68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6F8B4C-D3A1-B302-4E47-B48E8E8E3BE2}"/>
                  </a:ext>
                </a:extLst>
              </p:cNvPr>
              <p:cNvSpPr txBox="1"/>
              <p:nvPr/>
            </p:nvSpPr>
            <p:spPr>
              <a:xfrm>
                <a:off x="5289516" y="4020514"/>
                <a:ext cx="266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6F8B4C-D3A1-B302-4E47-B48E8E8E3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16" y="4020514"/>
                <a:ext cx="266034" cy="276999"/>
              </a:xfrm>
              <a:prstGeom prst="rect">
                <a:avLst/>
              </a:prstGeom>
              <a:blipFill>
                <a:blip r:embed="rId24"/>
                <a:stretch>
                  <a:fillRect l="-13953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7E2128-E24B-1A8F-40FA-C959090822A6}"/>
                  </a:ext>
                </a:extLst>
              </p:cNvPr>
              <p:cNvSpPr txBox="1"/>
              <p:nvPr/>
            </p:nvSpPr>
            <p:spPr>
              <a:xfrm>
                <a:off x="8335577" y="4036097"/>
                <a:ext cx="266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7E2128-E24B-1A8F-40FA-C9590908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577" y="4036097"/>
                <a:ext cx="266034" cy="276999"/>
              </a:xfrm>
              <a:prstGeom prst="rect">
                <a:avLst/>
              </a:prstGeom>
              <a:blipFill>
                <a:blip r:embed="rId25"/>
                <a:stretch>
                  <a:fillRect l="-13636" r="-681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087154-79A9-36C9-435C-E44F6ED04547}"/>
                  </a:ext>
                </a:extLst>
              </p:cNvPr>
              <p:cNvSpPr txBox="1"/>
              <p:nvPr/>
            </p:nvSpPr>
            <p:spPr>
              <a:xfrm>
                <a:off x="11316498" y="4020431"/>
                <a:ext cx="266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087154-79A9-36C9-435C-E44F6ED04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498" y="4020431"/>
                <a:ext cx="266034" cy="276999"/>
              </a:xfrm>
              <a:prstGeom prst="rect">
                <a:avLst/>
              </a:prstGeom>
              <a:blipFill>
                <a:blip r:embed="rId26"/>
                <a:stretch>
                  <a:fillRect l="-13636" r="-68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A996222-4C93-85C0-37C6-4644DD592E23}"/>
                  </a:ext>
                </a:extLst>
              </p:cNvPr>
              <p:cNvSpPr txBox="1"/>
              <p:nvPr/>
            </p:nvSpPr>
            <p:spPr>
              <a:xfrm>
                <a:off x="6872418" y="298610"/>
                <a:ext cx="468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A996222-4C93-85C0-37C6-4644DD59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418" y="298610"/>
                <a:ext cx="468013" cy="276999"/>
              </a:xfrm>
              <a:prstGeom prst="rect">
                <a:avLst/>
              </a:prstGeom>
              <a:blipFill>
                <a:blip r:embed="rId31"/>
                <a:stretch>
                  <a:fillRect l="-11688" r="-1168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CAE7732-7924-10AD-3E3C-F9CA02B9ECF2}"/>
                  </a:ext>
                </a:extLst>
              </p:cNvPr>
              <p:cNvSpPr txBox="1"/>
              <p:nvPr/>
            </p:nvSpPr>
            <p:spPr>
              <a:xfrm>
                <a:off x="6872418" y="5412546"/>
                <a:ext cx="468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CAE7732-7924-10AD-3E3C-F9CA02B9E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418" y="5412546"/>
                <a:ext cx="468013" cy="276999"/>
              </a:xfrm>
              <a:prstGeom prst="rect">
                <a:avLst/>
              </a:prstGeom>
              <a:blipFill>
                <a:blip r:embed="rId32"/>
                <a:stretch>
                  <a:fillRect l="-11688" r="-1168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CAF4CA9-80D1-1561-A755-E1B566911C15}"/>
                  </a:ext>
                </a:extLst>
              </p:cNvPr>
              <p:cNvSpPr txBox="1"/>
              <p:nvPr/>
            </p:nvSpPr>
            <p:spPr>
              <a:xfrm>
                <a:off x="6876255" y="2287026"/>
                <a:ext cx="468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CAF4CA9-80D1-1561-A755-E1B566911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5" y="2287026"/>
                <a:ext cx="468013" cy="276999"/>
              </a:xfrm>
              <a:prstGeom prst="rect">
                <a:avLst/>
              </a:prstGeom>
              <a:blipFill>
                <a:blip r:embed="rId33"/>
                <a:stretch>
                  <a:fillRect l="-11688" r="-116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Brace 27">
            <a:extLst>
              <a:ext uri="{FF2B5EF4-FFF2-40B4-BE49-F238E27FC236}">
                <a16:creationId xmlns:a16="http://schemas.microsoft.com/office/drawing/2014/main" id="{CDF0DD3C-17AF-DE94-04F9-422BD3E7CA3C}"/>
              </a:ext>
            </a:extLst>
          </p:cNvPr>
          <p:cNvSpPr/>
          <p:nvPr/>
        </p:nvSpPr>
        <p:spPr>
          <a:xfrm>
            <a:off x="12038792" y="849742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9969371F-85E0-9A68-DD78-4D80F2EBBB22}"/>
              </a:ext>
            </a:extLst>
          </p:cNvPr>
          <p:cNvSpPr/>
          <p:nvPr/>
        </p:nvSpPr>
        <p:spPr>
          <a:xfrm>
            <a:off x="12034532" y="2842488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243D65-8D5F-7790-DA03-B98EF7A63C5C}"/>
              </a:ext>
            </a:extLst>
          </p:cNvPr>
          <p:cNvCxnSpPr>
            <a:cxnSpLocks/>
          </p:cNvCxnSpPr>
          <p:nvPr/>
        </p:nvCxnSpPr>
        <p:spPr>
          <a:xfrm>
            <a:off x="12206269" y="3170379"/>
            <a:ext cx="8329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35D59A63-0A1B-8D78-304C-F2B5B4D5B158}"/>
              </a:ext>
            </a:extLst>
          </p:cNvPr>
          <p:cNvSpPr/>
          <p:nvPr/>
        </p:nvSpPr>
        <p:spPr>
          <a:xfrm>
            <a:off x="12043121" y="4842507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DA155B-141B-85F8-9155-7D627F3847C0}"/>
              </a:ext>
            </a:extLst>
          </p:cNvPr>
          <p:cNvCxnSpPr>
            <a:cxnSpLocks/>
          </p:cNvCxnSpPr>
          <p:nvPr/>
        </p:nvCxnSpPr>
        <p:spPr>
          <a:xfrm>
            <a:off x="12214857" y="5170398"/>
            <a:ext cx="8243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561F0D-C5BA-6BBE-5719-EA981F57A1FF}"/>
                  </a:ext>
                </a:extLst>
              </p:cNvPr>
              <p:cNvSpPr txBox="1"/>
              <p:nvPr/>
            </p:nvSpPr>
            <p:spPr>
              <a:xfrm>
                <a:off x="12400729" y="875189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561F0D-C5BA-6BBE-5719-EA981F57A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729" y="875189"/>
                <a:ext cx="348878" cy="276999"/>
              </a:xfrm>
              <a:prstGeom prst="rect">
                <a:avLst/>
              </a:prstGeom>
              <a:blipFill>
                <a:blip r:embed="rId34"/>
                <a:stretch>
                  <a:fillRect l="-10526" r="-70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EE83BC-CFAE-B78D-ACFD-D2D935ED0176}"/>
                  </a:ext>
                </a:extLst>
              </p:cNvPr>
              <p:cNvSpPr txBox="1"/>
              <p:nvPr/>
            </p:nvSpPr>
            <p:spPr>
              <a:xfrm>
                <a:off x="12400729" y="2858876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EE83BC-CFAE-B78D-ACFD-D2D935ED0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729" y="2858876"/>
                <a:ext cx="354200" cy="276999"/>
              </a:xfrm>
              <a:prstGeom prst="rect">
                <a:avLst/>
              </a:prstGeom>
              <a:blipFill>
                <a:blip r:embed="rId35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BB064F-4AE4-0289-6985-4ECF6E22A0A6}"/>
                  </a:ext>
                </a:extLst>
              </p:cNvPr>
              <p:cNvSpPr txBox="1"/>
              <p:nvPr/>
            </p:nvSpPr>
            <p:spPr>
              <a:xfrm>
                <a:off x="12395407" y="4843362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BB064F-4AE4-0289-6985-4ECF6E22A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407" y="4843362"/>
                <a:ext cx="354200" cy="276999"/>
              </a:xfrm>
              <a:prstGeom prst="rect">
                <a:avLst/>
              </a:prstGeom>
              <a:blipFill>
                <a:blip r:embed="rId36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e 47">
            <a:extLst>
              <a:ext uri="{FF2B5EF4-FFF2-40B4-BE49-F238E27FC236}">
                <a16:creationId xmlns:a16="http://schemas.microsoft.com/office/drawing/2014/main" id="{27D1A60F-E457-78CC-3048-BE3DF2F10631}"/>
              </a:ext>
            </a:extLst>
          </p:cNvPr>
          <p:cNvSpPr/>
          <p:nvPr/>
        </p:nvSpPr>
        <p:spPr>
          <a:xfrm rot="5400000">
            <a:off x="8521610" y="5650055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6D4A706-9023-1A45-297E-605643842C4A}"/>
              </a:ext>
            </a:extLst>
          </p:cNvPr>
          <p:cNvCxnSpPr>
            <a:stCxn id="48" idx="1"/>
          </p:cNvCxnSpPr>
          <p:nvPr/>
        </p:nvCxnSpPr>
        <p:spPr>
          <a:xfrm>
            <a:off x="8607477" y="6063814"/>
            <a:ext cx="0" cy="4131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2ED861A-3CB9-5035-34BD-4F7400CA9E57}"/>
              </a:ext>
            </a:extLst>
          </p:cNvPr>
          <p:cNvCxnSpPr>
            <a:cxnSpLocks/>
          </p:cNvCxnSpPr>
          <p:nvPr/>
        </p:nvCxnSpPr>
        <p:spPr>
          <a:xfrm>
            <a:off x="8616426" y="6477000"/>
            <a:ext cx="19087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EA9325-F788-89A4-29FD-A10F81EE421B}"/>
                  </a:ext>
                </a:extLst>
              </p:cNvPr>
              <p:cNvSpPr txBox="1"/>
              <p:nvPr/>
            </p:nvSpPr>
            <p:spPr>
              <a:xfrm>
                <a:off x="9477918" y="6131907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EA9325-F788-89A4-29FD-A10F81EE4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918" y="6131907"/>
                <a:ext cx="185755" cy="276999"/>
              </a:xfrm>
              <a:prstGeom prst="rect">
                <a:avLst/>
              </a:prstGeom>
              <a:blipFill>
                <a:blip r:embed="rId37"/>
                <a:stretch>
                  <a:fillRect l="-33333" r="-26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B92B81-8452-D363-4576-71CD655C292F}"/>
              </a:ext>
            </a:extLst>
          </p:cNvPr>
          <p:cNvCxnSpPr>
            <a:cxnSpLocks/>
          </p:cNvCxnSpPr>
          <p:nvPr/>
        </p:nvCxnSpPr>
        <p:spPr>
          <a:xfrm>
            <a:off x="12205622" y="1179704"/>
            <a:ext cx="8329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ight Brace 63">
            <a:extLst>
              <a:ext uri="{FF2B5EF4-FFF2-40B4-BE49-F238E27FC236}">
                <a16:creationId xmlns:a16="http://schemas.microsoft.com/office/drawing/2014/main" id="{91B0EF7B-CCD2-8E64-6749-1C877A29684F}"/>
              </a:ext>
            </a:extLst>
          </p:cNvPr>
          <p:cNvSpPr/>
          <p:nvPr/>
        </p:nvSpPr>
        <p:spPr>
          <a:xfrm rot="10800000">
            <a:off x="2006408" y="2838094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BA88DEBD-380E-43B0-3A84-8485F268CA9F}"/>
              </a:ext>
            </a:extLst>
          </p:cNvPr>
          <p:cNvSpPr/>
          <p:nvPr/>
        </p:nvSpPr>
        <p:spPr>
          <a:xfrm rot="10800000">
            <a:off x="2006408" y="4835240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CA73766-0D28-FDF5-2EA1-91C933C32160}"/>
                  </a:ext>
                </a:extLst>
              </p:cNvPr>
              <p:cNvSpPr txBox="1"/>
              <p:nvPr/>
            </p:nvSpPr>
            <p:spPr>
              <a:xfrm rot="16200000">
                <a:off x="-892692" y="3048143"/>
                <a:ext cx="4210896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⁡(0 ,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)∙(1−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CA73766-0D28-FDF5-2EA1-91C933C32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92692" y="3048143"/>
                <a:ext cx="4210896" cy="45942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F72C15-3643-D36B-C079-1B17AB217A3E}"/>
                  </a:ext>
                </a:extLst>
              </p:cNvPr>
              <p:cNvSpPr txBox="1"/>
              <p:nvPr/>
            </p:nvSpPr>
            <p:spPr>
              <a:xfrm>
                <a:off x="7002098" y="332144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F72C15-3643-D36B-C079-1B17AB217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098" y="3321448"/>
                <a:ext cx="193193" cy="276999"/>
              </a:xfrm>
              <a:prstGeom prst="rect">
                <a:avLst/>
              </a:prstGeom>
              <a:blipFill>
                <a:blip r:embed="rId39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502F9-2D8A-F39E-F1F1-E6975C293360}"/>
                  </a:ext>
                </a:extLst>
              </p:cNvPr>
              <p:cNvSpPr txBox="1"/>
              <p:nvPr/>
            </p:nvSpPr>
            <p:spPr>
              <a:xfrm>
                <a:off x="6994588" y="4783035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502F9-2D8A-F39E-F1F1-E6975C293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588" y="4783035"/>
                <a:ext cx="193193" cy="276999"/>
              </a:xfrm>
              <a:prstGeom prst="rect">
                <a:avLst/>
              </a:prstGeom>
              <a:blipFill>
                <a:blip r:embed="rId40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999959-B60A-0E39-85BC-8EF0950382A4}"/>
                  </a:ext>
                </a:extLst>
              </p:cNvPr>
              <p:cNvSpPr txBox="1"/>
              <p:nvPr/>
            </p:nvSpPr>
            <p:spPr>
              <a:xfrm>
                <a:off x="10009045" y="3277853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999959-B60A-0E39-85BC-8EF095038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045" y="3277853"/>
                <a:ext cx="180947" cy="276999"/>
              </a:xfrm>
              <a:prstGeom prst="rect">
                <a:avLst/>
              </a:prstGeom>
              <a:blipFill>
                <a:blip r:embed="rId41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2512F6-CB21-B2C1-47F4-ACF6FBB81BAC}"/>
                  </a:ext>
                </a:extLst>
              </p:cNvPr>
              <p:cNvSpPr txBox="1"/>
              <p:nvPr/>
            </p:nvSpPr>
            <p:spPr>
              <a:xfrm>
                <a:off x="10009045" y="4789641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2512F6-CB21-B2C1-47F4-ACF6FBB81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045" y="4789641"/>
                <a:ext cx="180947" cy="276999"/>
              </a:xfrm>
              <a:prstGeom prst="rect">
                <a:avLst/>
              </a:prstGeom>
              <a:blipFill>
                <a:blip r:embed="rId42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7991E65-0F24-F4EC-0072-14873F038B3B}"/>
              </a:ext>
            </a:extLst>
          </p:cNvPr>
          <p:cNvCxnSpPr>
            <a:stCxn id="10" idx="1"/>
            <a:endCxn id="4" idx="7"/>
          </p:cNvCxnSpPr>
          <p:nvPr/>
        </p:nvCxnSpPr>
        <p:spPr>
          <a:xfrm rot="16200000" flipH="1" flipV="1">
            <a:off x="7106426" y="-3325516"/>
            <a:ext cx="2" cy="8542612"/>
          </a:xfrm>
          <a:prstGeom prst="bentConnector3">
            <a:avLst>
              <a:gd name="adj1" fmla="val -162318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7B0CD49-BDC7-CEE9-2773-89C4E062595A}"/>
              </a:ext>
            </a:extLst>
          </p:cNvPr>
          <p:cNvCxnSpPr>
            <a:stCxn id="13" idx="1"/>
            <a:endCxn id="5" idx="7"/>
          </p:cNvCxnSpPr>
          <p:nvPr/>
        </p:nvCxnSpPr>
        <p:spPr>
          <a:xfrm rot="16200000" flipH="1" flipV="1">
            <a:off x="7106426" y="-1332770"/>
            <a:ext cx="2" cy="8542612"/>
          </a:xfrm>
          <a:prstGeom prst="bentConnector3">
            <a:avLst>
              <a:gd name="adj1" fmla="val -162318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C7BF07C-FEE4-1688-D1E8-1110B871A7DC}"/>
              </a:ext>
            </a:extLst>
          </p:cNvPr>
          <p:cNvCxnSpPr>
            <a:stCxn id="16" idx="3"/>
            <a:endCxn id="6" idx="5"/>
          </p:cNvCxnSpPr>
          <p:nvPr/>
        </p:nvCxnSpPr>
        <p:spPr>
          <a:xfrm rot="5400000">
            <a:off x="7106426" y="1123685"/>
            <a:ext cx="3" cy="8542613"/>
          </a:xfrm>
          <a:prstGeom prst="bentConnector3">
            <a:avLst>
              <a:gd name="adj1" fmla="val 108213333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4618A4E-9D73-63BB-971E-53CCA79BAF1F}"/>
              </a:ext>
            </a:extLst>
          </p:cNvPr>
          <p:cNvCxnSpPr>
            <a:stCxn id="64" idx="1"/>
            <a:endCxn id="4" idx="2"/>
          </p:cNvCxnSpPr>
          <p:nvPr/>
        </p:nvCxnSpPr>
        <p:spPr>
          <a:xfrm flipV="1">
            <a:off x="2006408" y="1177646"/>
            <a:ext cx="268967" cy="1988339"/>
          </a:xfrm>
          <a:prstGeom prst="bentConnector3">
            <a:avLst>
              <a:gd name="adj1" fmla="val -852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EAA53E0-D6D3-73B6-CE2B-E0E8C4CB7A91}"/>
              </a:ext>
            </a:extLst>
          </p:cNvPr>
          <p:cNvCxnSpPr>
            <a:stCxn id="65" idx="1"/>
            <a:endCxn id="4" idx="2"/>
          </p:cNvCxnSpPr>
          <p:nvPr/>
        </p:nvCxnSpPr>
        <p:spPr>
          <a:xfrm flipV="1">
            <a:off x="2006408" y="1177646"/>
            <a:ext cx="268967" cy="3985485"/>
          </a:xfrm>
          <a:prstGeom prst="bentConnector3">
            <a:avLst>
              <a:gd name="adj1" fmla="val -852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50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</TotalTime>
  <Words>68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Bastien CLEMOT</dc:creator>
  <cp:lastModifiedBy>Bastien CLEMOT</cp:lastModifiedBy>
  <cp:revision>13</cp:revision>
  <dcterms:created xsi:type="dcterms:W3CDTF">2023-09-18T12:02:15Z</dcterms:created>
  <dcterms:modified xsi:type="dcterms:W3CDTF">2023-10-10T20:19:08Z</dcterms:modified>
</cp:coreProperties>
</file>