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4400213" cy="9737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77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CDBA-15DF-4AE0-9D6F-BF720B3E025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143000"/>
            <a:ext cx="4562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F5D-8FAD-4431-B21D-257DB0FF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593652"/>
            <a:ext cx="12240181" cy="3390171"/>
          </a:xfrm>
        </p:spPr>
        <p:txBody>
          <a:bodyPr anchor="b"/>
          <a:lstStyle>
            <a:lvl1pPr algn="ctr">
              <a:defRPr sz="8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114560"/>
            <a:ext cx="10800160" cy="2351029"/>
          </a:xfrm>
        </p:spPr>
        <p:txBody>
          <a:bodyPr/>
          <a:lstStyle>
            <a:lvl1pPr marL="0" indent="0" algn="ctr">
              <a:buNone/>
              <a:defRPr sz="3408"/>
            </a:lvl1pPr>
            <a:lvl2pPr marL="649178" indent="0" algn="ctr">
              <a:buNone/>
              <a:defRPr sz="2840"/>
            </a:lvl2pPr>
            <a:lvl3pPr marL="1298357" indent="0" algn="ctr">
              <a:buNone/>
              <a:defRPr sz="2556"/>
            </a:lvl3pPr>
            <a:lvl4pPr marL="1947535" indent="0" algn="ctr">
              <a:buNone/>
              <a:defRPr sz="2272"/>
            </a:lvl4pPr>
            <a:lvl5pPr marL="2596713" indent="0" algn="ctr">
              <a:buNone/>
              <a:defRPr sz="2272"/>
            </a:lvl5pPr>
            <a:lvl6pPr marL="3245891" indent="0" algn="ctr">
              <a:buNone/>
              <a:defRPr sz="2272"/>
            </a:lvl6pPr>
            <a:lvl7pPr marL="3895070" indent="0" algn="ctr">
              <a:buNone/>
              <a:defRPr sz="2272"/>
            </a:lvl7pPr>
            <a:lvl8pPr marL="4544248" indent="0" algn="ctr">
              <a:buNone/>
              <a:defRPr sz="2272"/>
            </a:lvl8pPr>
            <a:lvl9pPr marL="5193426" indent="0" algn="ctr">
              <a:buNone/>
              <a:defRPr sz="22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18444"/>
            <a:ext cx="3105046" cy="82522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18444"/>
            <a:ext cx="9135135" cy="82522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427672"/>
            <a:ext cx="12420184" cy="4050622"/>
          </a:xfrm>
        </p:spPr>
        <p:txBody>
          <a:bodyPr anchor="b"/>
          <a:lstStyle>
            <a:lvl1pPr>
              <a:defRPr sz="8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516614"/>
            <a:ext cx="12420184" cy="2130127"/>
          </a:xfrm>
        </p:spPr>
        <p:txBody>
          <a:bodyPr/>
          <a:lstStyle>
            <a:lvl1pPr marL="0" indent="0">
              <a:buNone/>
              <a:defRPr sz="3408">
                <a:solidFill>
                  <a:schemeClr val="tx1"/>
                </a:solidFill>
              </a:defRPr>
            </a:lvl1pPr>
            <a:lvl2pPr marL="649178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2pPr>
            <a:lvl3pPr marL="1298357" indent="0">
              <a:buNone/>
              <a:defRPr sz="2556">
                <a:solidFill>
                  <a:schemeClr val="tx1">
                    <a:tint val="75000"/>
                  </a:schemeClr>
                </a:solidFill>
              </a:defRPr>
            </a:lvl3pPr>
            <a:lvl4pPr marL="1947535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4pPr>
            <a:lvl5pPr marL="2596713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5pPr>
            <a:lvl6pPr marL="3245891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6pPr>
            <a:lvl7pPr marL="3895070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7pPr>
            <a:lvl8pPr marL="4544248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8pPr>
            <a:lvl9pPr marL="5193426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592218"/>
            <a:ext cx="6120091" cy="6178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592218"/>
            <a:ext cx="6120091" cy="6178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18446"/>
            <a:ext cx="12420184" cy="1882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387096"/>
            <a:ext cx="6091964" cy="116987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178" indent="0">
              <a:buNone/>
              <a:defRPr sz="2840" b="1"/>
            </a:lvl2pPr>
            <a:lvl3pPr marL="1298357" indent="0">
              <a:buNone/>
              <a:defRPr sz="2556" b="1"/>
            </a:lvl3pPr>
            <a:lvl4pPr marL="1947535" indent="0">
              <a:buNone/>
              <a:defRPr sz="2272" b="1"/>
            </a:lvl4pPr>
            <a:lvl5pPr marL="2596713" indent="0">
              <a:buNone/>
              <a:defRPr sz="2272" b="1"/>
            </a:lvl5pPr>
            <a:lvl6pPr marL="3245891" indent="0">
              <a:buNone/>
              <a:defRPr sz="2272" b="1"/>
            </a:lvl6pPr>
            <a:lvl7pPr marL="3895070" indent="0">
              <a:buNone/>
              <a:defRPr sz="2272" b="1"/>
            </a:lvl7pPr>
            <a:lvl8pPr marL="4544248" indent="0">
              <a:buNone/>
              <a:defRPr sz="2272" b="1"/>
            </a:lvl8pPr>
            <a:lvl9pPr marL="5193426" indent="0">
              <a:buNone/>
              <a:defRPr sz="22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556974"/>
            <a:ext cx="6091964" cy="5231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387096"/>
            <a:ext cx="6121966" cy="116987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178" indent="0">
              <a:buNone/>
              <a:defRPr sz="2840" b="1"/>
            </a:lvl2pPr>
            <a:lvl3pPr marL="1298357" indent="0">
              <a:buNone/>
              <a:defRPr sz="2556" b="1"/>
            </a:lvl3pPr>
            <a:lvl4pPr marL="1947535" indent="0">
              <a:buNone/>
              <a:defRPr sz="2272" b="1"/>
            </a:lvl4pPr>
            <a:lvl5pPr marL="2596713" indent="0">
              <a:buNone/>
              <a:defRPr sz="2272" b="1"/>
            </a:lvl5pPr>
            <a:lvl6pPr marL="3245891" indent="0">
              <a:buNone/>
              <a:defRPr sz="2272" b="1"/>
            </a:lvl6pPr>
            <a:lvl7pPr marL="3895070" indent="0">
              <a:buNone/>
              <a:defRPr sz="2272" b="1"/>
            </a:lvl7pPr>
            <a:lvl8pPr marL="4544248" indent="0">
              <a:buNone/>
              <a:defRPr sz="2272" b="1"/>
            </a:lvl8pPr>
            <a:lvl9pPr marL="5193426" indent="0">
              <a:buNone/>
              <a:defRPr sz="22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556974"/>
            <a:ext cx="6121966" cy="5231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82"/>
            <a:ext cx="4644444" cy="2272136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402054"/>
            <a:ext cx="7290108" cy="6920096"/>
          </a:xfrm>
        </p:spPr>
        <p:txBody>
          <a:bodyPr/>
          <a:lstStyle>
            <a:lvl1pPr>
              <a:defRPr sz="4544"/>
            </a:lvl1pPr>
            <a:lvl2pPr>
              <a:defRPr sz="3976"/>
            </a:lvl2pPr>
            <a:lvl3pPr>
              <a:defRPr sz="3408"/>
            </a:lvl3pPr>
            <a:lvl4pPr>
              <a:defRPr sz="2840"/>
            </a:lvl4pPr>
            <a:lvl5pPr>
              <a:defRPr sz="2840"/>
            </a:lvl5pPr>
            <a:lvl6pPr>
              <a:defRPr sz="2840"/>
            </a:lvl6pPr>
            <a:lvl7pPr>
              <a:defRPr sz="2840"/>
            </a:lvl7pPr>
            <a:lvl8pPr>
              <a:defRPr sz="2840"/>
            </a:lvl8pPr>
            <a:lvl9pPr>
              <a:defRPr sz="2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921318"/>
            <a:ext cx="4644444" cy="5412102"/>
          </a:xfrm>
        </p:spPr>
        <p:txBody>
          <a:bodyPr/>
          <a:lstStyle>
            <a:lvl1pPr marL="0" indent="0">
              <a:buNone/>
              <a:defRPr sz="2272"/>
            </a:lvl1pPr>
            <a:lvl2pPr marL="649178" indent="0">
              <a:buNone/>
              <a:defRPr sz="1988"/>
            </a:lvl2pPr>
            <a:lvl3pPr marL="1298357" indent="0">
              <a:buNone/>
              <a:defRPr sz="1704"/>
            </a:lvl3pPr>
            <a:lvl4pPr marL="1947535" indent="0">
              <a:buNone/>
              <a:defRPr sz="1420"/>
            </a:lvl4pPr>
            <a:lvl5pPr marL="2596713" indent="0">
              <a:buNone/>
              <a:defRPr sz="1420"/>
            </a:lvl5pPr>
            <a:lvl6pPr marL="3245891" indent="0">
              <a:buNone/>
              <a:defRPr sz="1420"/>
            </a:lvl6pPr>
            <a:lvl7pPr marL="3895070" indent="0">
              <a:buNone/>
              <a:defRPr sz="1420"/>
            </a:lvl7pPr>
            <a:lvl8pPr marL="4544248" indent="0">
              <a:buNone/>
              <a:defRPr sz="1420"/>
            </a:lvl8pPr>
            <a:lvl9pPr marL="5193426" indent="0">
              <a:buNone/>
              <a:defRPr sz="1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82"/>
            <a:ext cx="4644444" cy="2272136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402054"/>
            <a:ext cx="7290108" cy="6920096"/>
          </a:xfrm>
        </p:spPr>
        <p:txBody>
          <a:bodyPr anchor="t"/>
          <a:lstStyle>
            <a:lvl1pPr marL="0" indent="0">
              <a:buNone/>
              <a:defRPr sz="4544"/>
            </a:lvl1pPr>
            <a:lvl2pPr marL="649178" indent="0">
              <a:buNone/>
              <a:defRPr sz="3976"/>
            </a:lvl2pPr>
            <a:lvl3pPr marL="1298357" indent="0">
              <a:buNone/>
              <a:defRPr sz="3408"/>
            </a:lvl3pPr>
            <a:lvl4pPr marL="1947535" indent="0">
              <a:buNone/>
              <a:defRPr sz="2840"/>
            </a:lvl4pPr>
            <a:lvl5pPr marL="2596713" indent="0">
              <a:buNone/>
              <a:defRPr sz="2840"/>
            </a:lvl5pPr>
            <a:lvl6pPr marL="3245891" indent="0">
              <a:buNone/>
              <a:defRPr sz="2840"/>
            </a:lvl6pPr>
            <a:lvl7pPr marL="3895070" indent="0">
              <a:buNone/>
              <a:defRPr sz="2840"/>
            </a:lvl7pPr>
            <a:lvl8pPr marL="4544248" indent="0">
              <a:buNone/>
              <a:defRPr sz="2840"/>
            </a:lvl8pPr>
            <a:lvl9pPr marL="5193426" indent="0">
              <a:buNone/>
              <a:defRPr sz="2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921318"/>
            <a:ext cx="4644444" cy="5412102"/>
          </a:xfrm>
        </p:spPr>
        <p:txBody>
          <a:bodyPr/>
          <a:lstStyle>
            <a:lvl1pPr marL="0" indent="0">
              <a:buNone/>
              <a:defRPr sz="2272"/>
            </a:lvl1pPr>
            <a:lvl2pPr marL="649178" indent="0">
              <a:buNone/>
              <a:defRPr sz="1988"/>
            </a:lvl2pPr>
            <a:lvl3pPr marL="1298357" indent="0">
              <a:buNone/>
              <a:defRPr sz="1704"/>
            </a:lvl3pPr>
            <a:lvl4pPr marL="1947535" indent="0">
              <a:buNone/>
              <a:defRPr sz="1420"/>
            </a:lvl4pPr>
            <a:lvl5pPr marL="2596713" indent="0">
              <a:buNone/>
              <a:defRPr sz="1420"/>
            </a:lvl5pPr>
            <a:lvl6pPr marL="3245891" indent="0">
              <a:buNone/>
              <a:defRPr sz="1420"/>
            </a:lvl6pPr>
            <a:lvl7pPr marL="3895070" indent="0">
              <a:buNone/>
              <a:defRPr sz="1420"/>
            </a:lvl7pPr>
            <a:lvl8pPr marL="4544248" indent="0">
              <a:buNone/>
              <a:defRPr sz="1420"/>
            </a:lvl8pPr>
            <a:lvl9pPr marL="5193426" indent="0">
              <a:buNone/>
              <a:defRPr sz="1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18446"/>
            <a:ext cx="12420184" cy="188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592218"/>
            <a:ext cx="12420184" cy="6178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9025430"/>
            <a:ext cx="3240048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A6A-1F81-4236-8DE6-52D7EE79203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9025430"/>
            <a:ext cx="4860072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9025430"/>
            <a:ext cx="3240048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4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98357" rtl="0" eaLnBrk="1" latinLnBrk="0" hangingPunct="1">
        <a:lnSpc>
          <a:spcPct val="90000"/>
        </a:lnSpc>
        <a:spcBef>
          <a:spcPct val="0"/>
        </a:spcBef>
        <a:buNone/>
        <a:defRPr sz="6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589" indent="-324589" algn="l" defTabSz="1298357" rtl="0" eaLnBrk="1" latinLnBrk="0" hangingPunct="1">
        <a:lnSpc>
          <a:spcPct val="90000"/>
        </a:lnSpc>
        <a:spcBef>
          <a:spcPts val="1420"/>
        </a:spcBef>
        <a:buFont typeface="Arial" panose="020B0604020202020204" pitchFamily="34" charset="0"/>
        <a:buChar char="•"/>
        <a:defRPr sz="3976" kern="1200">
          <a:solidFill>
            <a:schemeClr val="tx1"/>
          </a:solidFill>
          <a:latin typeface="+mn-lt"/>
          <a:ea typeface="+mn-ea"/>
          <a:cs typeface="+mn-cs"/>
        </a:defRPr>
      </a:lvl1pPr>
      <a:lvl2pPr marL="973767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08" kern="1200">
          <a:solidFill>
            <a:schemeClr val="tx1"/>
          </a:solidFill>
          <a:latin typeface="+mn-lt"/>
          <a:ea typeface="+mn-ea"/>
          <a:cs typeface="+mn-cs"/>
        </a:defRPr>
      </a:lvl2pPr>
      <a:lvl3pPr marL="1622946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272124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921302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570481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4219659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868837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518015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1pPr>
      <a:lvl2pPr marL="649178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2pPr>
      <a:lvl3pPr marL="1298357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3pPr>
      <a:lvl4pPr marL="1947535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596713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245891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3895070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544248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193426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9" Type="http://schemas.openxmlformats.org/officeDocument/2006/relationships/image" Target="../media/image28.png"/><Relationship Id="rId21" Type="http://schemas.openxmlformats.org/officeDocument/2006/relationships/image" Target="../media/image18.png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20" Type="http://schemas.openxmlformats.org/officeDocument/2006/relationships/image" Target="../media/image15.png"/><Relationship Id="rId29" Type="http://schemas.openxmlformats.org/officeDocument/2006/relationships/image" Target="../media/image26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7" Type="http://schemas.openxmlformats.org/officeDocument/2006/relationships/image" Target="../media/image36.png"/><Relationship Id="rId40" Type="http://schemas.openxmlformats.org/officeDocument/2006/relationships/image" Target="../media/image29.png"/><Relationship Id="rId45" Type="http://schemas.openxmlformats.org/officeDocument/2006/relationships/image" Target="../media/image39.png"/><Relationship Id="rId5" Type="http://schemas.openxmlformats.org/officeDocument/2006/relationships/image" Target="../media/image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4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5" Type="http://schemas.openxmlformats.org/officeDocument/2006/relationships/image" Target="../media/image34.png"/><Relationship Id="rId43" Type="http://schemas.openxmlformats.org/officeDocument/2006/relationships/image" Target="../media/image33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06EBDE-9689-40E8-3DC3-7CAD580445D7}"/>
              </a:ext>
            </a:extLst>
          </p:cNvPr>
          <p:cNvSpPr/>
          <p:nvPr/>
        </p:nvSpPr>
        <p:spPr>
          <a:xfrm>
            <a:off x="2474159" y="116318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375F3-C375-878F-C354-2D122A2AA2DC}"/>
              </a:ext>
            </a:extLst>
          </p:cNvPr>
          <p:cNvSpPr/>
          <p:nvPr/>
        </p:nvSpPr>
        <p:spPr>
          <a:xfrm>
            <a:off x="2474159" y="315593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3931BE-C2B2-81F5-6C99-1A366A67BB61}"/>
              </a:ext>
            </a:extLst>
          </p:cNvPr>
          <p:cNvSpPr/>
          <p:nvPr/>
        </p:nvSpPr>
        <p:spPr>
          <a:xfrm>
            <a:off x="2474158" y="514868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A0A479-24DC-9F77-0BB6-8525F94D959D}"/>
              </a:ext>
            </a:extLst>
          </p:cNvPr>
          <p:cNvSpPr/>
          <p:nvPr/>
        </p:nvSpPr>
        <p:spPr>
          <a:xfrm>
            <a:off x="5476266" y="1163186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09324-7E0E-09EE-3D6C-CBE9A6A42B5B}"/>
              </a:ext>
            </a:extLst>
          </p:cNvPr>
          <p:cNvSpPr/>
          <p:nvPr/>
        </p:nvSpPr>
        <p:spPr>
          <a:xfrm>
            <a:off x="8478373" y="1163186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4FCF8-6425-4075-1447-A131B14C02A6}"/>
              </a:ext>
            </a:extLst>
          </p:cNvPr>
          <p:cNvSpPr/>
          <p:nvPr/>
        </p:nvSpPr>
        <p:spPr>
          <a:xfrm>
            <a:off x="11480480" y="1163185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D98B99-76DF-4B7F-5063-9692A46A310C}"/>
              </a:ext>
            </a:extLst>
          </p:cNvPr>
          <p:cNvSpPr/>
          <p:nvPr/>
        </p:nvSpPr>
        <p:spPr>
          <a:xfrm>
            <a:off x="5476265" y="315593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AEBD2E-1C33-A922-5317-A3E3F2828E76}"/>
              </a:ext>
            </a:extLst>
          </p:cNvPr>
          <p:cNvSpPr/>
          <p:nvPr/>
        </p:nvSpPr>
        <p:spPr>
          <a:xfrm>
            <a:off x="8478373" y="3155932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C8545-E40B-9965-C369-BF21BE344B21}"/>
              </a:ext>
            </a:extLst>
          </p:cNvPr>
          <p:cNvSpPr/>
          <p:nvPr/>
        </p:nvSpPr>
        <p:spPr>
          <a:xfrm>
            <a:off x="11480480" y="3155931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1AB2B-456E-AB4B-4308-637070A1D12C}"/>
              </a:ext>
            </a:extLst>
          </p:cNvPr>
          <p:cNvSpPr/>
          <p:nvPr/>
        </p:nvSpPr>
        <p:spPr>
          <a:xfrm>
            <a:off x="5476265" y="514867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B51F4-B1BF-85FB-82B6-29E44BDCAD43}"/>
              </a:ext>
            </a:extLst>
          </p:cNvPr>
          <p:cNvSpPr/>
          <p:nvPr/>
        </p:nvSpPr>
        <p:spPr>
          <a:xfrm>
            <a:off x="8478372" y="5148678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86B2A-65E9-AC38-F68C-E255DA8019DF}"/>
              </a:ext>
            </a:extLst>
          </p:cNvPr>
          <p:cNvSpPr/>
          <p:nvPr/>
        </p:nvSpPr>
        <p:spPr>
          <a:xfrm>
            <a:off x="11480480" y="514867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E55BB1-C1D7-4DFD-A7A8-F2F42AD050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29940" y="1491078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7E140D-EA9B-BD1B-7B1F-8A35AC8999E9}"/>
              </a:ext>
            </a:extLst>
          </p:cNvPr>
          <p:cNvCxnSpPr>
            <a:cxnSpLocks/>
          </p:cNvCxnSpPr>
          <p:nvPr/>
        </p:nvCxnSpPr>
        <p:spPr>
          <a:xfrm flipV="1">
            <a:off x="6132046" y="149107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6EFEA-F73C-5BC6-E063-E76B34946B55}"/>
              </a:ext>
            </a:extLst>
          </p:cNvPr>
          <p:cNvCxnSpPr>
            <a:cxnSpLocks/>
          </p:cNvCxnSpPr>
          <p:nvPr/>
        </p:nvCxnSpPr>
        <p:spPr>
          <a:xfrm flipV="1">
            <a:off x="9134154" y="149107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6BBDE-1D64-94D7-81E6-17414E76FB45}"/>
              </a:ext>
            </a:extLst>
          </p:cNvPr>
          <p:cNvCxnSpPr>
            <a:cxnSpLocks/>
          </p:cNvCxnSpPr>
          <p:nvPr/>
        </p:nvCxnSpPr>
        <p:spPr>
          <a:xfrm flipV="1">
            <a:off x="3129940" y="3483822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CDBA1-DCF0-778C-2521-3B9AF40B2FAF}"/>
              </a:ext>
            </a:extLst>
          </p:cNvPr>
          <p:cNvCxnSpPr>
            <a:cxnSpLocks/>
          </p:cNvCxnSpPr>
          <p:nvPr/>
        </p:nvCxnSpPr>
        <p:spPr>
          <a:xfrm flipV="1">
            <a:off x="6132046" y="3483822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9870F0-320F-85B5-1529-5586ADF5A8B8}"/>
              </a:ext>
            </a:extLst>
          </p:cNvPr>
          <p:cNvCxnSpPr>
            <a:cxnSpLocks/>
          </p:cNvCxnSpPr>
          <p:nvPr/>
        </p:nvCxnSpPr>
        <p:spPr>
          <a:xfrm flipV="1">
            <a:off x="9134154" y="348612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A2AA-8F90-053B-95F9-1215166C9977}"/>
              </a:ext>
            </a:extLst>
          </p:cNvPr>
          <p:cNvCxnSpPr>
            <a:cxnSpLocks/>
          </p:cNvCxnSpPr>
          <p:nvPr/>
        </p:nvCxnSpPr>
        <p:spPr>
          <a:xfrm flipV="1">
            <a:off x="3129940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8319D3-5BA1-8F02-98BE-502F45F14BBA}"/>
              </a:ext>
            </a:extLst>
          </p:cNvPr>
          <p:cNvCxnSpPr>
            <a:cxnSpLocks/>
          </p:cNvCxnSpPr>
          <p:nvPr/>
        </p:nvCxnSpPr>
        <p:spPr>
          <a:xfrm flipV="1">
            <a:off x="6132046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5659D-9B8D-E529-E193-EC21837DC5B0}"/>
              </a:ext>
            </a:extLst>
          </p:cNvPr>
          <p:cNvCxnSpPr>
            <a:cxnSpLocks/>
          </p:cNvCxnSpPr>
          <p:nvPr/>
        </p:nvCxnSpPr>
        <p:spPr>
          <a:xfrm flipV="1">
            <a:off x="9134154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C357A-FE05-E106-C6C0-C6AA45A8363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802049" y="1818970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FDF955-D1E2-C439-5D7F-8D2561038F52}"/>
              </a:ext>
            </a:extLst>
          </p:cNvPr>
          <p:cNvCxnSpPr>
            <a:cxnSpLocks/>
          </p:cNvCxnSpPr>
          <p:nvPr/>
        </p:nvCxnSpPr>
        <p:spPr>
          <a:xfrm>
            <a:off x="2796736" y="381171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95F2-98D2-F3EC-7BD7-8C16B36F6202}"/>
              </a:ext>
            </a:extLst>
          </p:cNvPr>
          <p:cNvCxnSpPr>
            <a:cxnSpLocks/>
          </p:cNvCxnSpPr>
          <p:nvPr/>
        </p:nvCxnSpPr>
        <p:spPr>
          <a:xfrm>
            <a:off x="5804154" y="1818968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3E0E00-D09E-8F53-1BB3-EB1369A3CEB4}"/>
              </a:ext>
            </a:extLst>
          </p:cNvPr>
          <p:cNvCxnSpPr>
            <a:cxnSpLocks/>
          </p:cNvCxnSpPr>
          <p:nvPr/>
        </p:nvCxnSpPr>
        <p:spPr>
          <a:xfrm>
            <a:off x="8806261" y="181896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041F1D-996E-96A8-CAD4-AA3C2B5D7F2D}"/>
              </a:ext>
            </a:extLst>
          </p:cNvPr>
          <p:cNvCxnSpPr>
            <a:cxnSpLocks/>
          </p:cNvCxnSpPr>
          <p:nvPr/>
        </p:nvCxnSpPr>
        <p:spPr>
          <a:xfrm>
            <a:off x="11808369" y="181896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3BA939-9088-98F7-00F2-FC78792FBEFD}"/>
              </a:ext>
            </a:extLst>
          </p:cNvPr>
          <p:cNvCxnSpPr>
            <a:cxnSpLocks/>
          </p:cNvCxnSpPr>
          <p:nvPr/>
        </p:nvCxnSpPr>
        <p:spPr>
          <a:xfrm>
            <a:off x="5804154" y="3811713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B7E63-A75A-EDE6-CB06-966E426418DF}"/>
              </a:ext>
            </a:extLst>
          </p:cNvPr>
          <p:cNvCxnSpPr>
            <a:cxnSpLocks/>
          </p:cNvCxnSpPr>
          <p:nvPr/>
        </p:nvCxnSpPr>
        <p:spPr>
          <a:xfrm>
            <a:off x="8808570" y="3811712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8FA657-49E3-EEB7-2CDD-D1D699D2ED9A}"/>
              </a:ext>
            </a:extLst>
          </p:cNvPr>
          <p:cNvCxnSpPr>
            <a:cxnSpLocks/>
          </p:cNvCxnSpPr>
          <p:nvPr/>
        </p:nvCxnSpPr>
        <p:spPr>
          <a:xfrm>
            <a:off x="11808369" y="3811711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/>
              <p:nvPr/>
            </p:nvSpPr>
            <p:spPr>
              <a:xfrm>
                <a:off x="2575185" y="122391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85" y="1223916"/>
                <a:ext cx="535419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/>
              <p:nvPr/>
            </p:nvSpPr>
            <p:spPr>
              <a:xfrm>
                <a:off x="2582198" y="3228268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98" y="3228268"/>
                <a:ext cx="535419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/>
              <p:nvPr/>
            </p:nvSpPr>
            <p:spPr>
              <a:xfrm>
                <a:off x="2561878" y="522066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78" y="5220663"/>
                <a:ext cx="535419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/>
              <p:nvPr/>
            </p:nvSpPr>
            <p:spPr>
              <a:xfrm>
                <a:off x="5563986" y="521525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986" y="5215253"/>
                <a:ext cx="535419" cy="461665"/>
              </a:xfrm>
              <a:prstGeom prst="rect">
                <a:avLst/>
              </a:prstGeom>
              <a:blipFill>
                <a:blip r:embed="rId5"/>
                <a:stretch>
                  <a:fillRect l="-340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/>
              <p:nvPr/>
            </p:nvSpPr>
            <p:spPr>
              <a:xfrm>
                <a:off x="8557835" y="522506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835" y="5225065"/>
                <a:ext cx="53541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/>
              <p:nvPr/>
            </p:nvSpPr>
            <p:spPr>
              <a:xfrm>
                <a:off x="11550014" y="5225064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014" y="5225064"/>
                <a:ext cx="535419" cy="461665"/>
              </a:xfrm>
              <a:prstGeom prst="rect">
                <a:avLst/>
              </a:prstGeom>
              <a:blipFill>
                <a:blip r:embed="rId7"/>
                <a:stretch>
                  <a:fillRect l="-340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/>
              <p:nvPr/>
            </p:nvSpPr>
            <p:spPr>
              <a:xfrm>
                <a:off x="5584305" y="3228268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305" y="3228268"/>
                <a:ext cx="535419" cy="461665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/>
              <p:nvPr/>
            </p:nvSpPr>
            <p:spPr>
              <a:xfrm>
                <a:off x="8608634" y="3228267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634" y="3228267"/>
                <a:ext cx="535419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/>
              <p:nvPr/>
            </p:nvSpPr>
            <p:spPr>
              <a:xfrm>
                <a:off x="11570334" y="3215930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334" y="3215930"/>
                <a:ext cx="535419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/>
              <p:nvPr/>
            </p:nvSpPr>
            <p:spPr>
              <a:xfrm>
                <a:off x="5587103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03" y="1222369"/>
                <a:ext cx="535419" cy="461665"/>
              </a:xfrm>
              <a:prstGeom prst="rect">
                <a:avLst/>
              </a:prstGeom>
              <a:blipFill>
                <a:blip r:embed="rId11"/>
                <a:stretch>
                  <a:fillRect l="-114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/>
              <p:nvPr/>
            </p:nvSpPr>
            <p:spPr>
              <a:xfrm>
                <a:off x="8568716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716" y="1222369"/>
                <a:ext cx="535419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/>
              <p:nvPr/>
            </p:nvSpPr>
            <p:spPr>
              <a:xfrm>
                <a:off x="11591319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319" y="1222369"/>
                <a:ext cx="535419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/>
              <p:nvPr/>
            </p:nvSpPr>
            <p:spPr>
              <a:xfrm>
                <a:off x="3502272" y="1566463"/>
                <a:ext cx="1630831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272" y="1566463"/>
                <a:ext cx="1630831" cy="4594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/>
              <p:nvPr/>
            </p:nvSpPr>
            <p:spPr>
              <a:xfrm>
                <a:off x="6479409" y="1592341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09" y="1592341"/>
                <a:ext cx="193193" cy="276999"/>
              </a:xfrm>
              <a:prstGeom prst="rect">
                <a:avLst/>
              </a:prstGeom>
              <a:blipFill>
                <a:blip r:embed="rId1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/>
              <p:nvPr/>
            </p:nvSpPr>
            <p:spPr>
              <a:xfrm>
                <a:off x="10196580" y="1512648"/>
                <a:ext cx="220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580" y="1512648"/>
                <a:ext cx="220624" cy="276999"/>
              </a:xfrm>
              <a:prstGeom prst="rect">
                <a:avLst/>
              </a:prstGeom>
              <a:blipFill>
                <a:blip r:embed="rId18"/>
                <a:stretch>
                  <a:fillRect l="-16667" r="-1388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/>
              <p:nvPr/>
            </p:nvSpPr>
            <p:spPr>
              <a:xfrm>
                <a:off x="2511249" y="2255482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49" y="2255482"/>
                <a:ext cx="264111" cy="276999"/>
              </a:xfrm>
              <a:prstGeom prst="rect">
                <a:avLst/>
              </a:prstGeom>
              <a:blipFill>
                <a:blip r:embed="rId19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/>
              <p:nvPr/>
            </p:nvSpPr>
            <p:spPr>
              <a:xfrm>
                <a:off x="5483266" y="2255482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266" y="2255482"/>
                <a:ext cx="264111" cy="276999"/>
              </a:xfrm>
              <a:prstGeom prst="rect">
                <a:avLst/>
              </a:prstGeom>
              <a:blipFill>
                <a:blip r:embed="rId20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/>
              <p:nvPr/>
            </p:nvSpPr>
            <p:spPr>
              <a:xfrm>
                <a:off x="8523399" y="2255481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99" y="2255481"/>
                <a:ext cx="264111" cy="276999"/>
              </a:xfrm>
              <a:prstGeom prst="rect">
                <a:avLst/>
              </a:prstGeom>
              <a:blipFill>
                <a:blip r:embed="rId21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/>
              <p:nvPr/>
            </p:nvSpPr>
            <p:spPr>
              <a:xfrm>
                <a:off x="11489209" y="2255481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209" y="2255481"/>
                <a:ext cx="264111" cy="276999"/>
              </a:xfrm>
              <a:prstGeom prst="rect">
                <a:avLst/>
              </a:prstGeom>
              <a:blipFill>
                <a:blip r:embed="rId22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/>
              <p:nvPr/>
            </p:nvSpPr>
            <p:spPr>
              <a:xfrm>
                <a:off x="2511249" y="4333947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49" y="4333947"/>
                <a:ext cx="242246" cy="296428"/>
              </a:xfrm>
              <a:prstGeom prst="rect">
                <a:avLst/>
              </a:prstGeom>
              <a:blipFill>
                <a:blip r:embed="rId23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/>
              <p:nvPr/>
            </p:nvSpPr>
            <p:spPr>
              <a:xfrm>
                <a:off x="5488299" y="4333947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99" y="4333947"/>
                <a:ext cx="242246" cy="296428"/>
              </a:xfrm>
              <a:prstGeom prst="rect">
                <a:avLst/>
              </a:prstGeom>
              <a:blipFill>
                <a:blip r:embed="rId24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/>
              <p:nvPr/>
            </p:nvSpPr>
            <p:spPr>
              <a:xfrm>
                <a:off x="8534360" y="4349530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60" y="4349530"/>
                <a:ext cx="242246" cy="296428"/>
              </a:xfrm>
              <a:prstGeom prst="rect">
                <a:avLst/>
              </a:prstGeom>
              <a:blipFill>
                <a:blip r:embed="rId25"/>
                <a:stretch>
                  <a:fillRect l="-15000" r="-12500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/>
              <p:nvPr/>
            </p:nvSpPr>
            <p:spPr>
              <a:xfrm>
                <a:off x="11515281" y="4333864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281" y="4333864"/>
                <a:ext cx="242246" cy="296428"/>
              </a:xfrm>
              <a:prstGeom prst="rect">
                <a:avLst/>
              </a:prstGeom>
              <a:blipFill>
                <a:blip r:embed="rId26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CDF0DD3C-17AF-DE94-04F9-422BD3E7CA3C}"/>
              </a:ext>
            </a:extLst>
          </p:cNvPr>
          <p:cNvSpPr/>
          <p:nvPr/>
        </p:nvSpPr>
        <p:spPr>
          <a:xfrm>
            <a:off x="12237576" y="1163175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969371F-85E0-9A68-DD78-4D80F2EBBB22}"/>
              </a:ext>
            </a:extLst>
          </p:cNvPr>
          <p:cNvSpPr/>
          <p:nvPr/>
        </p:nvSpPr>
        <p:spPr>
          <a:xfrm>
            <a:off x="12233316" y="3155921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243D65-8D5F-7790-DA03-B98EF7A63C5C}"/>
              </a:ext>
            </a:extLst>
          </p:cNvPr>
          <p:cNvCxnSpPr>
            <a:cxnSpLocks/>
          </p:cNvCxnSpPr>
          <p:nvPr/>
        </p:nvCxnSpPr>
        <p:spPr>
          <a:xfrm>
            <a:off x="12405053" y="3483811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5D59A63-0A1B-8D78-304C-F2B5B4D5B158}"/>
              </a:ext>
            </a:extLst>
          </p:cNvPr>
          <p:cNvSpPr/>
          <p:nvPr/>
        </p:nvSpPr>
        <p:spPr>
          <a:xfrm>
            <a:off x="12241905" y="5155940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DA155B-141B-85F8-9155-7D627F3847C0}"/>
              </a:ext>
            </a:extLst>
          </p:cNvPr>
          <p:cNvCxnSpPr>
            <a:cxnSpLocks/>
          </p:cNvCxnSpPr>
          <p:nvPr/>
        </p:nvCxnSpPr>
        <p:spPr>
          <a:xfrm>
            <a:off x="12413640" y="5483830"/>
            <a:ext cx="824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/>
              <p:nvPr/>
            </p:nvSpPr>
            <p:spPr>
              <a:xfrm>
                <a:off x="12599512" y="1188622"/>
                <a:ext cx="352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512" y="1188622"/>
                <a:ext cx="352276" cy="276999"/>
              </a:xfrm>
              <a:prstGeom prst="rect">
                <a:avLst/>
              </a:prstGeom>
              <a:blipFill>
                <a:blip r:embed="rId27"/>
                <a:stretch>
                  <a:fillRect l="-10345" r="-344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/>
              <p:nvPr/>
            </p:nvSpPr>
            <p:spPr>
              <a:xfrm>
                <a:off x="12599512" y="3172309"/>
                <a:ext cx="330410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512" y="3172309"/>
                <a:ext cx="330410" cy="296428"/>
              </a:xfrm>
              <a:prstGeom prst="rect">
                <a:avLst/>
              </a:prstGeom>
              <a:blipFill>
                <a:blip r:embed="rId28"/>
                <a:stretch>
                  <a:fillRect l="-9259" r="-1111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/>
              <p:nvPr/>
            </p:nvSpPr>
            <p:spPr>
              <a:xfrm>
                <a:off x="12594190" y="5156795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190" y="5156795"/>
                <a:ext cx="358816" cy="276999"/>
              </a:xfrm>
              <a:prstGeom prst="rect">
                <a:avLst/>
              </a:prstGeom>
              <a:blipFill>
                <a:blip r:embed="rId29"/>
                <a:stretch>
                  <a:fillRect l="-8475" r="-508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27D1A60F-E457-78CC-3048-BE3DF2F10631}"/>
              </a:ext>
            </a:extLst>
          </p:cNvPr>
          <p:cNvSpPr/>
          <p:nvPr/>
        </p:nvSpPr>
        <p:spPr>
          <a:xfrm rot="5400000">
            <a:off x="8720394" y="5963488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D4A706-9023-1A45-297E-605643842C4A}"/>
              </a:ext>
            </a:extLst>
          </p:cNvPr>
          <p:cNvCxnSpPr>
            <a:stCxn id="48" idx="1"/>
          </p:cNvCxnSpPr>
          <p:nvPr/>
        </p:nvCxnSpPr>
        <p:spPr>
          <a:xfrm>
            <a:off x="8806260" y="6377246"/>
            <a:ext cx="0" cy="413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ED861A-3CB9-5035-34BD-4F7400CA9E57}"/>
              </a:ext>
            </a:extLst>
          </p:cNvPr>
          <p:cNvCxnSpPr>
            <a:cxnSpLocks/>
          </p:cNvCxnSpPr>
          <p:nvPr/>
        </p:nvCxnSpPr>
        <p:spPr>
          <a:xfrm>
            <a:off x="8815209" y="6790432"/>
            <a:ext cx="19087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/>
              <p:nvPr/>
            </p:nvSpPr>
            <p:spPr>
              <a:xfrm>
                <a:off x="9676702" y="644534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702" y="6445340"/>
                <a:ext cx="185755" cy="276999"/>
              </a:xfrm>
              <a:prstGeom prst="rect">
                <a:avLst/>
              </a:prstGeom>
              <a:blipFill>
                <a:blip r:embed="rId33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B92B81-8452-D363-4576-71CD655C292F}"/>
              </a:ext>
            </a:extLst>
          </p:cNvPr>
          <p:cNvCxnSpPr>
            <a:cxnSpLocks/>
          </p:cNvCxnSpPr>
          <p:nvPr/>
        </p:nvCxnSpPr>
        <p:spPr>
          <a:xfrm>
            <a:off x="12404406" y="1493136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1B0EF7B-CCD2-8E64-6749-1C877A29684F}"/>
              </a:ext>
            </a:extLst>
          </p:cNvPr>
          <p:cNvSpPr/>
          <p:nvPr/>
        </p:nvSpPr>
        <p:spPr>
          <a:xfrm rot="10800000">
            <a:off x="1449417" y="3151527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BA88DEBD-380E-43B0-3A84-8485F268CA9F}"/>
              </a:ext>
            </a:extLst>
          </p:cNvPr>
          <p:cNvSpPr/>
          <p:nvPr/>
        </p:nvSpPr>
        <p:spPr>
          <a:xfrm rot="10800000">
            <a:off x="1449417" y="5148673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/>
              <p:nvPr/>
            </p:nvSpPr>
            <p:spPr>
              <a:xfrm rot="16200000">
                <a:off x="-1314547" y="3361576"/>
                <a:ext cx="4052583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⁡(0 , 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)∙(1−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14547" y="3361576"/>
                <a:ext cx="4052583" cy="45942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/>
              <p:nvPr/>
            </p:nvSpPr>
            <p:spPr>
              <a:xfrm>
                <a:off x="6471679" y="3634881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79" y="3634881"/>
                <a:ext cx="193193" cy="276999"/>
              </a:xfrm>
              <a:prstGeom prst="rect">
                <a:avLst/>
              </a:prstGeom>
              <a:blipFill>
                <a:blip r:embed="rId35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/>
              <p:nvPr/>
            </p:nvSpPr>
            <p:spPr>
              <a:xfrm>
                <a:off x="6464169" y="509646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169" y="5096468"/>
                <a:ext cx="193193" cy="276999"/>
              </a:xfrm>
              <a:prstGeom prst="rect">
                <a:avLst/>
              </a:prstGeom>
              <a:blipFill>
                <a:blip r:embed="rId36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/>
              <p:nvPr/>
            </p:nvSpPr>
            <p:spPr>
              <a:xfrm>
                <a:off x="10207829" y="35912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829" y="3591286"/>
                <a:ext cx="180947" cy="276999"/>
              </a:xfrm>
              <a:prstGeom prst="rect">
                <a:avLst/>
              </a:prstGeom>
              <a:blipFill>
                <a:blip r:embed="rId37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/>
              <p:nvPr/>
            </p:nvSpPr>
            <p:spPr>
              <a:xfrm>
                <a:off x="10207829" y="5103074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829" y="5103074"/>
                <a:ext cx="180947" cy="276999"/>
              </a:xfrm>
              <a:prstGeom prst="rect">
                <a:avLst/>
              </a:prstGeom>
              <a:blipFill>
                <a:blip r:embed="rId38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991E65-0F24-F4EC-0072-14873F038B3B}"/>
              </a:ext>
            </a:extLst>
          </p:cNvPr>
          <p:cNvCxnSpPr>
            <a:stCxn id="10" idx="1"/>
            <a:endCxn id="4" idx="7"/>
          </p:cNvCxnSpPr>
          <p:nvPr/>
        </p:nvCxnSpPr>
        <p:spPr>
          <a:xfrm rot="16200000" flipH="1" flipV="1">
            <a:off x="7305209" y="-3012084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B0CD49-BDC7-CEE9-2773-89C4E062595A}"/>
              </a:ext>
            </a:extLst>
          </p:cNvPr>
          <p:cNvCxnSpPr>
            <a:stCxn id="13" idx="1"/>
            <a:endCxn id="5" idx="7"/>
          </p:cNvCxnSpPr>
          <p:nvPr/>
        </p:nvCxnSpPr>
        <p:spPr>
          <a:xfrm rot="16200000" flipH="1" flipV="1">
            <a:off x="7305209" y="-1019338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C7BF07C-FEE4-1688-D1E8-1110B871A7DC}"/>
              </a:ext>
            </a:extLst>
          </p:cNvPr>
          <p:cNvCxnSpPr>
            <a:stCxn id="16" idx="3"/>
            <a:endCxn id="6" idx="5"/>
          </p:cNvCxnSpPr>
          <p:nvPr/>
        </p:nvCxnSpPr>
        <p:spPr>
          <a:xfrm rot="5400000">
            <a:off x="7305210" y="1437118"/>
            <a:ext cx="3" cy="8542613"/>
          </a:xfrm>
          <a:prstGeom prst="bentConnector3">
            <a:avLst>
              <a:gd name="adj1" fmla="val 108213333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618A4E-9D73-63BB-971E-53CCA79BAF1F}"/>
              </a:ext>
            </a:extLst>
          </p:cNvPr>
          <p:cNvCxnSpPr>
            <a:stCxn id="64" idx="1"/>
            <a:endCxn id="4" idx="2"/>
          </p:cNvCxnSpPr>
          <p:nvPr/>
        </p:nvCxnSpPr>
        <p:spPr>
          <a:xfrm flipV="1">
            <a:off x="1449416" y="1491079"/>
            <a:ext cx="1024742" cy="1988339"/>
          </a:xfrm>
          <a:prstGeom prst="bentConnector3">
            <a:avLst>
              <a:gd name="adj1" fmla="val -29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EAA53E0-D6D3-73B6-CE2B-E0E8C4CB7A91}"/>
              </a:ext>
            </a:extLst>
          </p:cNvPr>
          <p:cNvCxnSpPr>
            <a:stCxn id="65" idx="1"/>
            <a:endCxn id="4" idx="2"/>
          </p:cNvCxnSpPr>
          <p:nvPr/>
        </p:nvCxnSpPr>
        <p:spPr>
          <a:xfrm flipV="1">
            <a:off x="1449416" y="1491079"/>
            <a:ext cx="1024742" cy="3985485"/>
          </a:xfrm>
          <a:prstGeom prst="bentConnector3">
            <a:avLst>
              <a:gd name="adj1" fmla="val -292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5B4C2B1-2B26-A187-04B1-29F47EF60945}"/>
              </a:ext>
            </a:extLst>
          </p:cNvPr>
          <p:cNvSpPr/>
          <p:nvPr/>
        </p:nvSpPr>
        <p:spPr>
          <a:xfrm>
            <a:off x="6987195" y="7204298"/>
            <a:ext cx="655783" cy="655783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028A05-A149-80D6-A31C-2750C3383491}"/>
                  </a:ext>
                </a:extLst>
              </p:cNvPr>
              <p:cNvSpPr txBox="1"/>
              <p:nvPr/>
            </p:nvSpPr>
            <p:spPr>
              <a:xfrm>
                <a:off x="7029768" y="730135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028A05-A149-80D6-A31C-2750C338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68" y="7301356"/>
                <a:ext cx="535419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ADD5360-73B8-35D2-9635-2F1D159877AE}"/>
              </a:ext>
            </a:extLst>
          </p:cNvPr>
          <p:cNvCxnSpPr>
            <a:stCxn id="9" idx="3"/>
            <a:endCxn id="50" idx="0"/>
          </p:cNvCxnSpPr>
          <p:nvPr/>
        </p:nvCxnSpPr>
        <p:spPr>
          <a:xfrm rot="5400000">
            <a:off x="5204066" y="3833954"/>
            <a:ext cx="5481366" cy="1259323"/>
          </a:xfrm>
          <a:prstGeom prst="bentConnector3">
            <a:avLst>
              <a:gd name="adj1" fmla="val 47"/>
            </a:avLst>
          </a:prstGeom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64C6D9-27E1-4693-8949-FC0E52BD00E9}"/>
              </a:ext>
            </a:extLst>
          </p:cNvPr>
          <p:cNvCxnSpPr>
            <a:cxnSpLocks/>
          </p:cNvCxnSpPr>
          <p:nvPr/>
        </p:nvCxnSpPr>
        <p:spPr>
          <a:xfrm flipH="1">
            <a:off x="7331194" y="3715678"/>
            <a:ext cx="124321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9255286-27A6-903F-A3C2-A835934DE503}"/>
              </a:ext>
            </a:extLst>
          </p:cNvPr>
          <p:cNvCxnSpPr>
            <a:cxnSpLocks/>
          </p:cNvCxnSpPr>
          <p:nvPr/>
        </p:nvCxnSpPr>
        <p:spPr>
          <a:xfrm flipH="1">
            <a:off x="7331194" y="5707398"/>
            <a:ext cx="124321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3DF7E2D-A639-B0EF-1139-15E5726B5D58}"/>
              </a:ext>
            </a:extLst>
          </p:cNvPr>
          <p:cNvCxnSpPr>
            <a:cxnSpLocks/>
          </p:cNvCxnSpPr>
          <p:nvPr/>
        </p:nvCxnSpPr>
        <p:spPr>
          <a:xfrm flipH="1">
            <a:off x="2099471" y="7349072"/>
            <a:ext cx="4953447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0947A2-044E-2E75-AF2D-9E6D0C3A1503}"/>
              </a:ext>
            </a:extLst>
          </p:cNvPr>
          <p:cNvCxnSpPr>
            <a:cxnSpLocks/>
          </p:cNvCxnSpPr>
          <p:nvPr/>
        </p:nvCxnSpPr>
        <p:spPr>
          <a:xfrm flipH="1" flipV="1">
            <a:off x="2087285" y="1730840"/>
            <a:ext cx="11559" cy="561823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C59592-455A-E51F-E77D-DC94BFA6EE44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099471" y="1722933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7C586E4-A4FF-078F-CDB8-9CA50D1BBFB9}"/>
              </a:ext>
            </a:extLst>
          </p:cNvPr>
          <p:cNvCxnSpPr>
            <a:cxnSpLocks/>
          </p:cNvCxnSpPr>
          <p:nvPr/>
        </p:nvCxnSpPr>
        <p:spPr>
          <a:xfrm flipV="1">
            <a:off x="2105351" y="3728185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FAFAD2-2E86-CFCC-DDA8-AE7EF1C7B3F4}"/>
              </a:ext>
            </a:extLst>
          </p:cNvPr>
          <p:cNvCxnSpPr>
            <a:cxnSpLocks/>
          </p:cNvCxnSpPr>
          <p:nvPr/>
        </p:nvCxnSpPr>
        <p:spPr>
          <a:xfrm flipV="1">
            <a:off x="2110749" y="5717209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383AE14-8954-CDD9-E6D7-4327FF7CC37E}"/>
              </a:ext>
            </a:extLst>
          </p:cNvPr>
          <p:cNvCxnSpPr>
            <a:cxnSpLocks/>
          </p:cNvCxnSpPr>
          <p:nvPr/>
        </p:nvCxnSpPr>
        <p:spPr>
          <a:xfrm>
            <a:off x="4028440" y="7532188"/>
            <a:ext cx="29542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66DB42B-1444-FF81-AC14-5FF2411F997D}"/>
                  </a:ext>
                </a:extLst>
              </p:cNvPr>
              <p:cNvSpPr txBox="1"/>
              <p:nvPr/>
            </p:nvSpPr>
            <p:spPr>
              <a:xfrm>
                <a:off x="6479725" y="626172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66DB42B-1444-FF81-AC14-5FF2411F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725" y="626172"/>
                <a:ext cx="177100" cy="276999"/>
              </a:xfrm>
              <a:prstGeom prst="rect">
                <a:avLst/>
              </a:prstGeom>
              <a:blipFill>
                <a:blip r:embed="rId40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B0686A-017E-2DBE-BCF5-A9ACD35714E2}"/>
                  </a:ext>
                </a:extLst>
              </p:cNvPr>
              <p:cNvSpPr txBox="1"/>
              <p:nvPr/>
            </p:nvSpPr>
            <p:spPr>
              <a:xfrm>
                <a:off x="6472215" y="264113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B0686A-017E-2DBE-BCF5-A9ACD3571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215" y="2641138"/>
                <a:ext cx="177100" cy="276999"/>
              </a:xfrm>
              <a:prstGeom prst="rect">
                <a:avLst/>
              </a:prstGeom>
              <a:blipFill>
                <a:blip r:embed="rId41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BCEEE4-555F-52E1-CDD3-B3CB432035B6}"/>
                  </a:ext>
                </a:extLst>
              </p:cNvPr>
              <p:cNvSpPr txBox="1"/>
              <p:nvPr/>
            </p:nvSpPr>
            <p:spPr>
              <a:xfrm>
                <a:off x="6475599" y="5753042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BCEEE4-555F-52E1-CDD3-B3CB4320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599" y="5753042"/>
                <a:ext cx="177100" cy="276999"/>
              </a:xfrm>
              <a:prstGeom prst="rect">
                <a:avLst/>
              </a:prstGeom>
              <a:blipFill>
                <a:blip r:embed="rId42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E385B8-CDAC-7A23-0A1A-2C8A6A715860}"/>
                  </a:ext>
                </a:extLst>
              </p:cNvPr>
              <p:cNvSpPr txBox="1"/>
              <p:nvPr/>
            </p:nvSpPr>
            <p:spPr>
              <a:xfrm>
                <a:off x="8930933" y="7632805"/>
                <a:ext cx="369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E385B8-CDAC-7A23-0A1A-2C8A6A7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33" y="7632805"/>
                <a:ext cx="369332" cy="276999"/>
              </a:xfrm>
              <a:prstGeom prst="rect">
                <a:avLst/>
              </a:prstGeom>
              <a:blipFill>
                <a:blip r:embed="rId43"/>
                <a:stretch>
                  <a:fillRect l="-8197" r="-655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25EC0E-1BEE-0369-41EA-6E7D4D381848}"/>
                  </a:ext>
                </a:extLst>
              </p:cNvPr>
              <p:cNvSpPr txBox="1"/>
              <p:nvPr/>
            </p:nvSpPr>
            <p:spPr>
              <a:xfrm>
                <a:off x="4637962" y="7614807"/>
                <a:ext cx="1879425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25EC0E-1BEE-0369-41EA-6E7D4D38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962" y="7614807"/>
                <a:ext cx="1879425" cy="296428"/>
              </a:xfrm>
              <a:prstGeom prst="rect">
                <a:avLst/>
              </a:prstGeom>
              <a:blipFill>
                <a:blip r:embed="rId44"/>
                <a:stretch>
                  <a:fillRect l="-2597" r="-649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07C9F-DE48-05D0-ECDA-3B4AF64EC304}"/>
              </a:ext>
            </a:extLst>
          </p:cNvPr>
          <p:cNvCxnSpPr>
            <a:cxnSpLocks/>
          </p:cNvCxnSpPr>
          <p:nvPr/>
        </p:nvCxnSpPr>
        <p:spPr>
          <a:xfrm flipV="1">
            <a:off x="7655560" y="7532188"/>
            <a:ext cx="3068389" cy="5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78770A-5070-5BC3-7980-A583608C368A}"/>
                  </a:ext>
                </a:extLst>
              </p:cNvPr>
              <p:cNvSpPr txBox="1"/>
              <p:nvPr/>
            </p:nvSpPr>
            <p:spPr>
              <a:xfrm>
                <a:off x="3441029" y="3628597"/>
                <a:ext cx="1610248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78770A-5070-5BC3-7980-A583608C3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029" y="3628597"/>
                <a:ext cx="1610248" cy="45942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4F9DA43-2892-F06B-7FD1-5BE1A543BDA2}"/>
                  </a:ext>
                </a:extLst>
              </p:cNvPr>
              <p:cNvSpPr txBox="1"/>
              <p:nvPr/>
            </p:nvSpPr>
            <p:spPr>
              <a:xfrm>
                <a:off x="3452518" y="4964567"/>
                <a:ext cx="1635704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4F9DA43-2892-F06B-7FD1-5BE1A543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518" y="4964567"/>
                <a:ext cx="1635704" cy="4594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149</TotalTime>
  <Words>90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CLEMOT</dc:creator>
  <cp:lastModifiedBy>Bastien CLEMOT</cp:lastModifiedBy>
  <cp:revision>22</cp:revision>
  <dcterms:created xsi:type="dcterms:W3CDTF">2023-09-18T12:02:15Z</dcterms:created>
  <dcterms:modified xsi:type="dcterms:W3CDTF">2023-10-12T10:12:05Z</dcterms:modified>
</cp:coreProperties>
</file>