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8188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7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411" y="1995312"/>
            <a:ext cx="9195991" cy="4244622"/>
          </a:xfrm>
        </p:spPr>
        <p:txBody>
          <a:bodyPr anchor="b"/>
          <a:lstStyle>
            <a:lvl1pPr algn="ctr">
              <a:defRPr sz="70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352" y="6403623"/>
            <a:ext cx="8114110" cy="2943577"/>
          </a:xfrm>
        </p:spPr>
        <p:txBody>
          <a:bodyPr/>
          <a:lstStyle>
            <a:lvl1pPr marL="0" indent="0" algn="ctr">
              <a:buNone/>
              <a:defRPr sz="2840"/>
            </a:lvl1pPr>
            <a:lvl2pPr marL="540959" indent="0" algn="ctr">
              <a:buNone/>
              <a:defRPr sz="2366"/>
            </a:lvl2pPr>
            <a:lvl3pPr marL="1081918" indent="0" algn="ctr">
              <a:buNone/>
              <a:defRPr sz="2130"/>
            </a:lvl3pPr>
            <a:lvl4pPr marL="1622877" indent="0" algn="ctr">
              <a:buNone/>
              <a:defRPr sz="1893"/>
            </a:lvl4pPr>
            <a:lvl5pPr marL="2163836" indent="0" algn="ctr">
              <a:buNone/>
              <a:defRPr sz="1893"/>
            </a:lvl5pPr>
            <a:lvl6pPr marL="2704795" indent="0" algn="ctr">
              <a:buNone/>
              <a:defRPr sz="1893"/>
            </a:lvl6pPr>
            <a:lvl7pPr marL="3245754" indent="0" algn="ctr">
              <a:buNone/>
              <a:defRPr sz="1893"/>
            </a:lvl7pPr>
            <a:lvl8pPr marL="3786713" indent="0" algn="ctr">
              <a:buNone/>
              <a:defRPr sz="1893"/>
            </a:lvl8pPr>
            <a:lvl9pPr marL="4327672" indent="0" algn="ctr">
              <a:buNone/>
              <a:defRPr sz="189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AA82-B6E1-4F5D-8626-0CC72E1AB25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41C-745E-4BA9-8079-D1F7E39A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AA82-B6E1-4F5D-8626-0CC72E1AB25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41C-745E-4BA9-8079-D1F7E39A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2213" y="649111"/>
            <a:ext cx="2332807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3794" y="649111"/>
            <a:ext cx="686318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AA82-B6E1-4F5D-8626-0CC72E1AB25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41C-745E-4BA9-8079-D1F7E39A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3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AA82-B6E1-4F5D-8626-0CC72E1AB25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41C-745E-4BA9-8079-D1F7E39A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59" y="3039537"/>
            <a:ext cx="9331226" cy="5071532"/>
          </a:xfrm>
        </p:spPr>
        <p:txBody>
          <a:bodyPr anchor="b"/>
          <a:lstStyle>
            <a:lvl1pPr>
              <a:defRPr sz="70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159" y="8159048"/>
            <a:ext cx="9331226" cy="2666999"/>
          </a:xfrm>
        </p:spPr>
        <p:txBody>
          <a:bodyPr/>
          <a:lstStyle>
            <a:lvl1pPr marL="0" indent="0">
              <a:buNone/>
              <a:defRPr sz="2840">
                <a:solidFill>
                  <a:schemeClr val="tx1"/>
                </a:solidFill>
              </a:defRPr>
            </a:lvl1pPr>
            <a:lvl2pPr marL="540959" indent="0">
              <a:buNone/>
              <a:defRPr sz="2366">
                <a:solidFill>
                  <a:schemeClr val="tx1">
                    <a:tint val="75000"/>
                  </a:schemeClr>
                </a:solidFill>
              </a:defRPr>
            </a:lvl2pPr>
            <a:lvl3pPr marL="1081918" indent="0">
              <a:buNone/>
              <a:defRPr sz="2130">
                <a:solidFill>
                  <a:schemeClr val="tx1">
                    <a:tint val="75000"/>
                  </a:schemeClr>
                </a:solidFill>
              </a:defRPr>
            </a:lvl3pPr>
            <a:lvl4pPr marL="1622877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4pPr>
            <a:lvl5pPr marL="2163836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5pPr>
            <a:lvl6pPr marL="2704795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6pPr>
            <a:lvl7pPr marL="3245754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7pPr>
            <a:lvl8pPr marL="3786713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8pPr>
            <a:lvl9pPr marL="4327672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AA82-B6E1-4F5D-8626-0CC72E1AB25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41C-745E-4BA9-8079-D1F7E39A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6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793" y="3245556"/>
            <a:ext cx="4597996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7024" y="3245556"/>
            <a:ext cx="4597996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AA82-B6E1-4F5D-8626-0CC72E1AB25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41C-745E-4BA9-8079-D1F7E39A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2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203" y="649114"/>
            <a:ext cx="9331226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204" y="2988734"/>
            <a:ext cx="4576864" cy="1464732"/>
          </a:xfrm>
        </p:spPr>
        <p:txBody>
          <a:bodyPr anchor="b"/>
          <a:lstStyle>
            <a:lvl1pPr marL="0" indent="0">
              <a:buNone/>
              <a:defRPr sz="2840" b="1"/>
            </a:lvl1pPr>
            <a:lvl2pPr marL="540959" indent="0">
              <a:buNone/>
              <a:defRPr sz="2366" b="1"/>
            </a:lvl2pPr>
            <a:lvl3pPr marL="1081918" indent="0">
              <a:buNone/>
              <a:defRPr sz="2130" b="1"/>
            </a:lvl3pPr>
            <a:lvl4pPr marL="1622877" indent="0">
              <a:buNone/>
              <a:defRPr sz="1893" b="1"/>
            </a:lvl4pPr>
            <a:lvl5pPr marL="2163836" indent="0">
              <a:buNone/>
              <a:defRPr sz="1893" b="1"/>
            </a:lvl5pPr>
            <a:lvl6pPr marL="2704795" indent="0">
              <a:buNone/>
              <a:defRPr sz="1893" b="1"/>
            </a:lvl6pPr>
            <a:lvl7pPr marL="3245754" indent="0">
              <a:buNone/>
              <a:defRPr sz="1893" b="1"/>
            </a:lvl7pPr>
            <a:lvl8pPr marL="3786713" indent="0">
              <a:buNone/>
              <a:defRPr sz="1893" b="1"/>
            </a:lvl8pPr>
            <a:lvl9pPr marL="4327672" indent="0">
              <a:buNone/>
              <a:defRPr sz="189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204" y="4453467"/>
            <a:ext cx="4576864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77025" y="2988734"/>
            <a:ext cx="4599405" cy="1464732"/>
          </a:xfrm>
        </p:spPr>
        <p:txBody>
          <a:bodyPr anchor="b"/>
          <a:lstStyle>
            <a:lvl1pPr marL="0" indent="0">
              <a:buNone/>
              <a:defRPr sz="2840" b="1"/>
            </a:lvl1pPr>
            <a:lvl2pPr marL="540959" indent="0">
              <a:buNone/>
              <a:defRPr sz="2366" b="1"/>
            </a:lvl2pPr>
            <a:lvl3pPr marL="1081918" indent="0">
              <a:buNone/>
              <a:defRPr sz="2130" b="1"/>
            </a:lvl3pPr>
            <a:lvl4pPr marL="1622877" indent="0">
              <a:buNone/>
              <a:defRPr sz="1893" b="1"/>
            </a:lvl4pPr>
            <a:lvl5pPr marL="2163836" indent="0">
              <a:buNone/>
              <a:defRPr sz="1893" b="1"/>
            </a:lvl5pPr>
            <a:lvl6pPr marL="2704795" indent="0">
              <a:buNone/>
              <a:defRPr sz="1893" b="1"/>
            </a:lvl6pPr>
            <a:lvl7pPr marL="3245754" indent="0">
              <a:buNone/>
              <a:defRPr sz="1893" b="1"/>
            </a:lvl7pPr>
            <a:lvl8pPr marL="3786713" indent="0">
              <a:buNone/>
              <a:defRPr sz="1893" b="1"/>
            </a:lvl8pPr>
            <a:lvl9pPr marL="4327672" indent="0">
              <a:buNone/>
              <a:defRPr sz="189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77025" y="4453467"/>
            <a:ext cx="459940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AA82-B6E1-4F5D-8626-0CC72E1AB25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41C-745E-4BA9-8079-D1F7E39A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0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AA82-B6E1-4F5D-8626-0CC72E1AB25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41C-745E-4BA9-8079-D1F7E39A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8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AA82-B6E1-4F5D-8626-0CC72E1AB25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41C-745E-4BA9-8079-D1F7E39A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202" y="812800"/>
            <a:ext cx="3489349" cy="2844800"/>
          </a:xfrm>
        </p:spPr>
        <p:txBody>
          <a:bodyPr anchor="b"/>
          <a:lstStyle>
            <a:lvl1pPr>
              <a:defRPr sz="37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405" y="1755425"/>
            <a:ext cx="5477024" cy="8664222"/>
          </a:xfrm>
        </p:spPr>
        <p:txBody>
          <a:bodyPr/>
          <a:lstStyle>
            <a:lvl1pPr>
              <a:defRPr sz="3786"/>
            </a:lvl1pPr>
            <a:lvl2pPr>
              <a:defRPr sz="3313"/>
            </a:lvl2pPr>
            <a:lvl3pPr>
              <a:defRPr sz="2840"/>
            </a:lvl3pPr>
            <a:lvl4pPr>
              <a:defRPr sz="2366"/>
            </a:lvl4pPr>
            <a:lvl5pPr>
              <a:defRPr sz="2366"/>
            </a:lvl5pPr>
            <a:lvl6pPr>
              <a:defRPr sz="2366"/>
            </a:lvl6pPr>
            <a:lvl7pPr>
              <a:defRPr sz="2366"/>
            </a:lvl7pPr>
            <a:lvl8pPr>
              <a:defRPr sz="2366"/>
            </a:lvl8pPr>
            <a:lvl9pPr>
              <a:defRPr sz="236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202" y="3657600"/>
            <a:ext cx="3489349" cy="6776156"/>
          </a:xfrm>
        </p:spPr>
        <p:txBody>
          <a:bodyPr/>
          <a:lstStyle>
            <a:lvl1pPr marL="0" indent="0">
              <a:buNone/>
              <a:defRPr sz="1893"/>
            </a:lvl1pPr>
            <a:lvl2pPr marL="540959" indent="0">
              <a:buNone/>
              <a:defRPr sz="1656"/>
            </a:lvl2pPr>
            <a:lvl3pPr marL="1081918" indent="0">
              <a:buNone/>
              <a:defRPr sz="1420"/>
            </a:lvl3pPr>
            <a:lvl4pPr marL="1622877" indent="0">
              <a:buNone/>
              <a:defRPr sz="1183"/>
            </a:lvl4pPr>
            <a:lvl5pPr marL="2163836" indent="0">
              <a:buNone/>
              <a:defRPr sz="1183"/>
            </a:lvl5pPr>
            <a:lvl6pPr marL="2704795" indent="0">
              <a:buNone/>
              <a:defRPr sz="1183"/>
            </a:lvl6pPr>
            <a:lvl7pPr marL="3245754" indent="0">
              <a:buNone/>
              <a:defRPr sz="1183"/>
            </a:lvl7pPr>
            <a:lvl8pPr marL="3786713" indent="0">
              <a:buNone/>
              <a:defRPr sz="1183"/>
            </a:lvl8pPr>
            <a:lvl9pPr marL="4327672" indent="0">
              <a:buNone/>
              <a:defRPr sz="11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AA82-B6E1-4F5D-8626-0CC72E1AB25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41C-745E-4BA9-8079-D1F7E39A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3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202" y="812800"/>
            <a:ext cx="3489349" cy="2844800"/>
          </a:xfrm>
        </p:spPr>
        <p:txBody>
          <a:bodyPr anchor="b"/>
          <a:lstStyle>
            <a:lvl1pPr>
              <a:defRPr sz="37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9405" y="1755425"/>
            <a:ext cx="5477024" cy="8664222"/>
          </a:xfrm>
        </p:spPr>
        <p:txBody>
          <a:bodyPr anchor="t"/>
          <a:lstStyle>
            <a:lvl1pPr marL="0" indent="0">
              <a:buNone/>
              <a:defRPr sz="3786"/>
            </a:lvl1pPr>
            <a:lvl2pPr marL="540959" indent="0">
              <a:buNone/>
              <a:defRPr sz="3313"/>
            </a:lvl2pPr>
            <a:lvl3pPr marL="1081918" indent="0">
              <a:buNone/>
              <a:defRPr sz="2840"/>
            </a:lvl3pPr>
            <a:lvl4pPr marL="1622877" indent="0">
              <a:buNone/>
              <a:defRPr sz="2366"/>
            </a:lvl4pPr>
            <a:lvl5pPr marL="2163836" indent="0">
              <a:buNone/>
              <a:defRPr sz="2366"/>
            </a:lvl5pPr>
            <a:lvl6pPr marL="2704795" indent="0">
              <a:buNone/>
              <a:defRPr sz="2366"/>
            </a:lvl6pPr>
            <a:lvl7pPr marL="3245754" indent="0">
              <a:buNone/>
              <a:defRPr sz="2366"/>
            </a:lvl7pPr>
            <a:lvl8pPr marL="3786713" indent="0">
              <a:buNone/>
              <a:defRPr sz="2366"/>
            </a:lvl8pPr>
            <a:lvl9pPr marL="4327672" indent="0">
              <a:buNone/>
              <a:defRPr sz="236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202" y="3657600"/>
            <a:ext cx="3489349" cy="6776156"/>
          </a:xfrm>
        </p:spPr>
        <p:txBody>
          <a:bodyPr/>
          <a:lstStyle>
            <a:lvl1pPr marL="0" indent="0">
              <a:buNone/>
              <a:defRPr sz="1893"/>
            </a:lvl1pPr>
            <a:lvl2pPr marL="540959" indent="0">
              <a:buNone/>
              <a:defRPr sz="1656"/>
            </a:lvl2pPr>
            <a:lvl3pPr marL="1081918" indent="0">
              <a:buNone/>
              <a:defRPr sz="1420"/>
            </a:lvl3pPr>
            <a:lvl4pPr marL="1622877" indent="0">
              <a:buNone/>
              <a:defRPr sz="1183"/>
            </a:lvl4pPr>
            <a:lvl5pPr marL="2163836" indent="0">
              <a:buNone/>
              <a:defRPr sz="1183"/>
            </a:lvl5pPr>
            <a:lvl6pPr marL="2704795" indent="0">
              <a:buNone/>
              <a:defRPr sz="1183"/>
            </a:lvl6pPr>
            <a:lvl7pPr marL="3245754" indent="0">
              <a:buNone/>
              <a:defRPr sz="1183"/>
            </a:lvl7pPr>
            <a:lvl8pPr marL="3786713" indent="0">
              <a:buNone/>
              <a:defRPr sz="1183"/>
            </a:lvl8pPr>
            <a:lvl9pPr marL="4327672" indent="0">
              <a:buNone/>
              <a:defRPr sz="11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AA82-B6E1-4F5D-8626-0CC72E1AB25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41C-745E-4BA9-8079-D1F7E39A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794" y="649114"/>
            <a:ext cx="9331226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794" y="3245556"/>
            <a:ext cx="9331226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793" y="11300181"/>
            <a:ext cx="243423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5AA82-B6E1-4F5D-8626-0CC72E1AB25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732" y="11300181"/>
            <a:ext cx="36513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0787" y="11300181"/>
            <a:ext cx="243423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3C41C-745E-4BA9-8079-D1F7E39A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81918" rtl="0" eaLnBrk="1" latinLnBrk="0" hangingPunct="1">
        <a:lnSpc>
          <a:spcPct val="90000"/>
        </a:lnSpc>
        <a:spcBef>
          <a:spcPct val="0"/>
        </a:spcBef>
        <a:buNone/>
        <a:defRPr sz="52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480" indent="-270480" algn="l" defTabSz="1081918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3313" kern="1200">
          <a:solidFill>
            <a:schemeClr val="tx1"/>
          </a:solidFill>
          <a:latin typeface="+mn-lt"/>
          <a:ea typeface="+mn-ea"/>
          <a:cs typeface="+mn-cs"/>
        </a:defRPr>
      </a:lvl1pPr>
      <a:lvl2pPr marL="811439" indent="-270480" algn="l" defTabSz="1081918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2pPr>
      <a:lvl3pPr marL="1352398" indent="-270480" algn="l" defTabSz="1081918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366" kern="1200">
          <a:solidFill>
            <a:schemeClr val="tx1"/>
          </a:solidFill>
          <a:latin typeface="+mn-lt"/>
          <a:ea typeface="+mn-ea"/>
          <a:cs typeface="+mn-cs"/>
        </a:defRPr>
      </a:lvl3pPr>
      <a:lvl4pPr marL="1893357" indent="-270480" algn="l" defTabSz="1081918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434316" indent="-270480" algn="l" defTabSz="1081918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975275" indent="-270480" algn="l" defTabSz="1081918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516234" indent="-270480" algn="l" defTabSz="1081918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4057193" indent="-270480" algn="l" defTabSz="1081918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598152" indent="-270480" algn="l" defTabSz="1081918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1918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0959" algn="l" defTabSz="1081918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1918" algn="l" defTabSz="1081918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2877" algn="l" defTabSz="1081918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3836" algn="l" defTabSz="1081918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4795" algn="l" defTabSz="1081918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5754" algn="l" defTabSz="1081918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6713" algn="l" defTabSz="1081918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algn="l" defTabSz="1081918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87">
            <a:extLst>
              <a:ext uri="{FF2B5EF4-FFF2-40B4-BE49-F238E27FC236}">
                <a16:creationId xmlns:a16="http://schemas.microsoft.com/office/drawing/2014/main" id="{E1EFEDDB-3A68-C4F5-51C2-D182A308F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88" y="424461"/>
            <a:ext cx="4860925" cy="3035300"/>
          </a:xfrm>
          <a:prstGeom prst="rect">
            <a:avLst/>
          </a:prstGeom>
          <a:noFill/>
          <a:ln w="1270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08" name="Rectangle 88">
            <a:extLst>
              <a:ext uri="{FF2B5EF4-FFF2-40B4-BE49-F238E27FC236}">
                <a16:creationId xmlns:a16="http://schemas.microsoft.com/office/drawing/2014/main" id="{224A05E5-5CB2-1537-C12F-158B689D2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63" y="503836"/>
            <a:ext cx="3179763" cy="2495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09" name="Freeform 89">
            <a:extLst>
              <a:ext uri="{FF2B5EF4-FFF2-40B4-BE49-F238E27FC236}">
                <a16:creationId xmlns:a16="http://schemas.microsoft.com/office/drawing/2014/main" id="{2D4A1761-608C-0092-9EBA-EF63E65FA63B}"/>
              </a:ext>
            </a:extLst>
          </p:cNvPr>
          <p:cNvSpPr>
            <a:spLocks/>
          </p:cNvSpPr>
          <p:nvPr/>
        </p:nvSpPr>
        <p:spPr bwMode="auto">
          <a:xfrm>
            <a:off x="1156313" y="613374"/>
            <a:ext cx="2887663" cy="2130425"/>
          </a:xfrm>
          <a:custGeom>
            <a:avLst/>
            <a:gdLst>
              <a:gd name="T0" fmla="*/ 6 w 476"/>
              <a:gd name="T1" fmla="*/ 7 h 351"/>
              <a:gd name="T2" fmla="*/ 14 w 476"/>
              <a:gd name="T3" fmla="*/ 19 h 351"/>
              <a:gd name="T4" fmla="*/ 22 w 476"/>
              <a:gd name="T5" fmla="*/ 42 h 351"/>
              <a:gd name="T6" fmla="*/ 30 w 476"/>
              <a:gd name="T7" fmla="*/ 82 h 351"/>
              <a:gd name="T8" fmla="*/ 38 w 476"/>
              <a:gd name="T9" fmla="*/ 145 h 351"/>
              <a:gd name="T10" fmla="*/ 46 w 476"/>
              <a:gd name="T11" fmla="*/ 221 h 351"/>
              <a:gd name="T12" fmla="*/ 53 w 476"/>
              <a:gd name="T13" fmla="*/ 289 h 351"/>
              <a:gd name="T14" fmla="*/ 61 w 476"/>
              <a:gd name="T15" fmla="*/ 329 h 351"/>
              <a:gd name="T16" fmla="*/ 69 w 476"/>
              <a:gd name="T17" fmla="*/ 346 h 351"/>
              <a:gd name="T18" fmla="*/ 77 w 476"/>
              <a:gd name="T19" fmla="*/ 351 h 351"/>
              <a:gd name="T20" fmla="*/ 85 w 476"/>
              <a:gd name="T21" fmla="*/ 350 h 351"/>
              <a:gd name="T22" fmla="*/ 93 w 476"/>
              <a:gd name="T23" fmla="*/ 347 h 351"/>
              <a:gd name="T24" fmla="*/ 101 w 476"/>
              <a:gd name="T25" fmla="*/ 342 h 351"/>
              <a:gd name="T26" fmla="*/ 108 w 476"/>
              <a:gd name="T27" fmla="*/ 337 h 351"/>
              <a:gd name="T28" fmla="*/ 116 w 476"/>
              <a:gd name="T29" fmla="*/ 332 h 351"/>
              <a:gd name="T30" fmla="*/ 124 w 476"/>
              <a:gd name="T31" fmla="*/ 327 h 351"/>
              <a:gd name="T32" fmla="*/ 132 w 476"/>
              <a:gd name="T33" fmla="*/ 322 h 351"/>
              <a:gd name="T34" fmla="*/ 140 w 476"/>
              <a:gd name="T35" fmla="*/ 317 h 351"/>
              <a:gd name="T36" fmla="*/ 148 w 476"/>
              <a:gd name="T37" fmla="*/ 313 h 351"/>
              <a:gd name="T38" fmla="*/ 156 w 476"/>
              <a:gd name="T39" fmla="*/ 310 h 351"/>
              <a:gd name="T40" fmla="*/ 163 w 476"/>
              <a:gd name="T41" fmla="*/ 307 h 351"/>
              <a:gd name="T42" fmla="*/ 171 w 476"/>
              <a:gd name="T43" fmla="*/ 305 h 351"/>
              <a:gd name="T44" fmla="*/ 179 w 476"/>
              <a:gd name="T45" fmla="*/ 304 h 351"/>
              <a:gd name="T46" fmla="*/ 187 w 476"/>
              <a:gd name="T47" fmla="*/ 303 h 351"/>
              <a:gd name="T48" fmla="*/ 195 w 476"/>
              <a:gd name="T49" fmla="*/ 303 h 351"/>
              <a:gd name="T50" fmla="*/ 203 w 476"/>
              <a:gd name="T51" fmla="*/ 304 h 351"/>
              <a:gd name="T52" fmla="*/ 211 w 476"/>
              <a:gd name="T53" fmla="*/ 304 h 351"/>
              <a:gd name="T54" fmla="*/ 218 w 476"/>
              <a:gd name="T55" fmla="*/ 305 h 351"/>
              <a:gd name="T56" fmla="*/ 226 w 476"/>
              <a:gd name="T57" fmla="*/ 306 h 351"/>
              <a:gd name="T58" fmla="*/ 234 w 476"/>
              <a:gd name="T59" fmla="*/ 307 h 351"/>
              <a:gd name="T60" fmla="*/ 242 w 476"/>
              <a:gd name="T61" fmla="*/ 308 h 351"/>
              <a:gd name="T62" fmla="*/ 250 w 476"/>
              <a:gd name="T63" fmla="*/ 309 h 351"/>
              <a:gd name="T64" fmla="*/ 258 w 476"/>
              <a:gd name="T65" fmla="*/ 309 h 351"/>
              <a:gd name="T66" fmla="*/ 266 w 476"/>
              <a:gd name="T67" fmla="*/ 310 h 351"/>
              <a:gd name="T68" fmla="*/ 273 w 476"/>
              <a:gd name="T69" fmla="*/ 310 h 351"/>
              <a:gd name="T70" fmla="*/ 281 w 476"/>
              <a:gd name="T71" fmla="*/ 310 h 351"/>
              <a:gd name="T72" fmla="*/ 289 w 476"/>
              <a:gd name="T73" fmla="*/ 311 h 351"/>
              <a:gd name="T74" fmla="*/ 297 w 476"/>
              <a:gd name="T75" fmla="*/ 311 h 351"/>
              <a:gd name="T76" fmla="*/ 305 w 476"/>
              <a:gd name="T77" fmla="*/ 311 h 351"/>
              <a:gd name="T78" fmla="*/ 313 w 476"/>
              <a:gd name="T79" fmla="*/ 310 h 351"/>
              <a:gd name="T80" fmla="*/ 320 w 476"/>
              <a:gd name="T81" fmla="*/ 310 h 351"/>
              <a:gd name="T82" fmla="*/ 328 w 476"/>
              <a:gd name="T83" fmla="*/ 310 h 351"/>
              <a:gd name="T84" fmla="*/ 336 w 476"/>
              <a:gd name="T85" fmla="*/ 310 h 351"/>
              <a:gd name="T86" fmla="*/ 344 w 476"/>
              <a:gd name="T87" fmla="*/ 310 h 351"/>
              <a:gd name="T88" fmla="*/ 352 w 476"/>
              <a:gd name="T89" fmla="*/ 310 h 351"/>
              <a:gd name="T90" fmla="*/ 360 w 476"/>
              <a:gd name="T91" fmla="*/ 310 h 351"/>
              <a:gd name="T92" fmla="*/ 368 w 476"/>
              <a:gd name="T93" fmla="*/ 309 h 351"/>
              <a:gd name="T94" fmla="*/ 375 w 476"/>
              <a:gd name="T95" fmla="*/ 309 h 351"/>
              <a:gd name="T96" fmla="*/ 383 w 476"/>
              <a:gd name="T97" fmla="*/ 309 h 351"/>
              <a:gd name="T98" fmla="*/ 391 w 476"/>
              <a:gd name="T99" fmla="*/ 309 h 351"/>
              <a:gd name="T100" fmla="*/ 399 w 476"/>
              <a:gd name="T101" fmla="*/ 309 h 351"/>
              <a:gd name="T102" fmla="*/ 407 w 476"/>
              <a:gd name="T103" fmla="*/ 309 h 351"/>
              <a:gd name="T104" fmla="*/ 415 w 476"/>
              <a:gd name="T105" fmla="*/ 310 h 351"/>
              <a:gd name="T106" fmla="*/ 423 w 476"/>
              <a:gd name="T107" fmla="*/ 310 h 351"/>
              <a:gd name="T108" fmla="*/ 430 w 476"/>
              <a:gd name="T109" fmla="*/ 310 h 351"/>
              <a:gd name="T110" fmla="*/ 438 w 476"/>
              <a:gd name="T111" fmla="*/ 310 h 351"/>
              <a:gd name="T112" fmla="*/ 446 w 476"/>
              <a:gd name="T113" fmla="*/ 310 h 351"/>
              <a:gd name="T114" fmla="*/ 454 w 476"/>
              <a:gd name="T115" fmla="*/ 310 h 351"/>
              <a:gd name="T116" fmla="*/ 462 w 476"/>
              <a:gd name="T117" fmla="*/ 310 h 351"/>
              <a:gd name="T118" fmla="*/ 470 w 476"/>
              <a:gd name="T119" fmla="*/ 31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6" h="351">
                <a:moveTo>
                  <a:pt x="0" y="0"/>
                </a:moveTo>
                <a:lnTo>
                  <a:pt x="1" y="2"/>
                </a:lnTo>
                <a:lnTo>
                  <a:pt x="2" y="3"/>
                </a:lnTo>
                <a:lnTo>
                  <a:pt x="4" y="4"/>
                </a:lnTo>
                <a:lnTo>
                  <a:pt x="5" y="5"/>
                </a:lnTo>
                <a:lnTo>
                  <a:pt x="6" y="7"/>
                </a:lnTo>
                <a:lnTo>
                  <a:pt x="8" y="8"/>
                </a:lnTo>
                <a:lnTo>
                  <a:pt x="9" y="10"/>
                </a:lnTo>
                <a:lnTo>
                  <a:pt x="10" y="12"/>
                </a:lnTo>
                <a:lnTo>
                  <a:pt x="12" y="14"/>
                </a:lnTo>
                <a:lnTo>
                  <a:pt x="13" y="16"/>
                </a:lnTo>
                <a:lnTo>
                  <a:pt x="14" y="19"/>
                </a:lnTo>
                <a:lnTo>
                  <a:pt x="16" y="22"/>
                </a:lnTo>
                <a:lnTo>
                  <a:pt x="17" y="25"/>
                </a:lnTo>
                <a:lnTo>
                  <a:pt x="18" y="29"/>
                </a:lnTo>
                <a:lnTo>
                  <a:pt x="19" y="32"/>
                </a:lnTo>
                <a:lnTo>
                  <a:pt x="21" y="37"/>
                </a:lnTo>
                <a:lnTo>
                  <a:pt x="22" y="42"/>
                </a:lnTo>
                <a:lnTo>
                  <a:pt x="23" y="47"/>
                </a:lnTo>
                <a:lnTo>
                  <a:pt x="25" y="53"/>
                </a:lnTo>
                <a:lnTo>
                  <a:pt x="26" y="59"/>
                </a:lnTo>
                <a:lnTo>
                  <a:pt x="27" y="66"/>
                </a:lnTo>
                <a:lnTo>
                  <a:pt x="29" y="74"/>
                </a:lnTo>
                <a:lnTo>
                  <a:pt x="30" y="82"/>
                </a:lnTo>
                <a:lnTo>
                  <a:pt x="31" y="91"/>
                </a:lnTo>
                <a:lnTo>
                  <a:pt x="33" y="101"/>
                </a:lnTo>
                <a:lnTo>
                  <a:pt x="34" y="111"/>
                </a:lnTo>
                <a:lnTo>
                  <a:pt x="35" y="122"/>
                </a:lnTo>
                <a:lnTo>
                  <a:pt x="36" y="133"/>
                </a:lnTo>
                <a:lnTo>
                  <a:pt x="38" y="145"/>
                </a:lnTo>
                <a:lnTo>
                  <a:pt x="39" y="157"/>
                </a:lnTo>
                <a:lnTo>
                  <a:pt x="40" y="170"/>
                </a:lnTo>
                <a:lnTo>
                  <a:pt x="42" y="183"/>
                </a:lnTo>
                <a:lnTo>
                  <a:pt x="43" y="196"/>
                </a:lnTo>
                <a:lnTo>
                  <a:pt x="44" y="209"/>
                </a:lnTo>
                <a:lnTo>
                  <a:pt x="46" y="221"/>
                </a:lnTo>
                <a:lnTo>
                  <a:pt x="47" y="234"/>
                </a:lnTo>
                <a:lnTo>
                  <a:pt x="48" y="246"/>
                </a:lnTo>
                <a:lnTo>
                  <a:pt x="50" y="258"/>
                </a:lnTo>
                <a:lnTo>
                  <a:pt x="51" y="269"/>
                </a:lnTo>
                <a:lnTo>
                  <a:pt x="52" y="279"/>
                </a:lnTo>
                <a:lnTo>
                  <a:pt x="53" y="289"/>
                </a:lnTo>
                <a:lnTo>
                  <a:pt x="55" y="297"/>
                </a:lnTo>
                <a:lnTo>
                  <a:pt x="56" y="305"/>
                </a:lnTo>
                <a:lnTo>
                  <a:pt x="57" y="312"/>
                </a:lnTo>
                <a:lnTo>
                  <a:pt x="59" y="319"/>
                </a:lnTo>
                <a:lnTo>
                  <a:pt x="60" y="324"/>
                </a:lnTo>
                <a:lnTo>
                  <a:pt x="61" y="329"/>
                </a:lnTo>
                <a:lnTo>
                  <a:pt x="63" y="333"/>
                </a:lnTo>
                <a:lnTo>
                  <a:pt x="64" y="337"/>
                </a:lnTo>
                <a:lnTo>
                  <a:pt x="65" y="340"/>
                </a:lnTo>
                <a:lnTo>
                  <a:pt x="67" y="342"/>
                </a:lnTo>
                <a:lnTo>
                  <a:pt x="68" y="344"/>
                </a:lnTo>
                <a:lnTo>
                  <a:pt x="69" y="346"/>
                </a:lnTo>
                <a:lnTo>
                  <a:pt x="70" y="348"/>
                </a:lnTo>
                <a:lnTo>
                  <a:pt x="72" y="349"/>
                </a:lnTo>
                <a:lnTo>
                  <a:pt x="73" y="350"/>
                </a:lnTo>
                <a:lnTo>
                  <a:pt x="74" y="350"/>
                </a:lnTo>
                <a:lnTo>
                  <a:pt x="76" y="351"/>
                </a:lnTo>
                <a:lnTo>
                  <a:pt x="77" y="351"/>
                </a:lnTo>
                <a:lnTo>
                  <a:pt x="78" y="351"/>
                </a:lnTo>
                <a:lnTo>
                  <a:pt x="80" y="351"/>
                </a:lnTo>
                <a:lnTo>
                  <a:pt x="81" y="351"/>
                </a:lnTo>
                <a:lnTo>
                  <a:pt x="82" y="351"/>
                </a:lnTo>
                <a:lnTo>
                  <a:pt x="84" y="351"/>
                </a:lnTo>
                <a:lnTo>
                  <a:pt x="85" y="350"/>
                </a:lnTo>
                <a:lnTo>
                  <a:pt x="86" y="350"/>
                </a:lnTo>
                <a:lnTo>
                  <a:pt x="88" y="349"/>
                </a:lnTo>
                <a:lnTo>
                  <a:pt x="89" y="349"/>
                </a:lnTo>
                <a:lnTo>
                  <a:pt x="90" y="348"/>
                </a:lnTo>
                <a:lnTo>
                  <a:pt x="91" y="348"/>
                </a:lnTo>
                <a:lnTo>
                  <a:pt x="93" y="347"/>
                </a:lnTo>
                <a:lnTo>
                  <a:pt x="94" y="346"/>
                </a:lnTo>
                <a:lnTo>
                  <a:pt x="95" y="345"/>
                </a:lnTo>
                <a:lnTo>
                  <a:pt x="97" y="345"/>
                </a:lnTo>
                <a:lnTo>
                  <a:pt x="98" y="344"/>
                </a:lnTo>
                <a:lnTo>
                  <a:pt x="99" y="343"/>
                </a:lnTo>
                <a:lnTo>
                  <a:pt x="101" y="342"/>
                </a:lnTo>
                <a:lnTo>
                  <a:pt x="102" y="341"/>
                </a:lnTo>
                <a:lnTo>
                  <a:pt x="103" y="341"/>
                </a:lnTo>
                <a:lnTo>
                  <a:pt x="105" y="340"/>
                </a:lnTo>
                <a:lnTo>
                  <a:pt x="106" y="339"/>
                </a:lnTo>
                <a:lnTo>
                  <a:pt x="107" y="338"/>
                </a:lnTo>
                <a:lnTo>
                  <a:pt x="108" y="337"/>
                </a:lnTo>
                <a:lnTo>
                  <a:pt x="110" y="336"/>
                </a:lnTo>
                <a:lnTo>
                  <a:pt x="111" y="335"/>
                </a:lnTo>
                <a:lnTo>
                  <a:pt x="112" y="334"/>
                </a:lnTo>
                <a:lnTo>
                  <a:pt x="114" y="334"/>
                </a:lnTo>
                <a:lnTo>
                  <a:pt x="115" y="333"/>
                </a:lnTo>
                <a:lnTo>
                  <a:pt x="116" y="332"/>
                </a:lnTo>
                <a:lnTo>
                  <a:pt x="118" y="331"/>
                </a:lnTo>
                <a:lnTo>
                  <a:pt x="119" y="330"/>
                </a:lnTo>
                <a:lnTo>
                  <a:pt x="120" y="329"/>
                </a:lnTo>
                <a:lnTo>
                  <a:pt x="122" y="328"/>
                </a:lnTo>
                <a:lnTo>
                  <a:pt x="123" y="327"/>
                </a:lnTo>
                <a:lnTo>
                  <a:pt x="124" y="327"/>
                </a:lnTo>
                <a:lnTo>
                  <a:pt x="125" y="326"/>
                </a:lnTo>
                <a:lnTo>
                  <a:pt x="127" y="325"/>
                </a:lnTo>
                <a:lnTo>
                  <a:pt x="128" y="324"/>
                </a:lnTo>
                <a:lnTo>
                  <a:pt x="129" y="323"/>
                </a:lnTo>
                <a:lnTo>
                  <a:pt x="131" y="322"/>
                </a:lnTo>
                <a:lnTo>
                  <a:pt x="132" y="322"/>
                </a:lnTo>
                <a:lnTo>
                  <a:pt x="133" y="321"/>
                </a:lnTo>
                <a:lnTo>
                  <a:pt x="135" y="320"/>
                </a:lnTo>
                <a:lnTo>
                  <a:pt x="136" y="319"/>
                </a:lnTo>
                <a:lnTo>
                  <a:pt x="137" y="319"/>
                </a:lnTo>
                <a:lnTo>
                  <a:pt x="139" y="318"/>
                </a:lnTo>
                <a:lnTo>
                  <a:pt x="140" y="317"/>
                </a:lnTo>
                <a:lnTo>
                  <a:pt x="141" y="316"/>
                </a:lnTo>
                <a:lnTo>
                  <a:pt x="142" y="316"/>
                </a:lnTo>
                <a:lnTo>
                  <a:pt x="144" y="315"/>
                </a:lnTo>
                <a:lnTo>
                  <a:pt x="145" y="314"/>
                </a:lnTo>
                <a:lnTo>
                  <a:pt x="146" y="314"/>
                </a:lnTo>
                <a:lnTo>
                  <a:pt x="148" y="313"/>
                </a:lnTo>
                <a:lnTo>
                  <a:pt x="149" y="313"/>
                </a:lnTo>
                <a:lnTo>
                  <a:pt x="150" y="312"/>
                </a:lnTo>
                <a:lnTo>
                  <a:pt x="152" y="311"/>
                </a:lnTo>
                <a:lnTo>
                  <a:pt x="153" y="311"/>
                </a:lnTo>
                <a:lnTo>
                  <a:pt x="154" y="310"/>
                </a:lnTo>
                <a:lnTo>
                  <a:pt x="156" y="310"/>
                </a:lnTo>
                <a:lnTo>
                  <a:pt x="157" y="309"/>
                </a:lnTo>
                <a:lnTo>
                  <a:pt x="158" y="309"/>
                </a:lnTo>
                <a:lnTo>
                  <a:pt x="159" y="308"/>
                </a:lnTo>
                <a:lnTo>
                  <a:pt x="161" y="308"/>
                </a:lnTo>
                <a:lnTo>
                  <a:pt x="162" y="308"/>
                </a:lnTo>
                <a:lnTo>
                  <a:pt x="163" y="307"/>
                </a:lnTo>
                <a:lnTo>
                  <a:pt x="165" y="307"/>
                </a:lnTo>
                <a:lnTo>
                  <a:pt x="166" y="307"/>
                </a:lnTo>
                <a:lnTo>
                  <a:pt x="167" y="306"/>
                </a:lnTo>
                <a:lnTo>
                  <a:pt x="169" y="306"/>
                </a:lnTo>
                <a:lnTo>
                  <a:pt x="170" y="306"/>
                </a:lnTo>
                <a:lnTo>
                  <a:pt x="171" y="305"/>
                </a:lnTo>
                <a:lnTo>
                  <a:pt x="173" y="305"/>
                </a:lnTo>
                <a:lnTo>
                  <a:pt x="174" y="305"/>
                </a:lnTo>
                <a:lnTo>
                  <a:pt x="175" y="305"/>
                </a:lnTo>
                <a:lnTo>
                  <a:pt x="177" y="304"/>
                </a:lnTo>
                <a:lnTo>
                  <a:pt x="178" y="304"/>
                </a:lnTo>
                <a:lnTo>
                  <a:pt x="179" y="304"/>
                </a:lnTo>
                <a:lnTo>
                  <a:pt x="180" y="304"/>
                </a:lnTo>
                <a:lnTo>
                  <a:pt x="182" y="304"/>
                </a:lnTo>
                <a:lnTo>
                  <a:pt x="183" y="304"/>
                </a:lnTo>
                <a:lnTo>
                  <a:pt x="184" y="304"/>
                </a:lnTo>
                <a:lnTo>
                  <a:pt x="186" y="303"/>
                </a:lnTo>
                <a:lnTo>
                  <a:pt x="187" y="303"/>
                </a:lnTo>
                <a:lnTo>
                  <a:pt x="188" y="303"/>
                </a:lnTo>
                <a:lnTo>
                  <a:pt x="190" y="303"/>
                </a:lnTo>
                <a:lnTo>
                  <a:pt x="191" y="303"/>
                </a:lnTo>
                <a:lnTo>
                  <a:pt x="192" y="303"/>
                </a:lnTo>
                <a:lnTo>
                  <a:pt x="194" y="303"/>
                </a:lnTo>
                <a:lnTo>
                  <a:pt x="195" y="303"/>
                </a:lnTo>
                <a:lnTo>
                  <a:pt x="196" y="303"/>
                </a:lnTo>
                <a:lnTo>
                  <a:pt x="197" y="303"/>
                </a:lnTo>
                <a:lnTo>
                  <a:pt x="199" y="303"/>
                </a:lnTo>
                <a:lnTo>
                  <a:pt x="200" y="304"/>
                </a:lnTo>
                <a:lnTo>
                  <a:pt x="201" y="304"/>
                </a:lnTo>
                <a:lnTo>
                  <a:pt x="203" y="304"/>
                </a:lnTo>
                <a:lnTo>
                  <a:pt x="204" y="304"/>
                </a:lnTo>
                <a:lnTo>
                  <a:pt x="205" y="304"/>
                </a:lnTo>
                <a:lnTo>
                  <a:pt x="207" y="304"/>
                </a:lnTo>
                <a:lnTo>
                  <a:pt x="208" y="304"/>
                </a:lnTo>
                <a:lnTo>
                  <a:pt x="209" y="304"/>
                </a:lnTo>
                <a:lnTo>
                  <a:pt x="211" y="304"/>
                </a:lnTo>
                <a:lnTo>
                  <a:pt x="212" y="304"/>
                </a:lnTo>
                <a:lnTo>
                  <a:pt x="213" y="305"/>
                </a:lnTo>
                <a:lnTo>
                  <a:pt x="214" y="305"/>
                </a:lnTo>
                <a:lnTo>
                  <a:pt x="216" y="305"/>
                </a:lnTo>
                <a:lnTo>
                  <a:pt x="217" y="305"/>
                </a:lnTo>
                <a:lnTo>
                  <a:pt x="218" y="305"/>
                </a:lnTo>
                <a:lnTo>
                  <a:pt x="220" y="305"/>
                </a:lnTo>
                <a:lnTo>
                  <a:pt x="221" y="305"/>
                </a:lnTo>
                <a:lnTo>
                  <a:pt x="222" y="306"/>
                </a:lnTo>
                <a:lnTo>
                  <a:pt x="224" y="306"/>
                </a:lnTo>
                <a:lnTo>
                  <a:pt x="225" y="306"/>
                </a:lnTo>
                <a:lnTo>
                  <a:pt x="226" y="306"/>
                </a:lnTo>
                <a:lnTo>
                  <a:pt x="228" y="306"/>
                </a:lnTo>
                <a:lnTo>
                  <a:pt x="229" y="306"/>
                </a:lnTo>
                <a:lnTo>
                  <a:pt x="230" y="307"/>
                </a:lnTo>
                <a:lnTo>
                  <a:pt x="231" y="307"/>
                </a:lnTo>
                <a:lnTo>
                  <a:pt x="233" y="307"/>
                </a:lnTo>
                <a:lnTo>
                  <a:pt x="234" y="307"/>
                </a:lnTo>
                <a:lnTo>
                  <a:pt x="235" y="307"/>
                </a:lnTo>
                <a:lnTo>
                  <a:pt x="237" y="307"/>
                </a:lnTo>
                <a:lnTo>
                  <a:pt x="238" y="308"/>
                </a:lnTo>
                <a:lnTo>
                  <a:pt x="239" y="308"/>
                </a:lnTo>
                <a:lnTo>
                  <a:pt x="241" y="308"/>
                </a:lnTo>
                <a:lnTo>
                  <a:pt x="242" y="308"/>
                </a:lnTo>
                <a:lnTo>
                  <a:pt x="243" y="308"/>
                </a:lnTo>
                <a:lnTo>
                  <a:pt x="245" y="308"/>
                </a:lnTo>
                <a:lnTo>
                  <a:pt x="246" y="308"/>
                </a:lnTo>
                <a:lnTo>
                  <a:pt x="247" y="309"/>
                </a:lnTo>
                <a:lnTo>
                  <a:pt x="249" y="309"/>
                </a:lnTo>
                <a:lnTo>
                  <a:pt x="250" y="309"/>
                </a:lnTo>
                <a:lnTo>
                  <a:pt x="251" y="309"/>
                </a:lnTo>
                <a:lnTo>
                  <a:pt x="252" y="309"/>
                </a:lnTo>
                <a:lnTo>
                  <a:pt x="254" y="309"/>
                </a:lnTo>
                <a:lnTo>
                  <a:pt x="255" y="309"/>
                </a:lnTo>
                <a:lnTo>
                  <a:pt x="256" y="309"/>
                </a:lnTo>
                <a:lnTo>
                  <a:pt x="258" y="309"/>
                </a:lnTo>
                <a:lnTo>
                  <a:pt x="259" y="310"/>
                </a:lnTo>
                <a:lnTo>
                  <a:pt x="260" y="310"/>
                </a:lnTo>
                <a:lnTo>
                  <a:pt x="262" y="310"/>
                </a:lnTo>
                <a:lnTo>
                  <a:pt x="263" y="310"/>
                </a:lnTo>
                <a:lnTo>
                  <a:pt x="264" y="310"/>
                </a:lnTo>
                <a:lnTo>
                  <a:pt x="266" y="310"/>
                </a:lnTo>
                <a:lnTo>
                  <a:pt x="267" y="310"/>
                </a:lnTo>
                <a:lnTo>
                  <a:pt x="268" y="310"/>
                </a:lnTo>
                <a:lnTo>
                  <a:pt x="269" y="310"/>
                </a:lnTo>
                <a:lnTo>
                  <a:pt x="271" y="310"/>
                </a:lnTo>
                <a:lnTo>
                  <a:pt x="272" y="310"/>
                </a:lnTo>
                <a:lnTo>
                  <a:pt x="273" y="310"/>
                </a:lnTo>
                <a:lnTo>
                  <a:pt x="275" y="310"/>
                </a:lnTo>
                <a:lnTo>
                  <a:pt x="276" y="310"/>
                </a:lnTo>
                <a:lnTo>
                  <a:pt x="277" y="310"/>
                </a:lnTo>
                <a:lnTo>
                  <a:pt x="279" y="310"/>
                </a:lnTo>
                <a:lnTo>
                  <a:pt x="280" y="310"/>
                </a:lnTo>
                <a:lnTo>
                  <a:pt x="281" y="310"/>
                </a:lnTo>
                <a:lnTo>
                  <a:pt x="283" y="311"/>
                </a:lnTo>
                <a:lnTo>
                  <a:pt x="284" y="311"/>
                </a:lnTo>
                <a:lnTo>
                  <a:pt x="285" y="311"/>
                </a:lnTo>
                <a:lnTo>
                  <a:pt x="286" y="311"/>
                </a:lnTo>
                <a:lnTo>
                  <a:pt x="288" y="311"/>
                </a:lnTo>
                <a:lnTo>
                  <a:pt x="289" y="311"/>
                </a:lnTo>
                <a:lnTo>
                  <a:pt x="290" y="311"/>
                </a:lnTo>
                <a:lnTo>
                  <a:pt x="292" y="311"/>
                </a:lnTo>
                <a:lnTo>
                  <a:pt x="293" y="311"/>
                </a:lnTo>
                <a:lnTo>
                  <a:pt x="294" y="311"/>
                </a:lnTo>
                <a:lnTo>
                  <a:pt x="296" y="311"/>
                </a:lnTo>
                <a:lnTo>
                  <a:pt x="297" y="311"/>
                </a:lnTo>
                <a:lnTo>
                  <a:pt x="298" y="311"/>
                </a:lnTo>
                <a:lnTo>
                  <a:pt x="300" y="311"/>
                </a:lnTo>
                <a:lnTo>
                  <a:pt x="301" y="311"/>
                </a:lnTo>
                <a:lnTo>
                  <a:pt x="302" y="311"/>
                </a:lnTo>
                <a:lnTo>
                  <a:pt x="303" y="311"/>
                </a:lnTo>
                <a:lnTo>
                  <a:pt x="305" y="311"/>
                </a:lnTo>
                <a:lnTo>
                  <a:pt x="306" y="310"/>
                </a:lnTo>
                <a:lnTo>
                  <a:pt x="307" y="310"/>
                </a:lnTo>
                <a:lnTo>
                  <a:pt x="309" y="310"/>
                </a:lnTo>
                <a:lnTo>
                  <a:pt x="310" y="310"/>
                </a:lnTo>
                <a:lnTo>
                  <a:pt x="311" y="310"/>
                </a:lnTo>
                <a:lnTo>
                  <a:pt x="313" y="310"/>
                </a:lnTo>
                <a:lnTo>
                  <a:pt x="314" y="310"/>
                </a:lnTo>
                <a:lnTo>
                  <a:pt x="315" y="310"/>
                </a:lnTo>
                <a:lnTo>
                  <a:pt x="317" y="310"/>
                </a:lnTo>
                <a:lnTo>
                  <a:pt x="318" y="310"/>
                </a:lnTo>
                <a:lnTo>
                  <a:pt x="319" y="310"/>
                </a:lnTo>
                <a:lnTo>
                  <a:pt x="320" y="310"/>
                </a:lnTo>
                <a:lnTo>
                  <a:pt x="322" y="310"/>
                </a:lnTo>
                <a:lnTo>
                  <a:pt x="323" y="310"/>
                </a:lnTo>
                <a:lnTo>
                  <a:pt x="324" y="310"/>
                </a:lnTo>
                <a:lnTo>
                  <a:pt x="326" y="310"/>
                </a:lnTo>
                <a:lnTo>
                  <a:pt x="327" y="310"/>
                </a:lnTo>
                <a:lnTo>
                  <a:pt x="328" y="310"/>
                </a:lnTo>
                <a:lnTo>
                  <a:pt x="330" y="310"/>
                </a:lnTo>
                <a:lnTo>
                  <a:pt x="331" y="310"/>
                </a:lnTo>
                <a:lnTo>
                  <a:pt x="332" y="310"/>
                </a:lnTo>
                <a:lnTo>
                  <a:pt x="334" y="310"/>
                </a:lnTo>
                <a:lnTo>
                  <a:pt x="335" y="310"/>
                </a:lnTo>
                <a:lnTo>
                  <a:pt x="336" y="310"/>
                </a:lnTo>
                <a:lnTo>
                  <a:pt x="338" y="310"/>
                </a:lnTo>
                <a:lnTo>
                  <a:pt x="339" y="310"/>
                </a:lnTo>
                <a:lnTo>
                  <a:pt x="340" y="310"/>
                </a:lnTo>
                <a:lnTo>
                  <a:pt x="341" y="310"/>
                </a:lnTo>
                <a:lnTo>
                  <a:pt x="343" y="310"/>
                </a:lnTo>
                <a:lnTo>
                  <a:pt x="344" y="310"/>
                </a:lnTo>
                <a:lnTo>
                  <a:pt x="345" y="310"/>
                </a:lnTo>
                <a:lnTo>
                  <a:pt x="347" y="310"/>
                </a:lnTo>
                <a:lnTo>
                  <a:pt x="348" y="310"/>
                </a:lnTo>
                <a:lnTo>
                  <a:pt x="349" y="310"/>
                </a:lnTo>
                <a:lnTo>
                  <a:pt x="351" y="310"/>
                </a:lnTo>
                <a:lnTo>
                  <a:pt x="352" y="310"/>
                </a:lnTo>
                <a:lnTo>
                  <a:pt x="353" y="310"/>
                </a:lnTo>
                <a:lnTo>
                  <a:pt x="355" y="310"/>
                </a:lnTo>
                <a:lnTo>
                  <a:pt x="356" y="310"/>
                </a:lnTo>
                <a:lnTo>
                  <a:pt x="357" y="310"/>
                </a:lnTo>
                <a:lnTo>
                  <a:pt x="358" y="310"/>
                </a:lnTo>
                <a:lnTo>
                  <a:pt x="360" y="310"/>
                </a:lnTo>
                <a:lnTo>
                  <a:pt x="361" y="310"/>
                </a:lnTo>
                <a:lnTo>
                  <a:pt x="362" y="310"/>
                </a:lnTo>
                <a:lnTo>
                  <a:pt x="364" y="310"/>
                </a:lnTo>
                <a:lnTo>
                  <a:pt x="365" y="310"/>
                </a:lnTo>
                <a:lnTo>
                  <a:pt x="366" y="310"/>
                </a:lnTo>
                <a:lnTo>
                  <a:pt x="368" y="309"/>
                </a:lnTo>
                <a:lnTo>
                  <a:pt x="369" y="309"/>
                </a:lnTo>
                <a:lnTo>
                  <a:pt x="370" y="309"/>
                </a:lnTo>
                <a:lnTo>
                  <a:pt x="372" y="309"/>
                </a:lnTo>
                <a:lnTo>
                  <a:pt x="373" y="309"/>
                </a:lnTo>
                <a:lnTo>
                  <a:pt x="374" y="309"/>
                </a:lnTo>
                <a:lnTo>
                  <a:pt x="375" y="309"/>
                </a:lnTo>
                <a:lnTo>
                  <a:pt x="377" y="309"/>
                </a:lnTo>
                <a:lnTo>
                  <a:pt x="378" y="309"/>
                </a:lnTo>
                <a:lnTo>
                  <a:pt x="379" y="309"/>
                </a:lnTo>
                <a:lnTo>
                  <a:pt x="381" y="309"/>
                </a:lnTo>
                <a:lnTo>
                  <a:pt x="382" y="309"/>
                </a:lnTo>
                <a:lnTo>
                  <a:pt x="383" y="309"/>
                </a:lnTo>
                <a:lnTo>
                  <a:pt x="385" y="309"/>
                </a:lnTo>
                <a:lnTo>
                  <a:pt x="386" y="309"/>
                </a:lnTo>
                <a:lnTo>
                  <a:pt x="387" y="309"/>
                </a:lnTo>
                <a:lnTo>
                  <a:pt x="389" y="309"/>
                </a:lnTo>
                <a:lnTo>
                  <a:pt x="390" y="309"/>
                </a:lnTo>
                <a:lnTo>
                  <a:pt x="391" y="309"/>
                </a:lnTo>
                <a:lnTo>
                  <a:pt x="392" y="309"/>
                </a:lnTo>
                <a:lnTo>
                  <a:pt x="394" y="309"/>
                </a:lnTo>
                <a:lnTo>
                  <a:pt x="395" y="309"/>
                </a:lnTo>
                <a:lnTo>
                  <a:pt x="396" y="309"/>
                </a:lnTo>
                <a:lnTo>
                  <a:pt x="398" y="309"/>
                </a:lnTo>
                <a:lnTo>
                  <a:pt x="399" y="309"/>
                </a:lnTo>
                <a:lnTo>
                  <a:pt x="400" y="309"/>
                </a:lnTo>
                <a:lnTo>
                  <a:pt x="402" y="309"/>
                </a:lnTo>
                <a:lnTo>
                  <a:pt x="403" y="309"/>
                </a:lnTo>
                <a:lnTo>
                  <a:pt x="404" y="309"/>
                </a:lnTo>
                <a:lnTo>
                  <a:pt x="406" y="309"/>
                </a:lnTo>
                <a:lnTo>
                  <a:pt x="407" y="309"/>
                </a:lnTo>
                <a:lnTo>
                  <a:pt x="408" y="309"/>
                </a:lnTo>
                <a:lnTo>
                  <a:pt x="410" y="309"/>
                </a:lnTo>
                <a:lnTo>
                  <a:pt x="411" y="309"/>
                </a:lnTo>
                <a:lnTo>
                  <a:pt x="412" y="309"/>
                </a:lnTo>
                <a:lnTo>
                  <a:pt x="413" y="309"/>
                </a:lnTo>
                <a:lnTo>
                  <a:pt x="415" y="310"/>
                </a:lnTo>
                <a:lnTo>
                  <a:pt x="416" y="310"/>
                </a:lnTo>
                <a:lnTo>
                  <a:pt x="417" y="310"/>
                </a:lnTo>
                <a:lnTo>
                  <a:pt x="419" y="310"/>
                </a:lnTo>
                <a:lnTo>
                  <a:pt x="420" y="310"/>
                </a:lnTo>
                <a:lnTo>
                  <a:pt x="421" y="310"/>
                </a:lnTo>
                <a:lnTo>
                  <a:pt x="423" y="310"/>
                </a:lnTo>
                <a:lnTo>
                  <a:pt x="424" y="310"/>
                </a:lnTo>
                <a:lnTo>
                  <a:pt x="425" y="310"/>
                </a:lnTo>
                <a:lnTo>
                  <a:pt x="427" y="310"/>
                </a:lnTo>
                <a:lnTo>
                  <a:pt x="428" y="310"/>
                </a:lnTo>
                <a:lnTo>
                  <a:pt x="429" y="310"/>
                </a:lnTo>
                <a:lnTo>
                  <a:pt x="430" y="310"/>
                </a:lnTo>
                <a:lnTo>
                  <a:pt x="432" y="310"/>
                </a:lnTo>
                <a:lnTo>
                  <a:pt x="433" y="310"/>
                </a:lnTo>
                <a:lnTo>
                  <a:pt x="434" y="310"/>
                </a:lnTo>
                <a:lnTo>
                  <a:pt x="436" y="310"/>
                </a:lnTo>
                <a:lnTo>
                  <a:pt x="437" y="310"/>
                </a:lnTo>
                <a:lnTo>
                  <a:pt x="438" y="310"/>
                </a:lnTo>
                <a:lnTo>
                  <a:pt x="440" y="310"/>
                </a:lnTo>
                <a:lnTo>
                  <a:pt x="441" y="310"/>
                </a:lnTo>
                <a:lnTo>
                  <a:pt x="442" y="310"/>
                </a:lnTo>
                <a:lnTo>
                  <a:pt x="444" y="310"/>
                </a:lnTo>
                <a:lnTo>
                  <a:pt x="445" y="310"/>
                </a:lnTo>
                <a:lnTo>
                  <a:pt x="446" y="310"/>
                </a:lnTo>
                <a:lnTo>
                  <a:pt x="447" y="310"/>
                </a:lnTo>
                <a:lnTo>
                  <a:pt x="449" y="310"/>
                </a:lnTo>
                <a:lnTo>
                  <a:pt x="450" y="310"/>
                </a:lnTo>
                <a:lnTo>
                  <a:pt x="451" y="310"/>
                </a:lnTo>
                <a:lnTo>
                  <a:pt x="453" y="310"/>
                </a:lnTo>
                <a:lnTo>
                  <a:pt x="454" y="310"/>
                </a:lnTo>
                <a:lnTo>
                  <a:pt x="455" y="310"/>
                </a:lnTo>
                <a:lnTo>
                  <a:pt x="457" y="310"/>
                </a:lnTo>
                <a:lnTo>
                  <a:pt x="458" y="310"/>
                </a:lnTo>
                <a:lnTo>
                  <a:pt x="459" y="310"/>
                </a:lnTo>
                <a:lnTo>
                  <a:pt x="461" y="310"/>
                </a:lnTo>
                <a:lnTo>
                  <a:pt x="462" y="310"/>
                </a:lnTo>
                <a:lnTo>
                  <a:pt x="463" y="310"/>
                </a:lnTo>
                <a:lnTo>
                  <a:pt x="464" y="310"/>
                </a:lnTo>
                <a:lnTo>
                  <a:pt x="466" y="310"/>
                </a:lnTo>
                <a:lnTo>
                  <a:pt x="467" y="310"/>
                </a:lnTo>
                <a:lnTo>
                  <a:pt x="468" y="310"/>
                </a:lnTo>
                <a:lnTo>
                  <a:pt x="470" y="310"/>
                </a:lnTo>
                <a:lnTo>
                  <a:pt x="471" y="310"/>
                </a:lnTo>
                <a:lnTo>
                  <a:pt x="472" y="310"/>
                </a:lnTo>
                <a:lnTo>
                  <a:pt x="474" y="310"/>
                </a:lnTo>
                <a:lnTo>
                  <a:pt x="475" y="310"/>
                </a:lnTo>
                <a:lnTo>
                  <a:pt x="476" y="310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10" name="Freeform 90">
            <a:extLst>
              <a:ext uri="{FF2B5EF4-FFF2-40B4-BE49-F238E27FC236}">
                <a16:creationId xmlns:a16="http://schemas.microsoft.com/office/drawing/2014/main" id="{6E103CF8-25C4-B721-13D5-AE6CC9C5D3DC}"/>
              </a:ext>
            </a:extLst>
          </p:cNvPr>
          <p:cNvSpPr>
            <a:spLocks/>
          </p:cNvSpPr>
          <p:nvPr/>
        </p:nvSpPr>
        <p:spPr bwMode="auto">
          <a:xfrm>
            <a:off x="1156313" y="2500911"/>
            <a:ext cx="2887663" cy="388938"/>
          </a:xfrm>
          <a:custGeom>
            <a:avLst/>
            <a:gdLst>
              <a:gd name="T0" fmla="*/ 6 w 476"/>
              <a:gd name="T1" fmla="*/ 59 h 64"/>
              <a:gd name="T2" fmla="*/ 14 w 476"/>
              <a:gd name="T3" fmla="*/ 54 h 64"/>
              <a:gd name="T4" fmla="*/ 22 w 476"/>
              <a:gd name="T5" fmla="*/ 46 h 64"/>
              <a:gd name="T6" fmla="*/ 30 w 476"/>
              <a:gd name="T7" fmla="*/ 32 h 64"/>
              <a:gd name="T8" fmla="*/ 38 w 476"/>
              <a:gd name="T9" fmla="*/ 14 h 64"/>
              <a:gd name="T10" fmla="*/ 46 w 476"/>
              <a:gd name="T11" fmla="*/ 1 h 64"/>
              <a:gd name="T12" fmla="*/ 53 w 476"/>
              <a:gd name="T13" fmla="*/ 4 h 64"/>
              <a:gd name="T14" fmla="*/ 61 w 476"/>
              <a:gd name="T15" fmla="*/ 20 h 64"/>
              <a:gd name="T16" fmla="*/ 69 w 476"/>
              <a:gd name="T17" fmla="*/ 36 h 64"/>
              <a:gd name="T18" fmla="*/ 77 w 476"/>
              <a:gd name="T19" fmla="*/ 45 h 64"/>
              <a:gd name="T20" fmla="*/ 85 w 476"/>
              <a:gd name="T21" fmla="*/ 50 h 64"/>
              <a:gd name="T22" fmla="*/ 93 w 476"/>
              <a:gd name="T23" fmla="*/ 52 h 64"/>
              <a:gd name="T24" fmla="*/ 101 w 476"/>
              <a:gd name="T25" fmla="*/ 53 h 64"/>
              <a:gd name="T26" fmla="*/ 108 w 476"/>
              <a:gd name="T27" fmla="*/ 53 h 64"/>
              <a:gd name="T28" fmla="*/ 116 w 476"/>
              <a:gd name="T29" fmla="*/ 53 h 64"/>
              <a:gd name="T30" fmla="*/ 124 w 476"/>
              <a:gd name="T31" fmla="*/ 53 h 64"/>
              <a:gd name="T32" fmla="*/ 132 w 476"/>
              <a:gd name="T33" fmla="*/ 53 h 64"/>
              <a:gd name="T34" fmla="*/ 140 w 476"/>
              <a:gd name="T35" fmla="*/ 52 h 64"/>
              <a:gd name="T36" fmla="*/ 148 w 476"/>
              <a:gd name="T37" fmla="*/ 52 h 64"/>
              <a:gd name="T38" fmla="*/ 156 w 476"/>
              <a:gd name="T39" fmla="*/ 52 h 64"/>
              <a:gd name="T40" fmla="*/ 163 w 476"/>
              <a:gd name="T41" fmla="*/ 51 h 64"/>
              <a:gd name="T42" fmla="*/ 171 w 476"/>
              <a:gd name="T43" fmla="*/ 51 h 64"/>
              <a:gd name="T44" fmla="*/ 179 w 476"/>
              <a:gd name="T45" fmla="*/ 50 h 64"/>
              <a:gd name="T46" fmla="*/ 187 w 476"/>
              <a:gd name="T47" fmla="*/ 50 h 64"/>
              <a:gd name="T48" fmla="*/ 195 w 476"/>
              <a:gd name="T49" fmla="*/ 50 h 64"/>
              <a:gd name="T50" fmla="*/ 203 w 476"/>
              <a:gd name="T51" fmla="*/ 49 h 64"/>
              <a:gd name="T52" fmla="*/ 211 w 476"/>
              <a:gd name="T53" fmla="*/ 49 h 64"/>
              <a:gd name="T54" fmla="*/ 218 w 476"/>
              <a:gd name="T55" fmla="*/ 49 h 64"/>
              <a:gd name="T56" fmla="*/ 226 w 476"/>
              <a:gd name="T57" fmla="*/ 49 h 64"/>
              <a:gd name="T58" fmla="*/ 234 w 476"/>
              <a:gd name="T59" fmla="*/ 49 h 64"/>
              <a:gd name="T60" fmla="*/ 242 w 476"/>
              <a:gd name="T61" fmla="*/ 49 h 64"/>
              <a:gd name="T62" fmla="*/ 250 w 476"/>
              <a:gd name="T63" fmla="*/ 49 h 64"/>
              <a:gd name="T64" fmla="*/ 258 w 476"/>
              <a:gd name="T65" fmla="*/ 49 h 64"/>
              <a:gd name="T66" fmla="*/ 266 w 476"/>
              <a:gd name="T67" fmla="*/ 49 h 64"/>
              <a:gd name="T68" fmla="*/ 273 w 476"/>
              <a:gd name="T69" fmla="*/ 49 h 64"/>
              <a:gd name="T70" fmla="*/ 281 w 476"/>
              <a:gd name="T71" fmla="*/ 49 h 64"/>
              <a:gd name="T72" fmla="*/ 289 w 476"/>
              <a:gd name="T73" fmla="*/ 49 h 64"/>
              <a:gd name="T74" fmla="*/ 297 w 476"/>
              <a:gd name="T75" fmla="*/ 49 h 64"/>
              <a:gd name="T76" fmla="*/ 305 w 476"/>
              <a:gd name="T77" fmla="*/ 50 h 64"/>
              <a:gd name="T78" fmla="*/ 313 w 476"/>
              <a:gd name="T79" fmla="*/ 50 h 64"/>
              <a:gd name="T80" fmla="*/ 320 w 476"/>
              <a:gd name="T81" fmla="*/ 50 h 64"/>
              <a:gd name="T82" fmla="*/ 328 w 476"/>
              <a:gd name="T83" fmla="*/ 50 h 64"/>
              <a:gd name="T84" fmla="*/ 336 w 476"/>
              <a:gd name="T85" fmla="*/ 50 h 64"/>
              <a:gd name="T86" fmla="*/ 344 w 476"/>
              <a:gd name="T87" fmla="*/ 50 h 64"/>
              <a:gd name="T88" fmla="*/ 352 w 476"/>
              <a:gd name="T89" fmla="*/ 50 h 64"/>
              <a:gd name="T90" fmla="*/ 360 w 476"/>
              <a:gd name="T91" fmla="*/ 50 h 64"/>
              <a:gd name="T92" fmla="*/ 368 w 476"/>
              <a:gd name="T93" fmla="*/ 50 h 64"/>
              <a:gd name="T94" fmla="*/ 375 w 476"/>
              <a:gd name="T95" fmla="*/ 50 h 64"/>
              <a:gd name="T96" fmla="*/ 383 w 476"/>
              <a:gd name="T97" fmla="*/ 50 h 64"/>
              <a:gd name="T98" fmla="*/ 391 w 476"/>
              <a:gd name="T99" fmla="*/ 50 h 64"/>
              <a:gd name="T100" fmla="*/ 399 w 476"/>
              <a:gd name="T101" fmla="*/ 50 h 64"/>
              <a:gd name="T102" fmla="*/ 407 w 476"/>
              <a:gd name="T103" fmla="*/ 50 h 64"/>
              <a:gd name="T104" fmla="*/ 415 w 476"/>
              <a:gd name="T105" fmla="*/ 50 h 64"/>
              <a:gd name="T106" fmla="*/ 423 w 476"/>
              <a:gd name="T107" fmla="*/ 50 h 64"/>
              <a:gd name="T108" fmla="*/ 430 w 476"/>
              <a:gd name="T109" fmla="*/ 50 h 64"/>
              <a:gd name="T110" fmla="*/ 438 w 476"/>
              <a:gd name="T111" fmla="*/ 50 h 64"/>
              <a:gd name="T112" fmla="*/ 446 w 476"/>
              <a:gd name="T113" fmla="*/ 50 h 64"/>
              <a:gd name="T114" fmla="*/ 454 w 476"/>
              <a:gd name="T115" fmla="*/ 50 h 64"/>
              <a:gd name="T116" fmla="*/ 462 w 476"/>
              <a:gd name="T117" fmla="*/ 50 h 64"/>
              <a:gd name="T118" fmla="*/ 470 w 476"/>
              <a:gd name="T119" fmla="*/ 5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6" h="64">
                <a:moveTo>
                  <a:pt x="0" y="64"/>
                </a:moveTo>
                <a:lnTo>
                  <a:pt x="1" y="62"/>
                </a:lnTo>
                <a:lnTo>
                  <a:pt x="2" y="61"/>
                </a:lnTo>
                <a:lnTo>
                  <a:pt x="4" y="60"/>
                </a:lnTo>
                <a:lnTo>
                  <a:pt x="5" y="60"/>
                </a:lnTo>
                <a:lnTo>
                  <a:pt x="6" y="59"/>
                </a:lnTo>
                <a:lnTo>
                  <a:pt x="8" y="59"/>
                </a:lnTo>
                <a:lnTo>
                  <a:pt x="9" y="58"/>
                </a:lnTo>
                <a:lnTo>
                  <a:pt x="10" y="57"/>
                </a:lnTo>
                <a:lnTo>
                  <a:pt x="12" y="56"/>
                </a:lnTo>
                <a:lnTo>
                  <a:pt x="13" y="55"/>
                </a:lnTo>
                <a:lnTo>
                  <a:pt x="14" y="54"/>
                </a:lnTo>
                <a:lnTo>
                  <a:pt x="16" y="53"/>
                </a:lnTo>
                <a:lnTo>
                  <a:pt x="17" y="52"/>
                </a:lnTo>
                <a:lnTo>
                  <a:pt x="18" y="51"/>
                </a:lnTo>
                <a:lnTo>
                  <a:pt x="19" y="49"/>
                </a:lnTo>
                <a:lnTo>
                  <a:pt x="21" y="48"/>
                </a:lnTo>
                <a:lnTo>
                  <a:pt x="22" y="46"/>
                </a:lnTo>
                <a:lnTo>
                  <a:pt x="23" y="44"/>
                </a:lnTo>
                <a:lnTo>
                  <a:pt x="25" y="42"/>
                </a:lnTo>
                <a:lnTo>
                  <a:pt x="26" y="40"/>
                </a:lnTo>
                <a:lnTo>
                  <a:pt x="27" y="37"/>
                </a:lnTo>
                <a:lnTo>
                  <a:pt x="29" y="35"/>
                </a:lnTo>
                <a:lnTo>
                  <a:pt x="30" y="32"/>
                </a:lnTo>
                <a:lnTo>
                  <a:pt x="31" y="29"/>
                </a:lnTo>
                <a:lnTo>
                  <a:pt x="33" y="26"/>
                </a:lnTo>
                <a:lnTo>
                  <a:pt x="34" y="23"/>
                </a:lnTo>
                <a:lnTo>
                  <a:pt x="35" y="20"/>
                </a:lnTo>
                <a:lnTo>
                  <a:pt x="36" y="17"/>
                </a:lnTo>
                <a:lnTo>
                  <a:pt x="38" y="14"/>
                </a:lnTo>
                <a:lnTo>
                  <a:pt x="39" y="11"/>
                </a:lnTo>
                <a:lnTo>
                  <a:pt x="40" y="9"/>
                </a:lnTo>
                <a:lnTo>
                  <a:pt x="42" y="6"/>
                </a:lnTo>
                <a:lnTo>
                  <a:pt x="43" y="4"/>
                </a:lnTo>
                <a:lnTo>
                  <a:pt x="44" y="2"/>
                </a:lnTo>
                <a:lnTo>
                  <a:pt x="46" y="1"/>
                </a:lnTo>
                <a:lnTo>
                  <a:pt x="47" y="0"/>
                </a:lnTo>
                <a:lnTo>
                  <a:pt x="48" y="0"/>
                </a:lnTo>
                <a:lnTo>
                  <a:pt x="50" y="0"/>
                </a:lnTo>
                <a:lnTo>
                  <a:pt x="51" y="1"/>
                </a:lnTo>
                <a:lnTo>
                  <a:pt x="52" y="2"/>
                </a:lnTo>
                <a:lnTo>
                  <a:pt x="53" y="4"/>
                </a:lnTo>
                <a:lnTo>
                  <a:pt x="55" y="6"/>
                </a:lnTo>
                <a:lnTo>
                  <a:pt x="56" y="8"/>
                </a:lnTo>
                <a:lnTo>
                  <a:pt x="57" y="11"/>
                </a:lnTo>
                <a:lnTo>
                  <a:pt x="59" y="14"/>
                </a:lnTo>
                <a:lnTo>
                  <a:pt x="60" y="17"/>
                </a:lnTo>
                <a:lnTo>
                  <a:pt x="61" y="20"/>
                </a:lnTo>
                <a:lnTo>
                  <a:pt x="63" y="23"/>
                </a:lnTo>
                <a:lnTo>
                  <a:pt x="64" y="25"/>
                </a:lnTo>
                <a:lnTo>
                  <a:pt x="65" y="28"/>
                </a:lnTo>
                <a:lnTo>
                  <a:pt x="67" y="31"/>
                </a:lnTo>
                <a:lnTo>
                  <a:pt x="68" y="33"/>
                </a:lnTo>
                <a:lnTo>
                  <a:pt x="69" y="36"/>
                </a:lnTo>
                <a:lnTo>
                  <a:pt x="70" y="38"/>
                </a:lnTo>
                <a:lnTo>
                  <a:pt x="72" y="40"/>
                </a:lnTo>
                <a:lnTo>
                  <a:pt x="73" y="41"/>
                </a:lnTo>
                <a:lnTo>
                  <a:pt x="74" y="43"/>
                </a:lnTo>
                <a:lnTo>
                  <a:pt x="76" y="44"/>
                </a:lnTo>
                <a:lnTo>
                  <a:pt x="77" y="45"/>
                </a:lnTo>
                <a:lnTo>
                  <a:pt x="78" y="47"/>
                </a:lnTo>
                <a:lnTo>
                  <a:pt x="80" y="47"/>
                </a:lnTo>
                <a:lnTo>
                  <a:pt x="81" y="48"/>
                </a:lnTo>
                <a:lnTo>
                  <a:pt x="82" y="49"/>
                </a:lnTo>
                <a:lnTo>
                  <a:pt x="84" y="50"/>
                </a:lnTo>
                <a:lnTo>
                  <a:pt x="85" y="50"/>
                </a:lnTo>
                <a:lnTo>
                  <a:pt x="86" y="51"/>
                </a:lnTo>
                <a:lnTo>
                  <a:pt x="88" y="51"/>
                </a:lnTo>
                <a:lnTo>
                  <a:pt x="89" y="51"/>
                </a:lnTo>
                <a:lnTo>
                  <a:pt x="90" y="52"/>
                </a:lnTo>
                <a:lnTo>
                  <a:pt x="91" y="52"/>
                </a:lnTo>
                <a:lnTo>
                  <a:pt x="93" y="52"/>
                </a:lnTo>
                <a:lnTo>
                  <a:pt x="94" y="52"/>
                </a:lnTo>
                <a:lnTo>
                  <a:pt x="95" y="52"/>
                </a:lnTo>
                <a:lnTo>
                  <a:pt x="97" y="52"/>
                </a:lnTo>
                <a:lnTo>
                  <a:pt x="98" y="52"/>
                </a:lnTo>
                <a:lnTo>
                  <a:pt x="99" y="53"/>
                </a:lnTo>
                <a:lnTo>
                  <a:pt x="101" y="53"/>
                </a:lnTo>
                <a:lnTo>
                  <a:pt x="102" y="53"/>
                </a:lnTo>
                <a:lnTo>
                  <a:pt x="103" y="53"/>
                </a:lnTo>
                <a:lnTo>
                  <a:pt x="105" y="53"/>
                </a:lnTo>
                <a:lnTo>
                  <a:pt x="106" y="53"/>
                </a:lnTo>
                <a:lnTo>
                  <a:pt x="107" y="53"/>
                </a:lnTo>
                <a:lnTo>
                  <a:pt x="108" y="53"/>
                </a:lnTo>
                <a:lnTo>
                  <a:pt x="110" y="53"/>
                </a:lnTo>
                <a:lnTo>
                  <a:pt x="111" y="53"/>
                </a:lnTo>
                <a:lnTo>
                  <a:pt x="112" y="53"/>
                </a:lnTo>
                <a:lnTo>
                  <a:pt x="114" y="53"/>
                </a:lnTo>
                <a:lnTo>
                  <a:pt x="115" y="53"/>
                </a:lnTo>
                <a:lnTo>
                  <a:pt x="116" y="53"/>
                </a:lnTo>
                <a:lnTo>
                  <a:pt x="118" y="53"/>
                </a:lnTo>
                <a:lnTo>
                  <a:pt x="119" y="53"/>
                </a:lnTo>
                <a:lnTo>
                  <a:pt x="120" y="53"/>
                </a:lnTo>
                <a:lnTo>
                  <a:pt x="122" y="53"/>
                </a:lnTo>
                <a:lnTo>
                  <a:pt x="123" y="53"/>
                </a:lnTo>
                <a:lnTo>
                  <a:pt x="124" y="53"/>
                </a:lnTo>
                <a:lnTo>
                  <a:pt x="125" y="53"/>
                </a:lnTo>
                <a:lnTo>
                  <a:pt x="127" y="53"/>
                </a:lnTo>
                <a:lnTo>
                  <a:pt x="128" y="53"/>
                </a:lnTo>
                <a:lnTo>
                  <a:pt x="129" y="53"/>
                </a:lnTo>
                <a:lnTo>
                  <a:pt x="131" y="53"/>
                </a:lnTo>
                <a:lnTo>
                  <a:pt x="132" y="53"/>
                </a:lnTo>
                <a:lnTo>
                  <a:pt x="133" y="53"/>
                </a:lnTo>
                <a:lnTo>
                  <a:pt x="135" y="53"/>
                </a:lnTo>
                <a:lnTo>
                  <a:pt x="136" y="53"/>
                </a:lnTo>
                <a:lnTo>
                  <a:pt x="137" y="52"/>
                </a:lnTo>
                <a:lnTo>
                  <a:pt x="139" y="52"/>
                </a:lnTo>
                <a:lnTo>
                  <a:pt x="140" y="52"/>
                </a:lnTo>
                <a:lnTo>
                  <a:pt x="141" y="52"/>
                </a:lnTo>
                <a:lnTo>
                  <a:pt x="142" y="52"/>
                </a:lnTo>
                <a:lnTo>
                  <a:pt x="144" y="52"/>
                </a:lnTo>
                <a:lnTo>
                  <a:pt x="145" y="52"/>
                </a:lnTo>
                <a:lnTo>
                  <a:pt x="146" y="52"/>
                </a:lnTo>
                <a:lnTo>
                  <a:pt x="148" y="52"/>
                </a:lnTo>
                <a:lnTo>
                  <a:pt x="149" y="52"/>
                </a:lnTo>
                <a:lnTo>
                  <a:pt x="150" y="52"/>
                </a:lnTo>
                <a:lnTo>
                  <a:pt x="152" y="52"/>
                </a:lnTo>
                <a:lnTo>
                  <a:pt x="153" y="52"/>
                </a:lnTo>
                <a:lnTo>
                  <a:pt x="154" y="52"/>
                </a:lnTo>
                <a:lnTo>
                  <a:pt x="156" y="52"/>
                </a:lnTo>
                <a:lnTo>
                  <a:pt x="157" y="52"/>
                </a:lnTo>
                <a:lnTo>
                  <a:pt x="158" y="52"/>
                </a:lnTo>
                <a:lnTo>
                  <a:pt x="159" y="52"/>
                </a:lnTo>
                <a:lnTo>
                  <a:pt x="161" y="51"/>
                </a:lnTo>
                <a:lnTo>
                  <a:pt x="162" y="51"/>
                </a:lnTo>
                <a:lnTo>
                  <a:pt x="163" y="51"/>
                </a:lnTo>
                <a:lnTo>
                  <a:pt x="165" y="51"/>
                </a:lnTo>
                <a:lnTo>
                  <a:pt x="166" y="51"/>
                </a:lnTo>
                <a:lnTo>
                  <a:pt x="167" y="51"/>
                </a:lnTo>
                <a:lnTo>
                  <a:pt x="169" y="51"/>
                </a:lnTo>
                <a:lnTo>
                  <a:pt x="170" y="51"/>
                </a:lnTo>
                <a:lnTo>
                  <a:pt x="171" y="51"/>
                </a:lnTo>
                <a:lnTo>
                  <a:pt x="173" y="51"/>
                </a:lnTo>
                <a:lnTo>
                  <a:pt x="174" y="51"/>
                </a:lnTo>
                <a:lnTo>
                  <a:pt x="175" y="51"/>
                </a:lnTo>
                <a:lnTo>
                  <a:pt x="177" y="51"/>
                </a:lnTo>
                <a:lnTo>
                  <a:pt x="178" y="51"/>
                </a:lnTo>
                <a:lnTo>
                  <a:pt x="179" y="50"/>
                </a:lnTo>
                <a:lnTo>
                  <a:pt x="180" y="50"/>
                </a:lnTo>
                <a:lnTo>
                  <a:pt x="182" y="50"/>
                </a:lnTo>
                <a:lnTo>
                  <a:pt x="183" y="50"/>
                </a:lnTo>
                <a:lnTo>
                  <a:pt x="184" y="50"/>
                </a:lnTo>
                <a:lnTo>
                  <a:pt x="186" y="50"/>
                </a:lnTo>
                <a:lnTo>
                  <a:pt x="187" y="50"/>
                </a:lnTo>
                <a:lnTo>
                  <a:pt x="188" y="50"/>
                </a:lnTo>
                <a:lnTo>
                  <a:pt x="190" y="50"/>
                </a:lnTo>
                <a:lnTo>
                  <a:pt x="191" y="50"/>
                </a:lnTo>
                <a:lnTo>
                  <a:pt x="192" y="50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50"/>
                </a:lnTo>
                <a:lnTo>
                  <a:pt x="199" y="50"/>
                </a:lnTo>
                <a:lnTo>
                  <a:pt x="200" y="50"/>
                </a:lnTo>
                <a:lnTo>
                  <a:pt x="201" y="49"/>
                </a:lnTo>
                <a:lnTo>
                  <a:pt x="203" y="49"/>
                </a:lnTo>
                <a:lnTo>
                  <a:pt x="204" y="49"/>
                </a:lnTo>
                <a:lnTo>
                  <a:pt x="205" y="49"/>
                </a:lnTo>
                <a:lnTo>
                  <a:pt x="207" y="49"/>
                </a:lnTo>
                <a:lnTo>
                  <a:pt x="208" y="49"/>
                </a:lnTo>
                <a:lnTo>
                  <a:pt x="209" y="49"/>
                </a:lnTo>
                <a:lnTo>
                  <a:pt x="211" y="49"/>
                </a:lnTo>
                <a:lnTo>
                  <a:pt x="212" y="49"/>
                </a:lnTo>
                <a:lnTo>
                  <a:pt x="213" y="49"/>
                </a:lnTo>
                <a:lnTo>
                  <a:pt x="214" y="49"/>
                </a:lnTo>
                <a:lnTo>
                  <a:pt x="216" y="49"/>
                </a:lnTo>
                <a:lnTo>
                  <a:pt x="217" y="49"/>
                </a:lnTo>
                <a:lnTo>
                  <a:pt x="218" y="49"/>
                </a:lnTo>
                <a:lnTo>
                  <a:pt x="220" y="49"/>
                </a:lnTo>
                <a:lnTo>
                  <a:pt x="221" y="49"/>
                </a:lnTo>
                <a:lnTo>
                  <a:pt x="222" y="49"/>
                </a:lnTo>
                <a:lnTo>
                  <a:pt x="224" y="49"/>
                </a:lnTo>
                <a:lnTo>
                  <a:pt x="225" y="49"/>
                </a:lnTo>
                <a:lnTo>
                  <a:pt x="226" y="49"/>
                </a:lnTo>
                <a:lnTo>
                  <a:pt x="228" y="49"/>
                </a:lnTo>
                <a:lnTo>
                  <a:pt x="229" y="49"/>
                </a:lnTo>
                <a:lnTo>
                  <a:pt x="230" y="49"/>
                </a:lnTo>
                <a:lnTo>
                  <a:pt x="231" y="49"/>
                </a:lnTo>
                <a:lnTo>
                  <a:pt x="233" y="49"/>
                </a:lnTo>
                <a:lnTo>
                  <a:pt x="234" y="49"/>
                </a:lnTo>
                <a:lnTo>
                  <a:pt x="235" y="49"/>
                </a:lnTo>
                <a:lnTo>
                  <a:pt x="237" y="49"/>
                </a:lnTo>
                <a:lnTo>
                  <a:pt x="238" y="49"/>
                </a:lnTo>
                <a:lnTo>
                  <a:pt x="239" y="49"/>
                </a:lnTo>
                <a:lnTo>
                  <a:pt x="241" y="49"/>
                </a:lnTo>
                <a:lnTo>
                  <a:pt x="242" y="49"/>
                </a:lnTo>
                <a:lnTo>
                  <a:pt x="243" y="49"/>
                </a:lnTo>
                <a:lnTo>
                  <a:pt x="245" y="49"/>
                </a:lnTo>
                <a:lnTo>
                  <a:pt x="246" y="49"/>
                </a:lnTo>
                <a:lnTo>
                  <a:pt x="247" y="49"/>
                </a:lnTo>
                <a:lnTo>
                  <a:pt x="249" y="49"/>
                </a:lnTo>
                <a:lnTo>
                  <a:pt x="250" y="49"/>
                </a:lnTo>
                <a:lnTo>
                  <a:pt x="251" y="49"/>
                </a:lnTo>
                <a:lnTo>
                  <a:pt x="252" y="49"/>
                </a:lnTo>
                <a:lnTo>
                  <a:pt x="254" y="49"/>
                </a:lnTo>
                <a:lnTo>
                  <a:pt x="255" y="49"/>
                </a:lnTo>
                <a:lnTo>
                  <a:pt x="256" y="49"/>
                </a:lnTo>
                <a:lnTo>
                  <a:pt x="258" y="49"/>
                </a:lnTo>
                <a:lnTo>
                  <a:pt x="259" y="49"/>
                </a:lnTo>
                <a:lnTo>
                  <a:pt x="260" y="49"/>
                </a:lnTo>
                <a:lnTo>
                  <a:pt x="262" y="49"/>
                </a:lnTo>
                <a:lnTo>
                  <a:pt x="263" y="49"/>
                </a:lnTo>
                <a:lnTo>
                  <a:pt x="264" y="49"/>
                </a:lnTo>
                <a:lnTo>
                  <a:pt x="266" y="49"/>
                </a:lnTo>
                <a:lnTo>
                  <a:pt x="267" y="49"/>
                </a:lnTo>
                <a:lnTo>
                  <a:pt x="268" y="49"/>
                </a:lnTo>
                <a:lnTo>
                  <a:pt x="269" y="49"/>
                </a:lnTo>
                <a:lnTo>
                  <a:pt x="271" y="49"/>
                </a:lnTo>
                <a:lnTo>
                  <a:pt x="272" y="49"/>
                </a:lnTo>
                <a:lnTo>
                  <a:pt x="273" y="49"/>
                </a:lnTo>
                <a:lnTo>
                  <a:pt x="275" y="49"/>
                </a:lnTo>
                <a:lnTo>
                  <a:pt x="276" y="49"/>
                </a:lnTo>
                <a:lnTo>
                  <a:pt x="277" y="49"/>
                </a:lnTo>
                <a:lnTo>
                  <a:pt x="279" y="49"/>
                </a:lnTo>
                <a:lnTo>
                  <a:pt x="280" y="49"/>
                </a:lnTo>
                <a:lnTo>
                  <a:pt x="281" y="49"/>
                </a:lnTo>
                <a:lnTo>
                  <a:pt x="283" y="49"/>
                </a:lnTo>
                <a:lnTo>
                  <a:pt x="284" y="49"/>
                </a:lnTo>
                <a:lnTo>
                  <a:pt x="285" y="49"/>
                </a:lnTo>
                <a:lnTo>
                  <a:pt x="286" y="49"/>
                </a:lnTo>
                <a:lnTo>
                  <a:pt x="288" y="49"/>
                </a:lnTo>
                <a:lnTo>
                  <a:pt x="289" y="49"/>
                </a:lnTo>
                <a:lnTo>
                  <a:pt x="290" y="49"/>
                </a:lnTo>
                <a:lnTo>
                  <a:pt x="292" y="49"/>
                </a:lnTo>
                <a:lnTo>
                  <a:pt x="293" y="49"/>
                </a:lnTo>
                <a:lnTo>
                  <a:pt x="294" y="49"/>
                </a:lnTo>
                <a:lnTo>
                  <a:pt x="296" y="49"/>
                </a:lnTo>
                <a:lnTo>
                  <a:pt x="297" y="49"/>
                </a:lnTo>
                <a:lnTo>
                  <a:pt x="298" y="49"/>
                </a:lnTo>
                <a:lnTo>
                  <a:pt x="300" y="49"/>
                </a:lnTo>
                <a:lnTo>
                  <a:pt x="301" y="50"/>
                </a:lnTo>
                <a:lnTo>
                  <a:pt x="302" y="50"/>
                </a:lnTo>
                <a:lnTo>
                  <a:pt x="303" y="50"/>
                </a:lnTo>
                <a:lnTo>
                  <a:pt x="305" y="50"/>
                </a:lnTo>
                <a:lnTo>
                  <a:pt x="306" y="50"/>
                </a:lnTo>
                <a:lnTo>
                  <a:pt x="307" y="50"/>
                </a:lnTo>
                <a:lnTo>
                  <a:pt x="309" y="50"/>
                </a:lnTo>
                <a:lnTo>
                  <a:pt x="310" y="50"/>
                </a:lnTo>
                <a:lnTo>
                  <a:pt x="311" y="50"/>
                </a:lnTo>
                <a:lnTo>
                  <a:pt x="313" y="50"/>
                </a:lnTo>
                <a:lnTo>
                  <a:pt x="314" y="50"/>
                </a:lnTo>
                <a:lnTo>
                  <a:pt x="315" y="50"/>
                </a:lnTo>
                <a:lnTo>
                  <a:pt x="317" y="50"/>
                </a:lnTo>
                <a:lnTo>
                  <a:pt x="318" y="50"/>
                </a:lnTo>
                <a:lnTo>
                  <a:pt x="319" y="50"/>
                </a:lnTo>
                <a:lnTo>
                  <a:pt x="320" y="50"/>
                </a:lnTo>
                <a:lnTo>
                  <a:pt x="322" y="50"/>
                </a:lnTo>
                <a:lnTo>
                  <a:pt x="323" y="50"/>
                </a:lnTo>
                <a:lnTo>
                  <a:pt x="324" y="50"/>
                </a:lnTo>
                <a:lnTo>
                  <a:pt x="326" y="50"/>
                </a:lnTo>
                <a:lnTo>
                  <a:pt x="327" y="50"/>
                </a:lnTo>
                <a:lnTo>
                  <a:pt x="328" y="50"/>
                </a:lnTo>
                <a:lnTo>
                  <a:pt x="330" y="50"/>
                </a:lnTo>
                <a:lnTo>
                  <a:pt x="331" y="50"/>
                </a:lnTo>
                <a:lnTo>
                  <a:pt x="332" y="50"/>
                </a:lnTo>
                <a:lnTo>
                  <a:pt x="334" y="50"/>
                </a:lnTo>
                <a:lnTo>
                  <a:pt x="335" y="50"/>
                </a:lnTo>
                <a:lnTo>
                  <a:pt x="336" y="50"/>
                </a:lnTo>
                <a:lnTo>
                  <a:pt x="338" y="50"/>
                </a:lnTo>
                <a:lnTo>
                  <a:pt x="339" y="50"/>
                </a:lnTo>
                <a:lnTo>
                  <a:pt x="340" y="50"/>
                </a:lnTo>
                <a:lnTo>
                  <a:pt x="341" y="50"/>
                </a:lnTo>
                <a:lnTo>
                  <a:pt x="343" y="50"/>
                </a:lnTo>
                <a:lnTo>
                  <a:pt x="344" y="50"/>
                </a:lnTo>
                <a:lnTo>
                  <a:pt x="345" y="50"/>
                </a:lnTo>
                <a:lnTo>
                  <a:pt x="347" y="50"/>
                </a:lnTo>
                <a:lnTo>
                  <a:pt x="348" y="50"/>
                </a:lnTo>
                <a:lnTo>
                  <a:pt x="349" y="50"/>
                </a:lnTo>
                <a:lnTo>
                  <a:pt x="351" y="50"/>
                </a:lnTo>
                <a:lnTo>
                  <a:pt x="352" y="50"/>
                </a:lnTo>
                <a:lnTo>
                  <a:pt x="353" y="50"/>
                </a:lnTo>
                <a:lnTo>
                  <a:pt x="355" y="50"/>
                </a:lnTo>
                <a:lnTo>
                  <a:pt x="356" y="50"/>
                </a:lnTo>
                <a:lnTo>
                  <a:pt x="357" y="50"/>
                </a:lnTo>
                <a:lnTo>
                  <a:pt x="358" y="50"/>
                </a:lnTo>
                <a:lnTo>
                  <a:pt x="360" y="50"/>
                </a:lnTo>
                <a:lnTo>
                  <a:pt x="361" y="50"/>
                </a:lnTo>
                <a:lnTo>
                  <a:pt x="362" y="50"/>
                </a:lnTo>
                <a:lnTo>
                  <a:pt x="364" y="50"/>
                </a:lnTo>
                <a:lnTo>
                  <a:pt x="365" y="50"/>
                </a:lnTo>
                <a:lnTo>
                  <a:pt x="366" y="50"/>
                </a:lnTo>
                <a:lnTo>
                  <a:pt x="368" y="50"/>
                </a:lnTo>
                <a:lnTo>
                  <a:pt x="369" y="50"/>
                </a:lnTo>
                <a:lnTo>
                  <a:pt x="370" y="50"/>
                </a:lnTo>
                <a:lnTo>
                  <a:pt x="372" y="50"/>
                </a:lnTo>
                <a:lnTo>
                  <a:pt x="373" y="50"/>
                </a:lnTo>
                <a:lnTo>
                  <a:pt x="374" y="50"/>
                </a:lnTo>
                <a:lnTo>
                  <a:pt x="375" y="50"/>
                </a:lnTo>
                <a:lnTo>
                  <a:pt x="377" y="50"/>
                </a:lnTo>
                <a:lnTo>
                  <a:pt x="378" y="50"/>
                </a:lnTo>
                <a:lnTo>
                  <a:pt x="379" y="50"/>
                </a:lnTo>
                <a:lnTo>
                  <a:pt x="381" y="50"/>
                </a:lnTo>
                <a:lnTo>
                  <a:pt x="382" y="50"/>
                </a:lnTo>
                <a:lnTo>
                  <a:pt x="383" y="50"/>
                </a:lnTo>
                <a:lnTo>
                  <a:pt x="385" y="50"/>
                </a:lnTo>
                <a:lnTo>
                  <a:pt x="386" y="50"/>
                </a:lnTo>
                <a:lnTo>
                  <a:pt x="387" y="50"/>
                </a:lnTo>
                <a:lnTo>
                  <a:pt x="389" y="50"/>
                </a:lnTo>
                <a:lnTo>
                  <a:pt x="390" y="50"/>
                </a:lnTo>
                <a:lnTo>
                  <a:pt x="391" y="50"/>
                </a:lnTo>
                <a:lnTo>
                  <a:pt x="392" y="50"/>
                </a:lnTo>
                <a:lnTo>
                  <a:pt x="394" y="50"/>
                </a:lnTo>
                <a:lnTo>
                  <a:pt x="395" y="50"/>
                </a:lnTo>
                <a:lnTo>
                  <a:pt x="396" y="50"/>
                </a:lnTo>
                <a:lnTo>
                  <a:pt x="398" y="50"/>
                </a:lnTo>
                <a:lnTo>
                  <a:pt x="399" y="50"/>
                </a:lnTo>
                <a:lnTo>
                  <a:pt x="400" y="50"/>
                </a:lnTo>
                <a:lnTo>
                  <a:pt x="402" y="50"/>
                </a:lnTo>
                <a:lnTo>
                  <a:pt x="403" y="50"/>
                </a:lnTo>
                <a:lnTo>
                  <a:pt x="404" y="50"/>
                </a:lnTo>
                <a:lnTo>
                  <a:pt x="406" y="50"/>
                </a:lnTo>
                <a:lnTo>
                  <a:pt x="407" y="50"/>
                </a:lnTo>
                <a:lnTo>
                  <a:pt x="408" y="50"/>
                </a:lnTo>
                <a:lnTo>
                  <a:pt x="410" y="50"/>
                </a:lnTo>
                <a:lnTo>
                  <a:pt x="411" y="50"/>
                </a:lnTo>
                <a:lnTo>
                  <a:pt x="412" y="50"/>
                </a:lnTo>
                <a:lnTo>
                  <a:pt x="413" y="50"/>
                </a:lnTo>
                <a:lnTo>
                  <a:pt x="415" y="50"/>
                </a:lnTo>
                <a:lnTo>
                  <a:pt x="416" y="50"/>
                </a:lnTo>
                <a:lnTo>
                  <a:pt x="417" y="50"/>
                </a:lnTo>
                <a:lnTo>
                  <a:pt x="419" y="50"/>
                </a:lnTo>
                <a:lnTo>
                  <a:pt x="420" y="50"/>
                </a:lnTo>
                <a:lnTo>
                  <a:pt x="421" y="50"/>
                </a:lnTo>
                <a:lnTo>
                  <a:pt x="423" y="50"/>
                </a:lnTo>
                <a:lnTo>
                  <a:pt x="424" y="50"/>
                </a:lnTo>
                <a:lnTo>
                  <a:pt x="425" y="50"/>
                </a:lnTo>
                <a:lnTo>
                  <a:pt x="427" y="50"/>
                </a:lnTo>
                <a:lnTo>
                  <a:pt x="428" y="50"/>
                </a:lnTo>
                <a:lnTo>
                  <a:pt x="429" y="50"/>
                </a:lnTo>
                <a:lnTo>
                  <a:pt x="430" y="50"/>
                </a:lnTo>
                <a:lnTo>
                  <a:pt x="432" y="50"/>
                </a:lnTo>
                <a:lnTo>
                  <a:pt x="433" y="50"/>
                </a:lnTo>
                <a:lnTo>
                  <a:pt x="434" y="50"/>
                </a:lnTo>
                <a:lnTo>
                  <a:pt x="436" y="50"/>
                </a:lnTo>
                <a:lnTo>
                  <a:pt x="437" y="50"/>
                </a:lnTo>
                <a:lnTo>
                  <a:pt x="438" y="50"/>
                </a:lnTo>
                <a:lnTo>
                  <a:pt x="440" y="50"/>
                </a:lnTo>
                <a:lnTo>
                  <a:pt x="441" y="50"/>
                </a:lnTo>
                <a:lnTo>
                  <a:pt x="442" y="50"/>
                </a:lnTo>
                <a:lnTo>
                  <a:pt x="444" y="50"/>
                </a:lnTo>
                <a:lnTo>
                  <a:pt x="445" y="50"/>
                </a:lnTo>
                <a:lnTo>
                  <a:pt x="446" y="50"/>
                </a:lnTo>
                <a:lnTo>
                  <a:pt x="447" y="50"/>
                </a:lnTo>
                <a:lnTo>
                  <a:pt x="449" y="50"/>
                </a:lnTo>
                <a:lnTo>
                  <a:pt x="450" y="50"/>
                </a:lnTo>
                <a:lnTo>
                  <a:pt x="451" y="50"/>
                </a:lnTo>
                <a:lnTo>
                  <a:pt x="453" y="50"/>
                </a:lnTo>
                <a:lnTo>
                  <a:pt x="454" y="50"/>
                </a:lnTo>
                <a:lnTo>
                  <a:pt x="455" y="50"/>
                </a:lnTo>
                <a:lnTo>
                  <a:pt x="457" y="50"/>
                </a:lnTo>
                <a:lnTo>
                  <a:pt x="458" y="50"/>
                </a:lnTo>
                <a:lnTo>
                  <a:pt x="459" y="50"/>
                </a:lnTo>
                <a:lnTo>
                  <a:pt x="461" y="50"/>
                </a:lnTo>
                <a:lnTo>
                  <a:pt x="462" y="50"/>
                </a:lnTo>
                <a:lnTo>
                  <a:pt x="463" y="50"/>
                </a:lnTo>
                <a:lnTo>
                  <a:pt x="464" y="50"/>
                </a:lnTo>
                <a:lnTo>
                  <a:pt x="466" y="50"/>
                </a:lnTo>
                <a:lnTo>
                  <a:pt x="467" y="50"/>
                </a:lnTo>
                <a:lnTo>
                  <a:pt x="468" y="50"/>
                </a:lnTo>
                <a:lnTo>
                  <a:pt x="470" y="50"/>
                </a:lnTo>
                <a:lnTo>
                  <a:pt x="471" y="50"/>
                </a:lnTo>
                <a:lnTo>
                  <a:pt x="472" y="50"/>
                </a:lnTo>
                <a:lnTo>
                  <a:pt x="474" y="50"/>
                </a:lnTo>
                <a:lnTo>
                  <a:pt x="475" y="50"/>
                </a:lnTo>
                <a:lnTo>
                  <a:pt x="476" y="50"/>
                </a:lnTo>
              </a:path>
            </a:pathLst>
          </a:custGeom>
          <a:noFill/>
          <a:ln w="17463" cap="flat">
            <a:solidFill>
              <a:srgbClr val="CD69C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11" name="Freeform 91">
            <a:extLst>
              <a:ext uri="{FF2B5EF4-FFF2-40B4-BE49-F238E27FC236}">
                <a16:creationId xmlns:a16="http://schemas.microsoft.com/office/drawing/2014/main" id="{F49AA720-C34E-08DC-6492-F1A99969FAC6}"/>
              </a:ext>
            </a:extLst>
          </p:cNvPr>
          <p:cNvSpPr>
            <a:spLocks/>
          </p:cNvSpPr>
          <p:nvPr/>
        </p:nvSpPr>
        <p:spPr bwMode="auto">
          <a:xfrm>
            <a:off x="1156313" y="1905599"/>
            <a:ext cx="2887663" cy="954088"/>
          </a:xfrm>
          <a:custGeom>
            <a:avLst/>
            <a:gdLst>
              <a:gd name="T0" fmla="*/ 6 w 476"/>
              <a:gd name="T1" fmla="*/ 156 h 157"/>
              <a:gd name="T2" fmla="*/ 14 w 476"/>
              <a:gd name="T3" fmla="*/ 151 h 157"/>
              <a:gd name="T4" fmla="*/ 22 w 476"/>
              <a:gd name="T5" fmla="*/ 141 h 157"/>
              <a:gd name="T6" fmla="*/ 30 w 476"/>
              <a:gd name="T7" fmla="*/ 122 h 157"/>
              <a:gd name="T8" fmla="*/ 38 w 476"/>
              <a:gd name="T9" fmla="*/ 92 h 157"/>
              <a:gd name="T10" fmla="*/ 46 w 476"/>
              <a:gd name="T11" fmla="*/ 52 h 157"/>
              <a:gd name="T12" fmla="*/ 53 w 476"/>
              <a:gd name="T13" fmla="*/ 16 h 157"/>
              <a:gd name="T14" fmla="*/ 61 w 476"/>
              <a:gd name="T15" fmla="*/ 0 h 157"/>
              <a:gd name="T16" fmla="*/ 69 w 476"/>
              <a:gd name="T17" fmla="*/ 6 h 157"/>
              <a:gd name="T18" fmla="*/ 77 w 476"/>
              <a:gd name="T19" fmla="*/ 25 h 157"/>
              <a:gd name="T20" fmla="*/ 85 w 476"/>
              <a:gd name="T21" fmla="*/ 46 h 157"/>
              <a:gd name="T22" fmla="*/ 93 w 476"/>
              <a:gd name="T23" fmla="*/ 65 h 157"/>
              <a:gd name="T24" fmla="*/ 101 w 476"/>
              <a:gd name="T25" fmla="*/ 80 h 157"/>
              <a:gd name="T26" fmla="*/ 108 w 476"/>
              <a:gd name="T27" fmla="*/ 91 h 157"/>
              <a:gd name="T28" fmla="*/ 116 w 476"/>
              <a:gd name="T29" fmla="*/ 99 h 157"/>
              <a:gd name="T30" fmla="*/ 124 w 476"/>
              <a:gd name="T31" fmla="*/ 105 h 157"/>
              <a:gd name="T32" fmla="*/ 132 w 476"/>
              <a:gd name="T33" fmla="*/ 109 h 157"/>
              <a:gd name="T34" fmla="*/ 140 w 476"/>
              <a:gd name="T35" fmla="*/ 112 h 157"/>
              <a:gd name="T36" fmla="*/ 148 w 476"/>
              <a:gd name="T37" fmla="*/ 114 h 157"/>
              <a:gd name="T38" fmla="*/ 156 w 476"/>
              <a:gd name="T39" fmla="*/ 115 h 157"/>
              <a:gd name="T40" fmla="*/ 163 w 476"/>
              <a:gd name="T41" fmla="*/ 115 h 157"/>
              <a:gd name="T42" fmla="*/ 171 w 476"/>
              <a:gd name="T43" fmla="*/ 115 h 157"/>
              <a:gd name="T44" fmla="*/ 179 w 476"/>
              <a:gd name="T45" fmla="*/ 114 h 157"/>
              <a:gd name="T46" fmla="*/ 187 w 476"/>
              <a:gd name="T47" fmla="*/ 113 h 157"/>
              <a:gd name="T48" fmla="*/ 195 w 476"/>
              <a:gd name="T49" fmla="*/ 112 h 157"/>
              <a:gd name="T50" fmla="*/ 203 w 476"/>
              <a:gd name="T51" fmla="*/ 111 h 157"/>
              <a:gd name="T52" fmla="*/ 211 w 476"/>
              <a:gd name="T53" fmla="*/ 110 h 157"/>
              <a:gd name="T54" fmla="*/ 218 w 476"/>
              <a:gd name="T55" fmla="*/ 109 h 157"/>
              <a:gd name="T56" fmla="*/ 226 w 476"/>
              <a:gd name="T57" fmla="*/ 108 h 157"/>
              <a:gd name="T58" fmla="*/ 234 w 476"/>
              <a:gd name="T59" fmla="*/ 107 h 157"/>
              <a:gd name="T60" fmla="*/ 242 w 476"/>
              <a:gd name="T61" fmla="*/ 107 h 157"/>
              <a:gd name="T62" fmla="*/ 250 w 476"/>
              <a:gd name="T63" fmla="*/ 107 h 157"/>
              <a:gd name="T64" fmla="*/ 258 w 476"/>
              <a:gd name="T65" fmla="*/ 106 h 157"/>
              <a:gd name="T66" fmla="*/ 266 w 476"/>
              <a:gd name="T67" fmla="*/ 106 h 157"/>
              <a:gd name="T68" fmla="*/ 273 w 476"/>
              <a:gd name="T69" fmla="*/ 106 h 157"/>
              <a:gd name="T70" fmla="*/ 281 w 476"/>
              <a:gd name="T71" fmla="*/ 107 h 157"/>
              <a:gd name="T72" fmla="*/ 289 w 476"/>
              <a:gd name="T73" fmla="*/ 107 h 157"/>
              <a:gd name="T74" fmla="*/ 297 w 476"/>
              <a:gd name="T75" fmla="*/ 107 h 157"/>
              <a:gd name="T76" fmla="*/ 305 w 476"/>
              <a:gd name="T77" fmla="*/ 107 h 157"/>
              <a:gd name="T78" fmla="*/ 313 w 476"/>
              <a:gd name="T79" fmla="*/ 108 h 157"/>
              <a:gd name="T80" fmla="*/ 320 w 476"/>
              <a:gd name="T81" fmla="*/ 108 h 157"/>
              <a:gd name="T82" fmla="*/ 328 w 476"/>
              <a:gd name="T83" fmla="*/ 108 h 157"/>
              <a:gd name="T84" fmla="*/ 336 w 476"/>
              <a:gd name="T85" fmla="*/ 108 h 157"/>
              <a:gd name="T86" fmla="*/ 344 w 476"/>
              <a:gd name="T87" fmla="*/ 108 h 157"/>
              <a:gd name="T88" fmla="*/ 352 w 476"/>
              <a:gd name="T89" fmla="*/ 108 h 157"/>
              <a:gd name="T90" fmla="*/ 360 w 476"/>
              <a:gd name="T91" fmla="*/ 108 h 157"/>
              <a:gd name="T92" fmla="*/ 368 w 476"/>
              <a:gd name="T93" fmla="*/ 108 h 157"/>
              <a:gd name="T94" fmla="*/ 375 w 476"/>
              <a:gd name="T95" fmla="*/ 108 h 157"/>
              <a:gd name="T96" fmla="*/ 383 w 476"/>
              <a:gd name="T97" fmla="*/ 108 h 157"/>
              <a:gd name="T98" fmla="*/ 391 w 476"/>
              <a:gd name="T99" fmla="*/ 108 h 157"/>
              <a:gd name="T100" fmla="*/ 399 w 476"/>
              <a:gd name="T101" fmla="*/ 108 h 157"/>
              <a:gd name="T102" fmla="*/ 407 w 476"/>
              <a:gd name="T103" fmla="*/ 108 h 157"/>
              <a:gd name="T104" fmla="*/ 415 w 476"/>
              <a:gd name="T105" fmla="*/ 108 h 157"/>
              <a:gd name="T106" fmla="*/ 423 w 476"/>
              <a:gd name="T107" fmla="*/ 108 h 157"/>
              <a:gd name="T108" fmla="*/ 430 w 476"/>
              <a:gd name="T109" fmla="*/ 108 h 157"/>
              <a:gd name="T110" fmla="*/ 438 w 476"/>
              <a:gd name="T111" fmla="*/ 108 h 157"/>
              <a:gd name="T112" fmla="*/ 446 w 476"/>
              <a:gd name="T113" fmla="*/ 108 h 157"/>
              <a:gd name="T114" fmla="*/ 454 w 476"/>
              <a:gd name="T115" fmla="*/ 108 h 157"/>
              <a:gd name="T116" fmla="*/ 462 w 476"/>
              <a:gd name="T117" fmla="*/ 108 h 157"/>
              <a:gd name="T118" fmla="*/ 470 w 476"/>
              <a:gd name="T119" fmla="*/ 10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6" h="157">
                <a:moveTo>
                  <a:pt x="0" y="157"/>
                </a:moveTo>
                <a:lnTo>
                  <a:pt x="1" y="157"/>
                </a:lnTo>
                <a:lnTo>
                  <a:pt x="2" y="157"/>
                </a:lnTo>
                <a:lnTo>
                  <a:pt x="4" y="157"/>
                </a:lnTo>
                <a:lnTo>
                  <a:pt x="5" y="157"/>
                </a:lnTo>
                <a:lnTo>
                  <a:pt x="6" y="156"/>
                </a:lnTo>
                <a:lnTo>
                  <a:pt x="8" y="156"/>
                </a:lnTo>
                <a:lnTo>
                  <a:pt x="9" y="155"/>
                </a:lnTo>
                <a:lnTo>
                  <a:pt x="10" y="154"/>
                </a:lnTo>
                <a:lnTo>
                  <a:pt x="12" y="153"/>
                </a:lnTo>
                <a:lnTo>
                  <a:pt x="13" y="152"/>
                </a:lnTo>
                <a:lnTo>
                  <a:pt x="14" y="151"/>
                </a:lnTo>
                <a:lnTo>
                  <a:pt x="16" y="150"/>
                </a:lnTo>
                <a:lnTo>
                  <a:pt x="17" y="148"/>
                </a:lnTo>
                <a:lnTo>
                  <a:pt x="18" y="147"/>
                </a:lnTo>
                <a:lnTo>
                  <a:pt x="19" y="145"/>
                </a:lnTo>
                <a:lnTo>
                  <a:pt x="21" y="143"/>
                </a:lnTo>
                <a:lnTo>
                  <a:pt x="22" y="141"/>
                </a:lnTo>
                <a:lnTo>
                  <a:pt x="23" y="138"/>
                </a:lnTo>
                <a:lnTo>
                  <a:pt x="25" y="136"/>
                </a:lnTo>
                <a:lnTo>
                  <a:pt x="26" y="133"/>
                </a:lnTo>
                <a:lnTo>
                  <a:pt x="27" y="129"/>
                </a:lnTo>
                <a:lnTo>
                  <a:pt x="29" y="126"/>
                </a:lnTo>
                <a:lnTo>
                  <a:pt x="30" y="122"/>
                </a:lnTo>
                <a:lnTo>
                  <a:pt x="31" y="118"/>
                </a:lnTo>
                <a:lnTo>
                  <a:pt x="33" y="113"/>
                </a:lnTo>
                <a:lnTo>
                  <a:pt x="34" y="108"/>
                </a:lnTo>
                <a:lnTo>
                  <a:pt x="35" y="103"/>
                </a:lnTo>
                <a:lnTo>
                  <a:pt x="36" y="97"/>
                </a:lnTo>
                <a:lnTo>
                  <a:pt x="38" y="92"/>
                </a:lnTo>
                <a:lnTo>
                  <a:pt x="39" y="85"/>
                </a:lnTo>
                <a:lnTo>
                  <a:pt x="40" y="79"/>
                </a:lnTo>
                <a:lnTo>
                  <a:pt x="42" y="72"/>
                </a:lnTo>
                <a:lnTo>
                  <a:pt x="43" y="65"/>
                </a:lnTo>
                <a:lnTo>
                  <a:pt x="44" y="59"/>
                </a:lnTo>
                <a:lnTo>
                  <a:pt x="46" y="52"/>
                </a:lnTo>
                <a:lnTo>
                  <a:pt x="47" y="45"/>
                </a:lnTo>
                <a:lnTo>
                  <a:pt x="48" y="39"/>
                </a:lnTo>
                <a:lnTo>
                  <a:pt x="50" y="32"/>
                </a:lnTo>
                <a:lnTo>
                  <a:pt x="51" y="26"/>
                </a:lnTo>
                <a:lnTo>
                  <a:pt x="52" y="21"/>
                </a:lnTo>
                <a:lnTo>
                  <a:pt x="53" y="16"/>
                </a:lnTo>
                <a:lnTo>
                  <a:pt x="55" y="12"/>
                </a:lnTo>
                <a:lnTo>
                  <a:pt x="56" y="8"/>
                </a:lnTo>
                <a:lnTo>
                  <a:pt x="57" y="5"/>
                </a:lnTo>
                <a:lnTo>
                  <a:pt x="59" y="3"/>
                </a:lnTo>
                <a:lnTo>
                  <a:pt x="60" y="1"/>
                </a:lnTo>
                <a:lnTo>
                  <a:pt x="61" y="0"/>
                </a:lnTo>
                <a:lnTo>
                  <a:pt x="63" y="0"/>
                </a:lnTo>
                <a:lnTo>
                  <a:pt x="64" y="0"/>
                </a:lnTo>
                <a:lnTo>
                  <a:pt x="65" y="1"/>
                </a:lnTo>
                <a:lnTo>
                  <a:pt x="67" y="2"/>
                </a:lnTo>
                <a:lnTo>
                  <a:pt x="68" y="4"/>
                </a:lnTo>
                <a:lnTo>
                  <a:pt x="69" y="6"/>
                </a:lnTo>
                <a:lnTo>
                  <a:pt x="70" y="9"/>
                </a:lnTo>
                <a:lnTo>
                  <a:pt x="72" y="12"/>
                </a:lnTo>
                <a:lnTo>
                  <a:pt x="73" y="15"/>
                </a:lnTo>
                <a:lnTo>
                  <a:pt x="74" y="18"/>
                </a:lnTo>
                <a:lnTo>
                  <a:pt x="76" y="21"/>
                </a:lnTo>
                <a:lnTo>
                  <a:pt x="77" y="25"/>
                </a:lnTo>
                <a:lnTo>
                  <a:pt x="78" y="28"/>
                </a:lnTo>
                <a:lnTo>
                  <a:pt x="80" y="32"/>
                </a:lnTo>
                <a:lnTo>
                  <a:pt x="81" y="35"/>
                </a:lnTo>
                <a:lnTo>
                  <a:pt x="82" y="39"/>
                </a:lnTo>
                <a:lnTo>
                  <a:pt x="84" y="42"/>
                </a:lnTo>
                <a:lnTo>
                  <a:pt x="85" y="46"/>
                </a:lnTo>
                <a:lnTo>
                  <a:pt x="86" y="49"/>
                </a:lnTo>
                <a:lnTo>
                  <a:pt x="88" y="53"/>
                </a:lnTo>
                <a:lnTo>
                  <a:pt x="89" y="56"/>
                </a:lnTo>
                <a:lnTo>
                  <a:pt x="90" y="59"/>
                </a:lnTo>
                <a:lnTo>
                  <a:pt x="91" y="62"/>
                </a:lnTo>
                <a:lnTo>
                  <a:pt x="93" y="65"/>
                </a:lnTo>
                <a:lnTo>
                  <a:pt x="94" y="67"/>
                </a:lnTo>
                <a:lnTo>
                  <a:pt x="95" y="70"/>
                </a:lnTo>
                <a:lnTo>
                  <a:pt x="97" y="73"/>
                </a:lnTo>
                <a:lnTo>
                  <a:pt x="98" y="75"/>
                </a:lnTo>
                <a:lnTo>
                  <a:pt x="99" y="77"/>
                </a:lnTo>
                <a:lnTo>
                  <a:pt x="101" y="80"/>
                </a:lnTo>
                <a:lnTo>
                  <a:pt x="102" y="82"/>
                </a:lnTo>
                <a:lnTo>
                  <a:pt x="103" y="84"/>
                </a:lnTo>
                <a:lnTo>
                  <a:pt x="105" y="86"/>
                </a:lnTo>
                <a:lnTo>
                  <a:pt x="106" y="87"/>
                </a:lnTo>
                <a:lnTo>
                  <a:pt x="107" y="89"/>
                </a:lnTo>
                <a:lnTo>
                  <a:pt x="108" y="91"/>
                </a:lnTo>
                <a:lnTo>
                  <a:pt x="110" y="92"/>
                </a:lnTo>
                <a:lnTo>
                  <a:pt x="111" y="94"/>
                </a:lnTo>
                <a:lnTo>
                  <a:pt x="112" y="95"/>
                </a:lnTo>
                <a:lnTo>
                  <a:pt x="114" y="97"/>
                </a:lnTo>
                <a:lnTo>
                  <a:pt x="115" y="98"/>
                </a:lnTo>
                <a:lnTo>
                  <a:pt x="116" y="99"/>
                </a:lnTo>
                <a:lnTo>
                  <a:pt x="118" y="100"/>
                </a:lnTo>
                <a:lnTo>
                  <a:pt x="119" y="101"/>
                </a:lnTo>
                <a:lnTo>
                  <a:pt x="120" y="102"/>
                </a:lnTo>
                <a:lnTo>
                  <a:pt x="122" y="103"/>
                </a:lnTo>
                <a:lnTo>
                  <a:pt x="123" y="104"/>
                </a:lnTo>
                <a:lnTo>
                  <a:pt x="124" y="105"/>
                </a:lnTo>
                <a:lnTo>
                  <a:pt x="125" y="106"/>
                </a:lnTo>
                <a:lnTo>
                  <a:pt x="127" y="107"/>
                </a:lnTo>
                <a:lnTo>
                  <a:pt x="128" y="107"/>
                </a:lnTo>
                <a:lnTo>
                  <a:pt x="129" y="108"/>
                </a:lnTo>
                <a:lnTo>
                  <a:pt x="131" y="109"/>
                </a:lnTo>
                <a:lnTo>
                  <a:pt x="132" y="109"/>
                </a:lnTo>
                <a:lnTo>
                  <a:pt x="133" y="110"/>
                </a:lnTo>
                <a:lnTo>
                  <a:pt x="135" y="110"/>
                </a:lnTo>
                <a:lnTo>
                  <a:pt x="136" y="111"/>
                </a:lnTo>
                <a:lnTo>
                  <a:pt x="137" y="111"/>
                </a:lnTo>
                <a:lnTo>
                  <a:pt x="139" y="112"/>
                </a:lnTo>
                <a:lnTo>
                  <a:pt x="140" y="112"/>
                </a:lnTo>
                <a:lnTo>
                  <a:pt x="141" y="112"/>
                </a:lnTo>
                <a:lnTo>
                  <a:pt x="142" y="113"/>
                </a:lnTo>
                <a:lnTo>
                  <a:pt x="144" y="113"/>
                </a:lnTo>
                <a:lnTo>
                  <a:pt x="145" y="113"/>
                </a:lnTo>
                <a:lnTo>
                  <a:pt x="146" y="114"/>
                </a:lnTo>
                <a:lnTo>
                  <a:pt x="148" y="114"/>
                </a:lnTo>
                <a:lnTo>
                  <a:pt x="149" y="114"/>
                </a:lnTo>
                <a:lnTo>
                  <a:pt x="150" y="114"/>
                </a:lnTo>
                <a:lnTo>
                  <a:pt x="152" y="114"/>
                </a:lnTo>
                <a:lnTo>
                  <a:pt x="153" y="114"/>
                </a:lnTo>
                <a:lnTo>
                  <a:pt x="154" y="115"/>
                </a:lnTo>
                <a:lnTo>
                  <a:pt x="156" y="115"/>
                </a:lnTo>
                <a:lnTo>
                  <a:pt x="157" y="115"/>
                </a:lnTo>
                <a:lnTo>
                  <a:pt x="158" y="115"/>
                </a:lnTo>
                <a:lnTo>
                  <a:pt x="159" y="115"/>
                </a:lnTo>
                <a:lnTo>
                  <a:pt x="161" y="115"/>
                </a:lnTo>
                <a:lnTo>
                  <a:pt x="162" y="115"/>
                </a:lnTo>
                <a:lnTo>
                  <a:pt x="163" y="115"/>
                </a:lnTo>
                <a:lnTo>
                  <a:pt x="165" y="115"/>
                </a:lnTo>
                <a:lnTo>
                  <a:pt x="166" y="115"/>
                </a:lnTo>
                <a:lnTo>
                  <a:pt x="167" y="115"/>
                </a:lnTo>
                <a:lnTo>
                  <a:pt x="169" y="115"/>
                </a:lnTo>
                <a:lnTo>
                  <a:pt x="170" y="115"/>
                </a:lnTo>
                <a:lnTo>
                  <a:pt x="171" y="115"/>
                </a:lnTo>
                <a:lnTo>
                  <a:pt x="173" y="115"/>
                </a:lnTo>
                <a:lnTo>
                  <a:pt x="174" y="115"/>
                </a:lnTo>
                <a:lnTo>
                  <a:pt x="175" y="114"/>
                </a:lnTo>
                <a:lnTo>
                  <a:pt x="177" y="114"/>
                </a:lnTo>
                <a:lnTo>
                  <a:pt x="178" y="114"/>
                </a:lnTo>
                <a:lnTo>
                  <a:pt x="179" y="114"/>
                </a:lnTo>
                <a:lnTo>
                  <a:pt x="180" y="114"/>
                </a:lnTo>
                <a:lnTo>
                  <a:pt x="182" y="114"/>
                </a:lnTo>
                <a:lnTo>
                  <a:pt x="183" y="114"/>
                </a:lnTo>
                <a:lnTo>
                  <a:pt x="184" y="114"/>
                </a:lnTo>
                <a:lnTo>
                  <a:pt x="186" y="113"/>
                </a:lnTo>
                <a:lnTo>
                  <a:pt x="187" y="113"/>
                </a:lnTo>
                <a:lnTo>
                  <a:pt x="188" y="113"/>
                </a:lnTo>
                <a:lnTo>
                  <a:pt x="190" y="113"/>
                </a:lnTo>
                <a:lnTo>
                  <a:pt x="191" y="113"/>
                </a:lnTo>
                <a:lnTo>
                  <a:pt x="192" y="113"/>
                </a:lnTo>
                <a:lnTo>
                  <a:pt x="194" y="112"/>
                </a:lnTo>
                <a:lnTo>
                  <a:pt x="195" y="112"/>
                </a:lnTo>
                <a:lnTo>
                  <a:pt x="196" y="112"/>
                </a:lnTo>
                <a:lnTo>
                  <a:pt x="197" y="112"/>
                </a:lnTo>
                <a:lnTo>
                  <a:pt x="199" y="112"/>
                </a:lnTo>
                <a:lnTo>
                  <a:pt x="200" y="111"/>
                </a:lnTo>
                <a:lnTo>
                  <a:pt x="201" y="111"/>
                </a:lnTo>
                <a:lnTo>
                  <a:pt x="203" y="111"/>
                </a:lnTo>
                <a:lnTo>
                  <a:pt x="204" y="111"/>
                </a:lnTo>
                <a:lnTo>
                  <a:pt x="205" y="111"/>
                </a:lnTo>
                <a:lnTo>
                  <a:pt x="207" y="111"/>
                </a:lnTo>
                <a:lnTo>
                  <a:pt x="208" y="110"/>
                </a:lnTo>
                <a:lnTo>
                  <a:pt x="209" y="110"/>
                </a:lnTo>
                <a:lnTo>
                  <a:pt x="211" y="110"/>
                </a:lnTo>
                <a:lnTo>
                  <a:pt x="212" y="110"/>
                </a:lnTo>
                <a:lnTo>
                  <a:pt x="213" y="110"/>
                </a:lnTo>
                <a:lnTo>
                  <a:pt x="214" y="109"/>
                </a:lnTo>
                <a:lnTo>
                  <a:pt x="216" y="109"/>
                </a:lnTo>
                <a:lnTo>
                  <a:pt x="217" y="109"/>
                </a:lnTo>
                <a:lnTo>
                  <a:pt x="218" y="109"/>
                </a:lnTo>
                <a:lnTo>
                  <a:pt x="220" y="109"/>
                </a:lnTo>
                <a:lnTo>
                  <a:pt x="221" y="109"/>
                </a:lnTo>
                <a:lnTo>
                  <a:pt x="222" y="109"/>
                </a:lnTo>
                <a:lnTo>
                  <a:pt x="224" y="108"/>
                </a:lnTo>
                <a:lnTo>
                  <a:pt x="225" y="108"/>
                </a:lnTo>
                <a:lnTo>
                  <a:pt x="226" y="108"/>
                </a:lnTo>
                <a:lnTo>
                  <a:pt x="228" y="108"/>
                </a:lnTo>
                <a:lnTo>
                  <a:pt x="229" y="108"/>
                </a:lnTo>
                <a:lnTo>
                  <a:pt x="230" y="108"/>
                </a:lnTo>
                <a:lnTo>
                  <a:pt x="231" y="108"/>
                </a:lnTo>
                <a:lnTo>
                  <a:pt x="233" y="108"/>
                </a:lnTo>
                <a:lnTo>
                  <a:pt x="234" y="107"/>
                </a:lnTo>
                <a:lnTo>
                  <a:pt x="235" y="107"/>
                </a:lnTo>
                <a:lnTo>
                  <a:pt x="237" y="107"/>
                </a:lnTo>
                <a:lnTo>
                  <a:pt x="238" y="107"/>
                </a:lnTo>
                <a:lnTo>
                  <a:pt x="239" y="107"/>
                </a:lnTo>
                <a:lnTo>
                  <a:pt x="241" y="107"/>
                </a:lnTo>
                <a:lnTo>
                  <a:pt x="242" y="107"/>
                </a:lnTo>
                <a:lnTo>
                  <a:pt x="243" y="107"/>
                </a:lnTo>
                <a:lnTo>
                  <a:pt x="245" y="107"/>
                </a:lnTo>
                <a:lnTo>
                  <a:pt x="246" y="107"/>
                </a:lnTo>
                <a:lnTo>
                  <a:pt x="247" y="107"/>
                </a:lnTo>
                <a:lnTo>
                  <a:pt x="249" y="107"/>
                </a:lnTo>
                <a:lnTo>
                  <a:pt x="250" y="107"/>
                </a:lnTo>
                <a:lnTo>
                  <a:pt x="251" y="107"/>
                </a:lnTo>
                <a:lnTo>
                  <a:pt x="252" y="107"/>
                </a:lnTo>
                <a:lnTo>
                  <a:pt x="254" y="106"/>
                </a:lnTo>
                <a:lnTo>
                  <a:pt x="255" y="106"/>
                </a:lnTo>
                <a:lnTo>
                  <a:pt x="256" y="106"/>
                </a:lnTo>
                <a:lnTo>
                  <a:pt x="258" y="106"/>
                </a:lnTo>
                <a:lnTo>
                  <a:pt x="259" y="106"/>
                </a:lnTo>
                <a:lnTo>
                  <a:pt x="260" y="106"/>
                </a:lnTo>
                <a:lnTo>
                  <a:pt x="262" y="106"/>
                </a:lnTo>
                <a:lnTo>
                  <a:pt x="263" y="106"/>
                </a:lnTo>
                <a:lnTo>
                  <a:pt x="264" y="106"/>
                </a:lnTo>
                <a:lnTo>
                  <a:pt x="266" y="106"/>
                </a:lnTo>
                <a:lnTo>
                  <a:pt x="267" y="106"/>
                </a:lnTo>
                <a:lnTo>
                  <a:pt x="268" y="106"/>
                </a:lnTo>
                <a:lnTo>
                  <a:pt x="269" y="106"/>
                </a:lnTo>
                <a:lnTo>
                  <a:pt x="271" y="106"/>
                </a:lnTo>
                <a:lnTo>
                  <a:pt x="272" y="106"/>
                </a:lnTo>
                <a:lnTo>
                  <a:pt x="273" y="106"/>
                </a:lnTo>
                <a:lnTo>
                  <a:pt x="275" y="107"/>
                </a:lnTo>
                <a:lnTo>
                  <a:pt x="276" y="107"/>
                </a:lnTo>
                <a:lnTo>
                  <a:pt x="277" y="107"/>
                </a:lnTo>
                <a:lnTo>
                  <a:pt x="279" y="107"/>
                </a:lnTo>
                <a:lnTo>
                  <a:pt x="280" y="107"/>
                </a:lnTo>
                <a:lnTo>
                  <a:pt x="281" y="107"/>
                </a:lnTo>
                <a:lnTo>
                  <a:pt x="283" y="107"/>
                </a:lnTo>
                <a:lnTo>
                  <a:pt x="284" y="107"/>
                </a:lnTo>
                <a:lnTo>
                  <a:pt x="285" y="107"/>
                </a:lnTo>
                <a:lnTo>
                  <a:pt x="286" y="107"/>
                </a:lnTo>
                <a:lnTo>
                  <a:pt x="288" y="107"/>
                </a:lnTo>
                <a:lnTo>
                  <a:pt x="289" y="107"/>
                </a:lnTo>
                <a:lnTo>
                  <a:pt x="290" y="107"/>
                </a:lnTo>
                <a:lnTo>
                  <a:pt x="292" y="107"/>
                </a:lnTo>
                <a:lnTo>
                  <a:pt x="293" y="107"/>
                </a:lnTo>
                <a:lnTo>
                  <a:pt x="294" y="107"/>
                </a:lnTo>
                <a:lnTo>
                  <a:pt x="296" y="107"/>
                </a:lnTo>
                <a:lnTo>
                  <a:pt x="297" y="107"/>
                </a:lnTo>
                <a:lnTo>
                  <a:pt x="298" y="107"/>
                </a:lnTo>
                <a:lnTo>
                  <a:pt x="300" y="107"/>
                </a:lnTo>
                <a:lnTo>
                  <a:pt x="301" y="107"/>
                </a:lnTo>
                <a:lnTo>
                  <a:pt x="302" y="107"/>
                </a:lnTo>
                <a:lnTo>
                  <a:pt x="303" y="107"/>
                </a:lnTo>
                <a:lnTo>
                  <a:pt x="305" y="107"/>
                </a:lnTo>
                <a:lnTo>
                  <a:pt x="306" y="107"/>
                </a:lnTo>
                <a:lnTo>
                  <a:pt x="307" y="107"/>
                </a:lnTo>
                <a:lnTo>
                  <a:pt x="309" y="107"/>
                </a:lnTo>
                <a:lnTo>
                  <a:pt x="310" y="107"/>
                </a:lnTo>
                <a:lnTo>
                  <a:pt x="311" y="107"/>
                </a:lnTo>
                <a:lnTo>
                  <a:pt x="313" y="108"/>
                </a:lnTo>
                <a:lnTo>
                  <a:pt x="314" y="108"/>
                </a:lnTo>
                <a:lnTo>
                  <a:pt x="315" y="108"/>
                </a:lnTo>
                <a:lnTo>
                  <a:pt x="317" y="108"/>
                </a:lnTo>
                <a:lnTo>
                  <a:pt x="318" y="108"/>
                </a:lnTo>
                <a:lnTo>
                  <a:pt x="319" y="108"/>
                </a:lnTo>
                <a:lnTo>
                  <a:pt x="320" y="108"/>
                </a:lnTo>
                <a:lnTo>
                  <a:pt x="322" y="108"/>
                </a:lnTo>
                <a:lnTo>
                  <a:pt x="323" y="108"/>
                </a:lnTo>
                <a:lnTo>
                  <a:pt x="324" y="108"/>
                </a:lnTo>
                <a:lnTo>
                  <a:pt x="326" y="108"/>
                </a:lnTo>
                <a:lnTo>
                  <a:pt x="327" y="108"/>
                </a:lnTo>
                <a:lnTo>
                  <a:pt x="328" y="108"/>
                </a:lnTo>
                <a:lnTo>
                  <a:pt x="330" y="108"/>
                </a:lnTo>
                <a:lnTo>
                  <a:pt x="331" y="108"/>
                </a:lnTo>
                <a:lnTo>
                  <a:pt x="332" y="108"/>
                </a:lnTo>
                <a:lnTo>
                  <a:pt x="334" y="108"/>
                </a:lnTo>
                <a:lnTo>
                  <a:pt x="335" y="108"/>
                </a:lnTo>
                <a:lnTo>
                  <a:pt x="336" y="108"/>
                </a:lnTo>
                <a:lnTo>
                  <a:pt x="338" y="108"/>
                </a:lnTo>
                <a:lnTo>
                  <a:pt x="339" y="108"/>
                </a:lnTo>
                <a:lnTo>
                  <a:pt x="340" y="108"/>
                </a:lnTo>
                <a:lnTo>
                  <a:pt x="341" y="108"/>
                </a:lnTo>
                <a:lnTo>
                  <a:pt x="343" y="108"/>
                </a:lnTo>
                <a:lnTo>
                  <a:pt x="344" y="108"/>
                </a:lnTo>
                <a:lnTo>
                  <a:pt x="345" y="108"/>
                </a:lnTo>
                <a:lnTo>
                  <a:pt x="347" y="108"/>
                </a:lnTo>
                <a:lnTo>
                  <a:pt x="348" y="108"/>
                </a:lnTo>
                <a:lnTo>
                  <a:pt x="349" y="108"/>
                </a:lnTo>
                <a:lnTo>
                  <a:pt x="351" y="108"/>
                </a:lnTo>
                <a:lnTo>
                  <a:pt x="352" y="108"/>
                </a:lnTo>
                <a:lnTo>
                  <a:pt x="353" y="108"/>
                </a:lnTo>
                <a:lnTo>
                  <a:pt x="355" y="108"/>
                </a:lnTo>
                <a:lnTo>
                  <a:pt x="356" y="108"/>
                </a:lnTo>
                <a:lnTo>
                  <a:pt x="357" y="108"/>
                </a:lnTo>
                <a:lnTo>
                  <a:pt x="358" y="108"/>
                </a:lnTo>
                <a:lnTo>
                  <a:pt x="360" y="108"/>
                </a:lnTo>
                <a:lnTo>
                  <a:pt x="361" y="108"/>
                </a:lnTo>
                <a:lnTo>
                  <a:pt x="362" y="108"/>
                </a:lnTo>
                <a:lnTo>
                  <a:pt x="364" y="108"/>
                </a:lnTo>
                <a:lnTo>
                  <a:pt x="365" y="108"/>
                </a:lnTo>
                <a:lnTo>
                  <a:pt x="366" y="108"/>
                </a:lnTo>
                <a:lnTo>
                  <a:pt x="368" y="108"/>
                </a:lnTo>
                <a:lnTo>
                  <a:pt x="369" y="108"/>
                </a:lnTo>
                <a:lnTo>
                  <a:pt x="370" y="108"/>
                </a:lnTo>
                <a:lnTo>
                  <a:pt x="372" y="108"/>
                </a:lnTo>
                <a:lnTo>
                  <a:pt x="373" y="108"/>
                </a:lnTo>
                <a:lnTo>
                  <a:pt x="374" y="108"/>
                </a:lnTo>
                <a:lnTo>
                  <a:pt x="375" y="108"/>
                </a:lnTo>
                <a:lnTo>
                  <a:pt x="377" y="108"/>
                </a:lnTo>
                <a:lnTo>
                  <a:pt x="378" y="108"/>
                </a:lnTo>
                <a:lnTo>
                  <a:pt x="379" y="108"/>
                </a:lnTo>
                <a:lnTo>
                  <a:pt x="381" y="108"/>
                </a:lnTo>
                <a:lnTo>
                  <a:pt x="382" y="108"/>
                </a:lnTo>
                <a:lnTo>
                  <a:pt x="383" y="108"/>
                </a:lnTo>
                <a:lnTo>
                  <a:pt x="385" y="108"/>
                </a:lnTo>
                <a:lnTo>
                  <a:pt x="386" y="108"/>
                </a:lnTo>
                <a:lnTo>
                  <a:pt x="387" y="108"/>
                </a:lnTo>
                <a:lnTo>
                  <a:pt x="389" y="108"/>
                </a:lnTo>
                <a:lnTo>
                  <a:pt x="390" y="108"/>
                </a:lnTo>
                <a:lnTo>
                  <a:pt x="391" y="108"/>
                </a:lnTo>
                <a:lnTo>
                  <a:pt x="392" y="108"/>
                </a:lnTo>
                <a:lnTo>
                  <a:pt x="394" y="108"/>
                </a:lnTo>
                <a:lnTo>
                  <a:pt x="395" y="108"/>
                </a:lnTo>
                <a:lnTo>
                  <a:pt x="396" y="108"/>
                </a:lnTo>
                <a:lnTo>
                  <a:pt x="398" y="108"/>
                </a:lnTo>
                <a:lnTo>
                  <a:pt x="399" y="108"/>
                </a:lnTo>
                <a:lnTo>
                  <a:pt x="400" y="108"/>
                </a:lnTo>
                <a:lnTo>
                  <a:pt x="402" y="108"/>
                </a:lnTo>
                <a:lnTo>
                  <a:pt x="403" y="108"/>
                </a:lnTo>
                <a:lnTo>
                  <a:pt x="404" y="108"/>
                </a:lnTo>
                <a:lnTo>
                  <a:pt x="406" y="108"/>
                </a:lnTo>
                <a:lnTo>
                  <a:pt x="407" y="108"/>
                </a:lnTo>
                <a:lnTo>
                  <a:pt x="408" y="108"/>
                </a:lnTo>
                <a:lnTo>
                  <a:pt x="410" y="108"/>
                </a:lnTo>
                <a:lnTo>
                  <a:pt x="411" y="108"/>
                </a:lnTo>
                <a:lnTo>
                  <a:pt x="412" y="108"/>
                </a:lnTo>
                <a:lnTo>
                  <a:pt x="413" y="108"/>
                </a:lnTo>
                <a:lnTo>
                  <a:pt x="415" y="108"/>
                </a:lnTo>
                <a:lnTo>
                  <a:pt x="416" y="108"/>
                </a:lnTo>
                <a:lnTo>
                  <a:pt x="417" y="108"/>
                </a:lnTo>
                <a:lnTo>
                  <a:pt x="419" y="108"/>
                </a:lnTo>
                <a:lnTo>
                  <a:pt x="420" y="108"/>
                </a:lnTo>
                <a:lnTo>
                  <a:pt x="421" y="108"/>
                </a:lnTo>
                <a:lnTo>
                  <a:pt x="423" y="108"/>
                </a:lnTo>
                <a:lnTo>
                  <a:pt x="424" y="108"/>
                </a:lnTo>
                <a:lnTo>
                  <a:pt x="425" y="108"/>
                </a:lnTo>
                <a:lnTo>
                  <a:pt x="427" y="108"/>
                </a:lnTo>
                <a:lnTo>
                  <a:pt x="428" y="108"/>
                </a:lnTo>
                <a:lnTo>
                  <a:pt x="429" y="108"/>
                </a:lnTo>
                <a:lnTo>
                  <a:pt x="430" y="108"/>
                </a:lnTo>
                <a:lnTo>
                  <a:pt x="432" y="108"/>
                </a:lnTo>
                <a:lnTo>
                  <a:pt x="433" y="108"/>
                </a:lnTo>
                <a:lnTo>
                  <a:pt x="434" y="108"/>
                </a:lnTo>
                <a:lnTo>
                  <a:pt x="436" y="108"/>
                </a:lnTo>
                <a:lnTo>
                  <a:pt x="437" y="108"/>
                </a:lnTo>
                <a:lnTo>
                  <a:pt x="438" y="108"/>
                </a:lnTo>
                <a:lnTo>
                  <a:pt x="440" y="108"/>
                </a:lnTo>
                <a:lnTo>
                  <a:pt x="441" y="108"/>
                </a:lnTo>
                <a:lnTo>
                  <a:pt x="442" y="108"/>
                </a:lnTo>
                <a:lnTo>
                  <a:pt x="444" y="108"/>
                </a:lnTo>
                <a:lnTo>
                  <a:pt x="445" y="108"/>
                </a:lnTo>
                <a:lnTo>
                  <a:pt x="446" y="108"/>
                </a:lnTo>
                <a:lnTo>
                  <a:pt x="447" y="108"/>
                </a:lnTo>
                <a:lnTo>
                  <a:pt x="449" y="108"/>
                </a:lnTo>
                <a:lnTo>
                  <a:pt x="450" y="108"/>
                </a:lnTo>
                <a:lnTo>
                  <a:pt x="451" y="108"/>
                </a:lnTo>
                <a:lnTo>
                  <a:pt x="453" y="108"/>
                </a:lnTo>
                <a:lnTo>
                  <a:pt x="454" y="108"/>
                </a:lnTo>
                <a:lnTo>
                  <a:pt x="455" y="108"/>
                </a:lnTo>
                <a:lnTo>
                  <a:pt x="457" y="108"/>
                </a:lnTo>
                <a:lnTo>
                  <a:pt x="458" y="108"/>
                </a:lnTo>
                <a:lnTo>
                  <a:pt x="459" y="108"/>
                </a:lnTo>
                <a:lnTo>
                  <a:pt x="461" y="108"/>
                </a:lnTo>
                <a:lnTo>
                  <a:pt x="462" y="108"/>
                </a:lnTo>
                <a:lnTo>
                  <a:pt x="463" y="108"/>
                </a:lnTo>
                <a:lnTo>
                  <a:pt x="464" y="108"/>
                </a:lnTo>
                <a:lnTo>
                  <a:pt x="466" y="108"/>
                </a:lnTo>
                <a:lnTo>
                  <a:pt x="467" y="108"/>
                </a:lnTo>
                <a:lnTo>
                  <a:pt x="468" y="108"/>
                </a:lnTo>
                <a:lnTo>
                  <a:pt x="470" y="108"/>
                </a:lnTo>
                <a:lnTo>
                  <a:pt x="471" y="108"/>
                </a:lnTo>
                <a:lnTo>
                  <a:pt x="472" y="108"/>
                </a:lnTo>
                <a:lnTo>
                  <a:pt x="474" y="108"/>
                </a:lnTo>
                <a:lnTo>
                  <a:pt x="475" y="108"/>
                </a:lnTo>
                <a:lnTo>
                  <a:pt x="476" y="108"/>
                </a:lnTo>
              </a:path>
            </a:pathLst>
          </a:custGeom>
          <a:noFill/>
          <a:ln w="17463" cap="flat">
            <a:solidFill>
              <a:srgbClr val="EE9A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12" name="Freeform 92">
            <a:extLst>
              <a:ext uri="{FF2B5EF4-FFF2-40B4-BE49-F238E27FC236}">
                <a16:creationId xmlns:a16="http://schemas.microsoft.com/office/drawing/2014/main" id="{B118B396-1E31-EECD-3766-2708FBDB312D}"/>
              </a:ext>
            </a:extLst>
          </p:cNvPr>
          <p:cNvSpPr>
            <a:spLocks/>
          </p:cNvSpPr>
          <p:nvPr/>
        </p:nvSpPr>
        <p:spPr bwMode="auto">
          <a:xfrm>
            <a:off x="1156313" y="1329336"/>
            <a:ext cx="2887663" cy="1560513"/>
          </a:xfrm>
          <a:custGeom>
            <a:avLst/>
            <a:gdLst>
              <a:gd name="T0" fmla="*/ 6 w 476"/>
              <a:gd name="T1" fmla="*/ 255 h 257"/>
              <a:gd name="T2" fmla="*/ 14 w 476"/>
              <a:gd name="T3" fmla="*/ 253 h 257"/>
              <a:gd name="T4" fmla="*/ 22 w 476"/>
              <a:gd name="T5" fmla="*/ 250 h 257"/>
              <a:gd name="T6" fmla="*/ 30 w 476"/>
              <a:gd name="T7" fmla="*/ 242 h 257"/>
              <a:gd name="T8" fmla="*/ 38 w 476"/>
              <a:gd name="T9" fmla="*/ 228 h 257"/>
              <a:gd name="T10" fmla="*/ 46 w 476"/>
              <a:gd name="T11" fmla="*/ 205 h 257"/>
              <a:gd name="T12" fmla="*/ 53 w 476"/>
              <a:gd name="T13" fmla="*/ 171 h 257"/>
              <a:gd name="T14" fmla="*/ 61 w 476"/>
              <a:gd name="T15" fmla="*/ 132 h 257"/>
              <a:gd name="T16" fmla="*/ 69 w 476"/>
              <a:gd name="T17" fmla="*/ 93 h 257"/>
              <a:gd name="T18" fmla="*/ 77 w 476"/>
              <a:gd name="T19" fmla="*/ 61 h 257"/>
              <a:gd name="T20" fmla="*/ 85 w 476"/>
              <a:gd name="T21" fmla="*/ 37 h 257"/>
              <a:gd name="T22" fmla="*/ 93 w 476"/>
              <a:gd name="T23" fmla="*/ 20 h 257"/>
              <a:gd name="T24" fmla="*/ 101 w 476"/>
              <a:gd name="T25" fmla="*/ 9 h 257"/>
              <a:gd name="T26" fmla="*/ 108 w 476"/>
              <a:gd name="T27" fmla="*/ 3 h 257"/>
              <a:gd name="T28" fmla="*/ 116 w 476"/>
              <a:gd name="T29" fmla="*/ 0 h 257"/>
              <a:gd name="T30" fmla="*/ 124 w 476"/>
              <a:gd name="T31" fmla="*/ 0 h 257"/>
              <a:gd name="T32" fmla="*/ 132 w 476"/>
              <a:gd name="T33" fmla="*/ 1 h 257"/>
              <a:gd name="T34" fmla="*/ 140 w 476"/>
              <a:gd name="T35" fmla="*/ 3 h 257"/>
              <a:gd name="T36" fmla="*/ 148 w 476"/>
              <a:gd name="T37" fmla="*/ 5 h 257"/>
              <a:gd name="T38" fmla="*/ 156 w 476"/>
              <a:gd name="T39" fmla="*/ 8 h 257"/>
              <a:gd name="T40" fmla="*/ 163 w 476"/>
              <a:gd name="T41" fmla="*/ 11 h 257"/>
              <a:gd name="T42" fmla="*/ 171 w 476"/>
              <a:gd name="T43" fmla="*/ 13 h 257"/>
              <a:gd name="T44" fmla="*/ 179 w 476"/>
              <a:gd name="T45" fmla="*/ 16 h 257"/>
              <a:gd name="T46" fmla="*/ 187 w 476"/>
              <a:gd name="T47" fmla="*/ 18 h 257"/>
              <a:gd name="T48" fmla="*/ 195 w 476"/>
              <a:gd name="T49" fmla="*/ 19 h 257"/>
              <a:gd name="T50" fmla="*/ 203 w 476"/>
              <a:gd name="T51" fmla="*/ 20 h 257"/>
              <a:gd name="T52" fmla="*/ 211 w 476"/>
              <a:gd name="T53" fmla="*/ 21 h 257"/>
              <a:gd name="T54" fmla="*/ 218 w 476"/>
              <a:gd name="T55" fmla="*/ 21 h 257"/>
              <a:gd name="T56" fmla="*/ 226 w 476"/>
              <a:gd name="T57" fmla="*/ 22 h 257"/>
              <a:gd name="T58" fmla="*/ 234 w 476"/>
              <a:gd name="T59" fmla="*/ 21 h 257"/>
              <a:gd name="T60" fmla="*/ 242 w 476"/>
              <a:gd name="T61" fmla="*/ 21 h 257"/>
              <a:gd name="T62" fmla="*/ 250 w 476"/>
              <a:gd name="T63" fmla="*/ 21 h 257"/>
              <a:gd name="T64" fmla="*/ 258 w 476"/>
              <a:gd name="T65" fmla="*/ 20 h 257"/>
              <a:gd name="T66" fmla="*/ 266 w 476"/>
              <a:gd name="T67" fmla="*/ 20 h 257"/>
              <a:gd name="T68" fmla="*/ 273 w 476"/>
              <a:gd name="T69" fmla="*/ 19 h 257"/>
              <a:gd name="T70" fmla="*/ 281 w 476"/>
              <a:gd name="T71" fmla="*/ 19 h 257"/>
              <a:gd name="T72" fmla="*/ 289 w 476"/>
              <a:gd name="T73" fmla="*/ 18 h 257"/>
              <a:gd name="T74" fmla="*/ 297 w 476"/>
              <a:gd name="T75" fmla="*/ 18 h 257"/>
              <a:gd name="T76" fmla="*/ 305 w 476"/>
              <a:gd name="T77" fmla="*/ 18 h 257"/>
              <a:gd name="T78" fmla="*/ 313 w 476"/>
              <a:gd name="T79" fmla="*/ 18 h 257"/>
              <a:gd name="T80" fmla="*/ 320 w 476"/>
              <a:gd name="T81" fmla="*/ 18 h 257"/>
              <a:gd name="T82" fmla="*/ 328 w 476"/>
              <a:gd name="T83" fmla="*/ 18 h 257"/>
              <a:gd name="T84" fmla="*/ 336 w 476"/>
              <a:gd name="T85" fmla="*/ 18 h 257"/>
              <a:gd name="T86" fmla="*/ 344 w 476"/>
              <a:gd name="T87" fmla="*/ 18 h 257"/>
              <a:gd name="T88" fmla="*/ 352 w 476"/>
              <a:gd name="T89" fmla="*/ 18 h 257"/>
              <a:gd name="T90" fmla="*/ 360 w 476"/>
              <a:gd name="T91" fmla="*/ 19 h 257"/>
              <a:gd name="T92" fmla="*/ 368 w 476"/>
              <a:gd name="T93" fmla="*/ 19 h 257"/>
              <a:gd name="T94" fmla="*/ 375 w 476"/>
              <a:gd name="T95" fmla="*/ 19 h 257"/>
              <a:gd name="T96" fmla="*/ 383 w 476"/>
              <a:gd name="T97" fmla="*/ 19 h 257"/>
              <a:gd name="T98" fmla="*/ 391 w 476"/>
              <a:gd name="T99" fmla="*/ 19 h 257"/>
              <a:gd name="T100" fmla="*/ 399 w 476"/>
              <a:gd name="T101" fmla="*/ 19 h 257"/>
              <a:gd name="T102" fmla="*/ 407 w 476"/>
              <a:gd name="T103" fmla="*/ 19 h 257"/>
              <a:gd name="T104" fmla="*/ 415 w 476"/>
              <a:gd name="T105" fmla="*/ 19 h 257"/>
              <a:gd name="T106" fmla="*/ 423 w 476"/>
              <a:gd name="T107" fmla="*/ 19 h 257"/>
              <a:gd name="T108" fmla="*/ 430 w 476"/>
              <a:gd name="T109" fmla="*/ 19 h 257"/>
              <a:gd name="T110" fmla="*/ 438 w 476"/>
              <a:gd name="T111" fmla="*/ 19 h 257"/>
              <a:gd name="T112" fmla="*/ 446 w 476"/>
              <a:gd name="T113" fmla="*/ 19 h 257"/>
              <a:gd name="T114" fmla="*/ 454 w 476"/>
              <a:gd name="T115" fmla="*/ 19 h 257"/>
              <a:gd name="T116" fmla="*/ 462 w 476"/>
              <a:gd name="T117" fmla="*/ 19 h 257"/>
              <a:gd name="T118" fmla="*/ 470 w 476"/>
              <a:gd name="T119" fmla="*/ 1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6" h="257">
                <a:moveTo>
                  <a:pt x="0" y="257"/>
                </a:moveTo>
                <a:lnTo>
                  <a:pt x="1" y="256"/>
                </a:lnTo>
                <a:lnTo>
                  <a:pt x="2" y="256"/>
                </a:lnTo>
                <a:lnTo>
                  <a:pt x="4" y="256"/>
                </a:lnTo>
                <a:lnTo>
                  <a:pt x="5" y="256"/>
                </a:lnTo>
                <a:lnTo>
                  <a:pt x="6" y="255"/>
                </a:lnTo>
                <a:lnTo>
                  <a:pt x="8" y="255"/>
                </a:lnTo>
                <a:lnTo>
                  <a:pt x="9" y="255"/>
                </a:lnTo>
                <a:lnTo>
                  <a:pt x="10" y="255"/>
                </a:lnTo>
                <a:lnTo>
                  <a:pt x="12" y="254"/>
                </a:lnTo>
                <a:lnTo>
                  <a:pt x="13" y="254"/>
                </a:lnTo>
                <a:lnTo>
                  <a:pt x="14" y="253"/>
                </a:lnTo>
                <a:lnTo>
                  <a:pt x="16" y="253"/>
                </a:lnTo>
                <a:lnTo>
                  <a:pt x="17" y="252"/>
                </a:lnTo>
                <a:lnTo>
                  <a:pt x="18" y="252"/>
                </a:lnTo>
                <a:lnTo>
                  <a:pt x="19" y="251"/>
                </a:lnTo>
                <a:lnTo>
                  <a:pt x="21" y="250"/>
                </a:lnTo>
                <a:lnTo>
                  <a:pt x="22" y="250"/>
                </a:lnTo>
                <a:lnTo>
                  <a:pt x="23" y="249"/>
                </a:lnTo>
                <a:lnTo>
                  <a:pt x="25" y="248"/>
                </a:lnTo>
                <a:lnTo>
                  <a:pt x="26" y="246"/>
                </a:lnTo>
                <a:lnTo>
                  <a:pt x="27" y="245"/>
                </a:lnTo>
                <a:lnTo>
                  <a:pt x="29" y="244"/>
                </a:lnTo>
                <a:lnTo>
                  <a:pt x="30" y="242"/>
                </a:lnTo>
                <a:lnTo>
                  <a:pt x="31" y="240"/>
                </a:lnTo>
                <a:lnTo>
                  <a:pt x="33" y="238"/>
                </a:lnTo>
                <a:lnTo>
                  <a:pt x="34" y="236"/>
                </a:lnTo>
                <a:lnTo>
                  <a:pt x="35" y="233"/>
                </a:lnTo>
                <a:lnTo>
                  <a:pt x="36" y="231"/>
                </a:lnTo>
                <a:lnTo>
                  <a:pt x="38" y="228"/>
                </a:lnTo>
                <a:lnTo>
                  <a:pt x="39" y="225"/>
                </a:lnTo>
                <a:lnTo>
                  <a:pt x="40" y="221"/>
                </a:lnTo>
                <a:lnTo>
                  <a:pt x="42" y="218"/>
                </a:lnTo>
                <a:lnTo>
                  <a:pt x="43" y="214"/>
                </a:lnTo>
                <a:lnTo>
                  <a:pt x="44" y="209"/>
                </a:lnTo>
                <a:lnTo>
                  <a:pt x="46" y="205"/>
                </a:lnTo>
                <a:lnTo>
                  <a:pt x="47" y="200"/>
                </a:lnTo>
                <a:lnTo>
                  <a:pt x="48" y="195"/>
                </a:lnTo>
                <a:lnTo>
                  <a:pt x="50" y="189"/>
                </a:lnTo>
                <a:lnTo>
                  <a:pt x="51" y="183"/>
                </a:lnTo>
                <a:lnTo>
                  <a:pt x="52" y="177"/>
                </a:lnTo>
                <a:lnTo>
                  <a:pt x="53" y="171"/>
                </a:lnTo>
                <a:lnTo>
                  <a:pt x="55" y="165"/>
                </a:lnTo>
                <a:lnTo>
                  <a:pt x="56" y="159"/>
                </a:lnTo>
                <a:lnTo>
                  <a:pt x="57" y="152"/>
                </a:lnTo>
                <a:lnTo>
                  <a:pt x="59" y="145"/>
                </a:lnTo>
                <a:lnTo>
                  <a:pt x="60" y="139"/>
                </a:lnTo>
                <a:lnTo>
                  <a:pt x="61" y="132"/>
                </a:lnTo>
                <a:lnTo>
                  <a:pt x="63" y="125"/>
                </a:lnTo>
                <a:lnTo>
                  <a:pt x="64" y="119"/>
                </a:lnTo>
                <a:lnTo>
                  <a:pt x="65" y="112"/>
                </a:lnTo>
                <a:lnTo>
                  <a:pt x="67" y="106"/>
                </a:lnTo>
                <a:lnTo>
                  <a:pt x="68" y="100"/>
                </a:lnTo>
                <a:lnTo>
                  <a:pt x="69" y="93"/>
                </a:lnTo>
                <a:lnTo>
                  <a:pt x="70" y="87"/>
                </a:lnTo>
                <a:lnTo>
                  <a:pt x="72" y="82"/>
                </a:lnTo>
                <a:lnTo>
                  <a:pt x="73" y="76"/>
                </a:lnTo>
                <a:lnTo>
                  <a:pt x="74" y="71"/>
                </a:lnTo>
                <a:lnTo>
                  <a:pt x="76" y="66"/>
                </a:lnTo>
                <a:lnTo>
                  <a:pt x="77" y="61"/>
                </a:lnTo>
                <a:lnTo>
                  <a:pt x="78" y="56"/>
                </a:lnTo>
                <a:lnTo>
                  <a:pt x="80" y="52"/>
                </a:lnTo>
                <a:lnTo>
                  <a:pt x="81" y="48"/>
                </a:lnTo>
                <a:lnTo>
                  <a:pt x="82" y="44"/>
                </a:lnTo>
                <a:lnTo>
                  <a:pt x="84" y="40"/>
                </a:lnTo>
                <a:lnTo>
                  <a:pt x="85" y="37"/>
                </a:lnTo>
                <a:lnTo>
                  <a:pt x="86" y="33"/>
                </a:lnTo>
                <a:lnTo>
                  <a:pt x="88" y="30"/>
                </a:lnTo>
                <a:lnTo>
                  <a:pt x="89" y="27"/>
                </a:lnTo>
                <a:lnTo>
                  <a:pt x="90" y="25"/>
                </a:lnTo>
                <a:lnTo>
                  <a:pt x="91" y="22"/>
                </a:lnTo>
                <a:lnTo>
                  <a:pt x="93" y="20"/>
                </a:lnTo>
                <a:lnTo>
                  <a:pt x="94" y="18"/>
                </a:lnTo>
                <a:lnTo>
                  <a:pt x="95" y="16"/>
                </a:lnTo>
                <a:lnTo>
                  <a:pt x="97" y="14"/>
                </a:lnTo>
                <a:lnTo>
                  <a:pt x="98" y="12"/>
                </a:lnTo>
                <a:lnTo>
                  <a:pt x="99" y="11"/>
                </a:lnTo>
                <a:lnTo>
                  <a:pt x="101" y="9"/>
                </a:lnTo>
                <a:lnTo>
                  <a:pt x="102" y="8"/>
                </a:lnTo>
                <a:lnTo>
                  <a:pt x="103" y="7"/>
                </a:lnTo>
                <a:lnTo>
                  <a:pt x="105" y="6"/>
                </a:lnTo>
                <a:lnTo>
                  <a:pt x="106" y="5"/>
                </a:lnTo>
                <a:lnTo>
                  <a:pt x="107" y="4"/>
                </a:lnTo>
                <a:lnTo>
                  <a:pt x="108" y="3"/>
                </a:lnTo>
                <a:lnTo>
                  <a:pt x="110" y="2"/>
                </a:lnTo>
                <a:lnTo>
                  <a:pt x="111" y="2"/>
                </a:lnTo>
                <a:lnTo>
                  <a:pt x="112" y="1"/>
                </a:lnTo>
                <a:lnTo>
                  <a:pt x="114" y="1"/>
                </a:lnTo>
                <a:lnTo>
                  <a:pt x="115" y="0"/>
                </a:lnTo>
                <a:lnTo>
                  <a:pt x="116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2" y="0"/>
                </a:lnTo>
                <a:lnTo>
                  <a:pt x="123" y="0"/>
                </a:lnTo>
                <a:lnTo>
                  <a:pt x="124" y="0"/>
                </a:lnTo>
                <a:lnTo>
                  <a:pt x="125" y="0"/>
                </a:lnTo>
                <a:lnTo>
                  <a:pt x="127" y="0"/>
                </a:lnTo>
                <a:lnTo>
                  <a:pt x="128" y="0"/>
                </a:lnTo>
                <a:lnTo>
                  <a:pt x="129" y="0"/>
                </a:lnTo>
                <a:lnTo>
                  <a:pt x="131" y="0"/>
                </a:lnTo>
                <a:lnTo>
                  <a:pt x="132" y="1"/>
                </a:lnTo>
                <a:lnTo>
                  <a:pt x="133" y="1"/>
                </a:lnTo>
                <a:lnTo>
                  <a:pt x="135" y="1"/>
                </a:lnTo>
                <a:lnTo>
                  <a:pt x="136" y="2"/>
                </a:lnTo>
                <a:lnTo>
                  <a:pt x="137" y="2"/>
                </a:lnTo>
                <a:lnTo>
                  <a:pt x="139" y="2"/>
                </a:lnTo>
                <a:lnTo>
                  <a:pt x="140" y="3"/>
                </a:lnTo>
                <a:lnTo>
                  <a:pt x="141" y="3"/>
                </a:lnTo>
                <a:lnTo>
                  <a:pt x="142" y="3"/>
                </a:lnTo>
                <a:lnTo>
                  <a:pt x="144" y="4"/>
                </a:lnTo>
                <a:lnTo>
                  <a:pt x="145" y="4"/>
                </a:lnTo>
                <a:lnTo>
                  <a:pt x="146" y="5"/>
                </a:lnTo>
                <a:lnTo>
                  <a:pt x="148" y="5"/>
                </a:lnTo>
                <a:lnTo>
                  <a:pt x="149" y="6"/>
                </a:lnTo>
                <a:lnTo>
                  <a:pt x="150" y="6"/>
                </a:lnTo>
                <a:lnTo>
                  <a:pt x="152" y="7"/>
                </a:lnTo>
                <a:lnTo>
                  <a:pt x="153" y="7"/>
                </a:lnTo>
                <a:lnTo>
                  <a:pt x="154" y="8"/>
                </a:lnTo>
                <a:lnTo>
                  <a:pt x="156" y="8"/>
                </a:lnTo>
                <a:lnTo>
                  <a:pt x="157" y="8"/>
                </a:lnTo>
                <a:lnTo>
                  <a:pt x="158" y="9"/>
                </a:lnTo>
                <a:lnTo>
                  <a:pt x="159" y="9"/>
                </a:lnTo>
                <a:lnTo>
                  <a:pt x="161" y="10"/>
                </a:lnTo>
                <a:lnTo>
                  <a:pt x="162" y="10"/>
                </a:lnTo>
                <a:lnTo>
                  <a:pt x="163" y="11"/>
                </a:lnTo>
                <a:lnTo>
                  <a:pt x="165" y="11"/>
                </a:lnTo>
                <a:lnTo>
                  <a:pt x="166" y="12"/>
                </a:lnTo>
                <a:lnTo>
                  <a:pt x="167" y="12"/>
                </a:lnTo>
                <a:lnTo>
                  <a:pt x="169" y="13"/>
                </a:lnTo>
                <a:lnTo>
                  <a:pt x="170" y="13"/>
                </a:lnTo>
                <a:lnTo>
                  <a:pt x="171" y="13"/>
                </a:lnTo>
                <a:lnTo>
                  <a:pt x="173" y="14"/>
                </a:lnTo>
                <a:lnTo>
                  <a:pt x="174" y="14"/>
                </a:lnTo>
                <a:lnTo>
                  <a:pt x="175" y="15"/>
                </a:lnTo>
                <a:lnTo>
                  <a:pt x="177" y="15"/>
                </a:lnTo>
                <a:lnTo>
                  <a:pt x="178" y="15"/>
                </a:lnTo>
                <a:lnTo>
                  <a:pt x="179" y="16"/>
                </a:lnTo>
                <a:lnTo>
                  <a:pt x="180" y="16"/>
                </a:lnTo>
                <a:lnTo>
                  <a:pt x="182" y="16"/>
                </a:lnTo>
                <a:lnTo>
                  <a:pt x="183" y="17"/>
                </a:lnTo>
                <a:lnTo>
                  <a:pt x="184" y="17"/>
                </a:lnTo>
                <a:lnTo>
                  <a:pt x="186" y="17"/>
                </a:lnTo>
                <a:lnTo>
                  <a:pt x="187" y="18"/>
                </a:lnTo>
                <a:lnTo>
                  <a:pt x="188" y="18"/>
                </a:lnTo>
                <a:lnTo>
                  <a:pt x="190" y="18"/>
                </a:lnTo>
                <a:lnTo>
                  <a:pt x="191" y="19"/>
                </a:lnTo>
                <a:lnTo>
                  <a:pt x="192" y="19"/>
                </a:lnTo>
                <a:lnTo>
                  <a:pt x="194" y="19"/>
                </a:lnTo>
                <a:lnTo>
                  <a:pt x="195" y="19"/>
                </a:lnTo>
                <a:lnTo>
                  <a:pt x="196" y="19"/>
                </a:lnTo>
                <a:lnTo>
                  <a:pt x="197" y="20"/>
                </a:lnTo>
                <a:lnTo>
                  <a:pt x="199" y="20"/>
                </a:lnTo>
                <a:lnTo>
                  <a:pt x="200" y="20"/>
                </a:lnTo>
                <a:lnTo>
                  <a:pt x="201" y="20"/>
                </a:lnTo>
                <a:lnTo>
                  <a:pt x="203" y="20"/>
                </a:lnTo>
                <a:lnTo>
                  <a:pt x="204" y="21"/>
                </a:lnTo>
                <a:lnTo>
                  <a:pt x="205" y="21"/>
                </a:lnTo>
                <a:lnTo>
                  <a:pt x="207" y="21"/>
                </a:lnTo>
                <a:lnTo>
                  <a:pt x="208" y="21"/>
                </a:lnTo>
                <a:lnTo>
                  <a:pt x="209" y="21"/>
                </a:lnTo>
                <a:lnTo>
                  <a:pt x="211" y="21"/>
                </a:lnTo>
                <a:lnTo>
                  <a:pt x="212" y="21"/>
                </a:lnTo>
                <a:lnTo>
                  <a:pt x="213" y="21"/>
                </a:lnTo>
                <a:lnTo>
                  <a:pt x="214" y="21"/>
                </a:lnTo>
                <a:lnTo>
                  <a:pt x="216" y="21"/>
                </a:lnTo>
                <a:lnTo>
                  <a:pt x="217" y="21"/>
                </a:lnTo>
                <a:lnTo>
                  <a:pt x="218" y="21"/>
                </a:lnTo>
                <a:lnTo>
                  <a:pt x="220" y="22"/>
                </a:lnTo>
                <a:lnTo>
                  <a:pt x="221" y="22"/>
                </a:lnTo>
                <a:lnTo>
                  <a:pt x="222" y="22"/>
                </a:lnTo>
                <a:lnTo>
                  <a:pt x="224" y="22"/>
                </a:lnTo>
                <a:lnTo>
                  <a:pt x="225" y="22"/>
                </a:lnTo>
                <a:lnTo>
                  <a:pt x="226" y="22"/>
                </a:lnTo>
                <a:lnTo>
                  <a:pt x="228" y="22"/>
                </a:lnTo>
                <a:lnTo>
                  <a:pt x="229" y="22"/>
                </a:lnTo>
                <a:lnTo>
                  <a:pt x="230" y="22"/>
                </a:lnTo>
                <a:lnTo>
                  <a:pt x="231" y="21"/>
                </a:lnTo>
                <a:lnTo>
                  <a:pt x="233" y="21"/>
                </a:lnTo>
                <a:lnTo>
                  <a:pt x="234" y="21"/>
                </a:lnTo>
                <a:lnTo>
                  <a:pt x="235" y="21"/>
                </a:lnTo>
                <a:lnTo>
                  <a:pt x="237" y="21"/>
                </a:lnTo>
                <a:lnTo>
                  <a:pt x="238" y="21"/>
                </a:lnTo>
                <a:lnTo>
                  <a:pt x="239" y="21"/>
                </a:lnTo>
                <a:lnTo>
                  <a:pt x="241" y="21"/>
                </a:lnTo>
                <a:lnTo>
                  <a:pt x="242" y="21"/>
                </a:lnTo>
                <a:lnTo>
                  <a:pt x="243" y="21"/>
                </a:lnTo>
                <a:lnTo>
                  <a:pt x="245" y="21"/>
                </a:lnTo>
                <a:lnTo>
                  <a:pt x="246" y="21"/>
                </a:lnTo>
                <a:lnTo>
                  <a:pt x="247" y="21"/>
                </a:lnTo>
                <a:lnTo>
                  <a:pt x="249" y="21"/>
                </a:lnTo>
                <a:lnTo>
                  <a:pt x="250" y="21"/>
                </a:lnTo>
                <a:lnTo>
                  <a:pt x="251" y="21"/>
                </a:lnTo>
                <a:lnTo>
                  <a:pt x="252" y="20"/>
                </a:lnTo>
                <a:lnTo>
                  <a:pt x="254" y="20"/>
                </a:lnTo>
                <a:lnTo>
                  <a:pt x="255" y="20"/>
                </a:lnTo>
                <a:lnTo>
                  <a:pt x="256" y="20"/>
                </a:lnTo>
                <a:lnTo>
                  <a:pt x="258" y="20"/>
                </a:lnTo>
                <a:lnTo>
                  <a:pt x="259" y="20"/>
                </a:lnTo>
                <a:lnTo>
                  <a:pt x="260" y="20"/>
                </a:lnTo>
                <a:lnTo>
                  <a:pt x="262" y="20"/>
                </a:lnTo>
                <a:lnTo>
                  <a:pt x="263" y="20"/>
                </a:lnTo>
                <a:lnTo>
                  <a:pt x="264" y="20"/>
                </a:lnTo>
                <a:lnTo>
                  <a:pt x="266" y="20"/>
                </a:lnTo>
                <a:lnTo>
                  <a:pt x="267" y="20"/>
                </a:lnTo>
                <a:lnTo>
                  <a:pt x="268" y="19"/>
                </a:lnTo>
                <a:lnTo>
                  <a:pt x="269" y="19"/>
                </a:lnTo>
                <a:lnTo>
                  <a:pt x="271" y="19"/>
                </a:lnTo>
                <a:lnTo>
                  <a:pt x="272" y="19"/>
                </a:lnTo>
                <a:lnTo>
                  <a:pt x="273" y="19"/>
                </a:lnTo>
                <a:lnTo>
                  <a:pt x="275" y="19"/>
                </a:lnTo>
                <a:lnTo>
                  <a:pt x="276" y="19"/>
                </a:lnTo>
                <a:lnTo>
                  <a:pt x="277" y="19"/>
                </a:lnTo>
                <a:lnTo>
                  <a:pt x="279" y="19"/>
                </a:lnTo>
                <a:lnTo>
                  <a:pt x="280" y="19"/>
                </a:lnTo>
                <a:lnTo>
                  <a:pt x="281" y="19"/>
                </a:lnTo>
                <a:lnTo>
                  <a:pt x="283" y="19"/>
                </a:lnTo>
                <a:lnTo>
                  <a:pt x="284" y="19"/>
                </a:lnTo>
                <a:lnTo>
                  <a:pt x="285" y="19"/>
                </a:lnTo>
                <a:lnTo>
                  <a:pt x="286" y="19"/>
                </a:lnTo>
                <a:lnTo>
                  <a:pt x="288" y="19"/>
                </a:lnTo>
                <a:lnTo>
                  <a:pt x="289" y="18"/>
                </a:lnTo>
                <a:lnTo>
                  <a:pt x="290" y="18"/>
                </a:lnTo>
                <a:lnTo>
                  <a:pt x="292" y="18"/>
                </a:lnTo>
                <a:lnTo>
                  <a:pt x="293" y="18"/>
                </a:lnTo>
                <a:lnTo>
                  <a:pt x="294" y="18"/>
                </a:lnTo>
                <a:lnTo>
                  <a:pt x="296" y="18"/>
                </a:lnTo>
                <a:lnTo>
                  <a:pt x="297" y="18"/>
                </a:lnTo>
                <a:lnTo>
                  <a:pt x="298" y="18"/>
                </a:lnTo>
                <a:lnTo>
                  <a:pt x="300" y="18"/>
                </a:lnTo>
                <a:lnTo>
                  <a:pt x="301" y="18"/>
                </a:lnTo>
                <a:lnTo>
                  <a:pt x="302" y="18"/>
                </a:lnTo>
                <a:lnTo>
                  <a:pt x="303" y="18"/>
                </a:lnTo>
                <a:lnTo>
                  <a:pt x="305" y="18"/>
                </a:lnTo>
                <a:lnTo>
                  <a:pt x="306" y="18"/>
                </a:lnTo>
                <a:lnTo>
                  <a:pt x="307" y="18"/>
                </a:lnTo>
                <a:lnTo>
                  <a:pt x="309" y="18"/>
                </a:lnTo>
                <a:lnTo>
                  <a:pt x="310" y="18"/>
                </a:lnTo>
                <a:lnTo>
                  <a:pt x="311" y="18"/>
                </a:lnTo>
                <a:lnTo>
                  <a:pt x="313" y="18"/>
                </a:lnTo>
                <a:lnTo>
                  <a:pt x="314" y="18"/>
                </a:lnTo>
                <a:lnTo>
                  <a:pt x="315" y="18"/>
                </a:lnTo>
                <a:lnTo>
                  <a:pt x="317" y="18"/>
                </a:lnTo>
                <a:lnTo>
                  <a:pt x="318" y="18"/>
                </a:lnTo>
                <a:lnTo>
                  <a:pt x="319" y="18"/>
                </a:lnTo>
                <a:lnTo>
                  <a:pt x="320" y="18"/>
                </a:lnTo>
                <a:lnTo>
                  <a:pt x="322" y="18"/>
                </a:lnTo>
                <a:lnTo>
                  <a:pt x="323" y="18"/>
                </a:lnTo>
                <a:lnTo>
                  <a:pt x="324" y="18"/>
                </a:lnTo>
                <a:lnTo>
                  <a:pt x="326" y="18"/>
                </a:lnTo>
                <a:lnTo>
                  <a:pt x="327" y="18"/>
                </a:lnTo>
                <a:lnTo>
                  <a:pt x="328" y="18"/>
                </a:lnTo>
                <a:lnTo>
                  <a:pt x="330" y="18"/>
                </a:lnTo>
                <a:lnTo>
                  <a:pt x="331" y="18"/>
                </a:lnTo>
                <a:lnTo>
                  <a:pt x="332" y="18"/>
                </a:lnTo>
                <a:lnTo>
                  <a:pt x="334" y="18"/>
                </a:lnTo>
                <a:lnTo>
                  <a:pt x="335" y="18"/>
                </a:lnTo>
                <a:lnTo>
                  <a:pt x="336" y="18"/>
                </a:lnTo>
                <a:lnTo>
                  <a:pt x="338" y="18"/>
                </a:lnTo>
                <a:lnTo>
                  <a:pt x="339" y="18"/>
                </a:lnTo>
                <a:lnTo>
                  <a:pt x="340" y="18"/>
                </a:lnTo>
                <a:lnTo>
                  <a:pt x="341" y="18"/>
                </a:lnTo>
                <a:lnTo>
                  <a:pt x="343" y="18"/>
                </a:lnTo>
                <a:lnTo>
                  <a:pt x="344" y="18"/>
                </a:lnTo>
                <a:lnTo>
                  <a:pt x="345" y="18"/>
                </a:lnTo>
                <a:lnTo>
                  <a:pt x="347" y="18"/>
                </a:lnTo>
                <a:lnTo>
                  <a:pt x="348" y="18"/>
                </a:lnTo>
                <a:lnTo>
                  <a:pt x="349" y="18"/>
                </a:lnTo>
                <a:lnTo>
                  <a:pt x="351" y="18"/>
                </a:lnTo>
                <a:lnTo>
                  <a:pt x="352" y="18"/>
                </a:lnTo>
                <a:lnTo>
                  <a:pt x="353" y="18"/>
                </a:lnTo>
                <a:lnTo>
                  <a:pt x="355" y="18"/>
                </a:lnTo>
                <a:lnTo>
                  <a:pt x="356" y="18"/>
                </a:lnTo>
                <a:lnTo>
                  <a:pt x="357" y="18"/>
                </a:lnTo>
                <a:lnTo>
                  <a:pt x="358" y="19"/>
                </a:lnTo>
                <a:lnTo>
                  <a:pt x="360" y="19"/>
                </a:lnTo>
                <a:lnTo>
                  <a:pt x="361" y="19"/>
                </a:lnTo>
                <a:lnTo>
                  <a:pt x="362" y="19"/>
                </a:lnTo>
                <a:lnTo>
                  <a:pt x="364" y="19"/>
                </a:lnTo>
                <a:lnTo>
                  <a:pt x="365" y="19"/>
                </a:lnTo>
                <a:lnTo>
                  <a:pt x="366" y="19"/>
                </a:lnTo>
                <a:lnTo>
                  <a:pt x="368" y="19"/>
                </a:lnTo>
                <a:lnTo>
                  <a:pt x="369" y="19"/>
                </a:lnTo>
                <a:lnTo>
                  <a:pt x="370" y="19"/>
                </a:lnTo>
                <a:lnTo>
                  <a:pt x="372" y="19"/>
                </a:lnTo>
                <a:lnTo>
                  <a:pt x="373" y="19"/>
                </a:lnTo>
                <a:lnTo>
                  <a:pt x="374" y="19"/>
                </a:lnTo>
                <a:lnTo>
                  <a:pt x="375" y="19"/>
                </a:lnTo>
                <a:lnTo>
                  <a:pt x="377" y="19"/>
                </a:lnTo>
                <a:lnTo>
                  <a:pt x="378" y="19"/>
                </a:lnTo>
                <a:lnTo>
                  <a:pt x="379" y="19"/>
                </a:lnTo>
                <a:lnTo>
                  <a:pt x="381" y="19"/>
                </a:lnTo>
                <a:lnTo>
                  <a:pt x="382" y="19"/>
                </a:lnTo>
                <a:lnTo>
                  <a:pt x="383" y="19"/>
                </a:lnTo>
                <a:lnTo>
                  <a:pt x="385" y="19"/>
                </a:lnTo>
                <a:lnTo>
                  <a:pt x="386" y="19"/>
                </a:lnTo>
                <a:lnTo>
                  <a:pt x="387" y="19"/>
                </a:lnTo>
                <a:lnTo>
                  <a:pt x="389" y="19"/>
                </a:lnTo>
                <a:lnTo>
                  <a:pt x="390" y="19"/>
                </a:lnTo>
                <a:lnTo>
                  <a:pt x="391" y="19"/>
                </a:lnTo>
                <a:lnTo>
                  <a:pt x="392" y="19"/>
                </a:lnTo>
                <a:lnTo>
                  <a:pt x="394" y="19"/>
                </a:lnTo>
                <a:lnTo>
                  <a:pt x="395" y="19"/>
                </a:lnTo>
                <a:lnTo>
                  <a:pt x="396" y="19"/>
                </a:lnTo>
                <a:lnTo>
                  <a:pt x="398" y="19"/>
                </a:lnTo>
                <a:lnTo>
                  <a:pt x="399" y="19"/>
                </a:lnTo>
                <a:lnTo>
                  <a:pt x="400" y="19"/>
                </a:lnTo>
                <a:lnTo>
                  <a:pt x="402" y="19"/>
                </a:lnTo>
                <a:lnTo>
                  <a:pt x="403" y="19"/>
                </a:lnTo>
                <a:lnTo>
                  <a:pt x="404" y="19"/>
                </a:lnTo>
                <a:lnTo>
                  <a:pt x="406" y="19"/>
                </a:lnTo>
                <a:lnTo>
                  <a:pt x="407" y="19"/>
                </a:lnTo>
                <a:lnTo>
                  <a:pt x="408" y="19"/>
                </a:lnTo>
                <a:lnTo>
                  <a:pt x="410" y="19"/>
                </a:lnTo>
                <a:lnTo>
                  <a:pt x="411" y="19"/>
                </a:lnTo>
                <a:lnTo>
                  <a:pt x="412" y="19"/>
                </a:lnTo>
                <a:lnTo>
                  <a:pt x="413" y="19"/>
                </a:lnTo>
                <a:lnTo>
                  <a:pt x="415" y="19"/>
                </a:lnTo>
                <a:lnTo>
                  <a:pt x="416" y="19"/>
                </a:lnTo>
                <a:lnTo>
                  <a:pt x="417" y="19"/>
                </a:lnTo>
                <a:lnTo>
                  <a:pt x="419" y="19"/>
                </a:lnTo>
                <a:lnTo>
                  <a:pt x="420" y="19"/>
                </a:lnTo>
                <a:lnTo>
                  <a:pt x="421" y="19"/>
                </a:lnTo>
                <a:lnTo>
                  <a:pt x="423" y="19"/>
                </a:lnTo>
                <a:lnTo>
                  <a:pt x="424" y="19"/>
                </a:lnTo>
                <a:lnTo>
                  <a:pt x="425" y="19"/>
                </a:lnTo>
                <a:lnTo>
                  <a:pt x="427" y="19"/>
                </a:lnTo>
                <a:lnTo>
                  <a:pt x="428" y="19"/>
                </a:lnTo>
                <a:lnTo>
                  <a:pt x="429" y="19"/>
                </a:lnTo>
                <a:lnTo>
                  <a:pt x="430" y="19"/>
                </a:lnTo>
                <a:lnTo>
                  <a:pt x="432" y="19"/>
                </a:lnTo>
                <a:lnTo>
                  <a:pt x="433" y="19"/>
                </a:lnTo>
                <a:lnTo>
                  <a:pt x="434" y="19"/>
                </a:lnTo>
                <a:lnTo>
                  <a:pt x="436" y="19"/>
                </a:lnTo>
                <a:lnTo>
                  <a:pt x="437" y="19"/>
                </a:lnTo>
                <a:lnTo>
                  <a:pt x="438" y="19"/>
                </a:lnTo>
                <a:lnTo>
                  <a:pt x="440" y="19"/>
                </a:lnTo>
                <a:lnTo>
                  <a:pt x="441" y="19"/>
                </a:lnTo>
                <a:lnTo>
                  <a:pt x="442" y="19"/>
                </a:lnTo>
                <a:lnTo>
                  <a:pt x="444" y="19"/>
                </a:lnTo>
                <a:lnTo>
                  <a:pt x="445" y="19"/>
                </a:lnTo>
                <a:lnTo>
                  <a:pt x="446" y="19"/>
                </a:lnTo>
                <a:lnTo>
                  <a:pt x="447" y="19"/>
                </a:lnTo>
                <a:lnTo>
                  <a:pt x="449" y="19"/>
                </a:lnTo>
                <a:lnTo>
                  <a:pt x="450" y="19"/>
                </a:lnTo>
                <a:lnTo>
                  <a:pt x="451" y="19"/>
                </a:lnTo>
                <a:lnTo>
                  <a:pt x="453" y="19"/>
                </a:lnTo>
                <a:lnTo>
                  <a:pt x="454" y="19"/>
                </a:lnTo>
                <a:lnTo>
                  <a:pt x="455" y="19"/>
                </a:lnTo>
                <a:lnTo>
                  <a:pt x="457" y="19"/>
                </a:lnTo>
                <a:lnTo>
                  <a:pt x="458" y="19"/>
                </a:lnTo>
                <a:lnTo>
                  <a:pt x="459" y="19"/>
                </a:lnTo>
                <a:lnTo>
                  <a:pt x="461" y="19"/>
                </a:lnTo>
                <a:lnTo>
                  <a:pt x="462" y="19"/>
                </a:lnTo>
                <a:lnTo>
                  <a:pt x="463" y="19"/>
                </a:lnTo>
                <a:lnTo>
                  <a:pt x="464" y="19"/>
                </a:lnTo>
                <a:lnTo>
                  <a:pt x="466" y="19"/>
                </a:lnTo>
                <a:lnTo>
                  <a:pt x="467" y="19"/>
                </a:lnTo>
                <a:lnTo>
                  <a:pt x="468" y="19"/>
                </a:lnTo>
                <a:lnTo>
                  <a:pt x="470" y="19"/>
                </a:lnTo>
                <a:lnTo>
                  <a:pt x="471" y="19"/>
                </a:lnTo>
                <a:lnTo>
                  <a:pt x="472" y="19"/>
                </a:lnTo>
                <a:lnTo>
                  <a:pt x="474" y="19"/>
                </a:lnTo>
                <a:lnTo>
                  <a:pt x="475" y="19"/>
                </a:lnTo>
                <a:lnTo>
                  <a:pt x="476" y="19"/>
                </a:lnTo>
              </a:path>
            </a:pathLst>
          </a:custGeom>
          <a:noFill/>
          <a:ln w="17463" cap="flat">
            <a:solidFill>
              <a:srgbClr val="66CDA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13" name="Line 93">
            <a:extLst>
              <a:ext uri="{FF2B5EF4-FFF2-40B4-BE49-F238E27FC236}">
                <a16:creationId xmlns:a16="http://schemas.microsoft.com/office/drawing/2014/main" id="{F5F83277-55D0-A281-D91A-FA6D7001E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0263" y="503836"/>
            <a:ext cx="0" cy="24955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14" name="Rectangle 94">
            <a:extLst>
              <a:ext uri="{FF2B5EF4-FFF2-40B4-BE49-F238E27FC236}">
                <a16:creationId xmlns:a16="http://schemas.microsoft.com/office/drawing/2014/main" id="{1A0645CA-38AC-A07F-3CB5-D7167227B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10" y="2821586"/>
            <a:ext cx="641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95">
            <a:extLst>
              <a:ext uri="{FF2B5EF4-FFF2-40B4-BE49-F238E27FC236}">
                <a16:creationId xmlns:a16="http://schemas.microsoft.com/office/drawing/2014/main" id="{E0D88276-4F36-A7EB-21E4-C19093810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2" y="2294536"/>
            <a:ext cx="12824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96">
            <a:extLst>
              <a:ext uri="{FF2B5EF4-FFF2-40B4-BE49-F238E27FC236}">
                <a16:creationId xmlns:a16="http://schemas.microsoft.com/office/drawing/2014/main" id="{9EE5ADE8-C56A-9DC5-C62D-D404A8FE2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2" y="1765899"/>
            <a:ext cx="12824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97">
            <a:extLst>
              <a:ext uri="{FF2B5EF4-FFF2-40B4-BE49-F238E27FC236}">
                <a16:creationId xmlns:a16="http://schemas.microsoft.com/office/drawing/2014/main" id="{C996797C-E11B-AB39-713A-88F5707B4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2" y="1237261"/>
            <a:ext cx="12824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98">
            <a:extLst>
              <a:ext uri="{FF2B5EF4-FFF2-40B4-BE49-F238E27FC236}">
                <a16:creationId xmlns:a16="http://schemas.microsoft.com/office/drawing/2014/main" id="{7A7A5971-4858-7B34-DB54-E4A419A88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2" y="708624"/>
            <a:ext cx="12824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80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Line 99">
            <a:extLst>
              <a:ext uri="{FF2B5EF4-FFF2-40B4-BE49-F238E27FC236}">
                <a16:creationId xmlns:a16="http://schemas.microsoft.com/office/drawing/2014/main" id="{A7A9DD65-B3A6-FF88-C6D0-110603351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401" y="2889849"/>
            <a:ext cx="42863" cy="0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0" name="Line 100">
            <a:extLst>
              <a:ext uri="{FF2B5EF4-FFF2-40B4-BE49-F238E27FC236}">
                <a16:creationId xmlns:a16="http://schemas.microsoft.com/office/drawing/2014/main" id="{18FF4F62-F3F2-D6FA-3E22-37D6C8665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401" y="2361211"/>
            <a:ext cx="42863" cy="0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1" name="Line 101">
            <a:extLst>
              <a:ext uri="{FF2B5EF4-FFF2-40B4-BE49-F238E27FC236}">
                <a16:creationId xmlns:a16="http://schemas.microsoft.com/office/drawing/2014/main" id="{5CF337BB-F327-357D-E134-8A1B1DABC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401" y="1832574"/>
            <a:ext cx="42863" cy="0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2" name="Line 102">
            <a:extLst>
              <a:ext uri="{FF2B5EF4-FFF2-40B4-BE49-F238E27FC236}">
                <a16:creationId xmlns:a16="http://schemas.microsoft.com/office/drawing/2014/main" id="{2EDABCFE-D239-7DBE-DB1E-4F1D843C2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401" y="1305524"/>
            <a:ext cx="42863" cy="0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3" name="Line 103">
            <a:extLst>
              <a:ext uri="{FF2B5EF4-FFF2-40B4-BE49-F238E27FC236}">
                <a16:creationId xmlns:a16="http://schemas.microsoft.com/office/drawing/2014/main" id="{9FE5D680-1E68-268A-5D85-95398C48B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401" y="776886"/>
            <a:ext cx="42863" cy="0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4" name="Line 104">
            <a:extLst>
              <a:ext uri="{FF2B5EF4-FFF2-40B4-BE49-F238E27FC236}">
                <a16:creationId xmlns:a16="http://schemas.microsoft.com/office/drawing/2014/main" id="{B0092226-5161-615B-4BE8-F12BEA3A6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0263" y="2999386"/>
            <a:ext cx="31797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5" name="Line 105">
            <a:extLst>
              <a:ext uri="{FF2B5EF4-FFF2-40B4-BE49-F238E27FC236}">
                <a16:creationId xmlns:a16="http://schemas.microsoft.com/office/drawing/2014/main" id="{AD5F0AAD-3D27-6BE2-E200-83F4D9FC0D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613" y="2999386"/>
            <a:ext cx="0" cy="41275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6" name="Line 106">
            <a:extLst>
              <a:ext uri="{FF2B5EF4-FFF2-40B4-BE49-F238E27FC236}">
                <a16:creationId xmlns:a16="http://schemas.microsoft.com/office/drawing/2014/main" id="{2777DFA0-FD54-A03C-C7D6-A15E8197B9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8951" y="2999386"/>
            <a:ext cx="0" cy="41275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7" name="Line 107">
            <a:extLst>
              <a:ext uri="{FF2B5EF4-FFF2-40B4-BE49-F238E27FC236}">
                <a16:creationId xmlns:a16="http://schemas.microsoft.com/office/drawing/2014/main" id="{8272FE02-6DB6-390C-60D1-18828F77E5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4288" y="2999386"/>
            <a:ext cx="0" cy="41275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8" name="Line 108">
            <a:extLst>
              <a:ext uri="{FF2B5EF4-FFF2-40B4-BE49-F238E27FC236}">
                <a16:creationId xmlns:a16="http://schemas.microsoft.com/office/drawing/2014/main" id="{90C01F31-F196-98D5-FAB2-349E81F20C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8038" y="2999386"/>
            <a:ext cx="0" cy="41275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9" name="Rectangle 109">
            <a:extLst>
              <a:ext uri="{FF2B5EF4-FFF2-40B4-BE49-F238E27FC236}">
                <a16:creationId xmlns:a16="http://schemas.microsoft.com/office/drawing/2014/main" id="{CD47169D-77A9-7ED8-E243-6DD1AB52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553" y="3053361"/>
            <a:ext cx="641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10">
            <a:extLst>
              <a:ext uri="{FF2B5EF4-FFF2-40B4-BE49-F238E27FC236}">
                <a16:creationId xmlns:a16="http://schemas.microsoft.com/office/drawing/2014/main" id="{0019CEC8-1F74-EC2B-BAEC-BD593C11D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771" y="3053361"/>
            <a:ext cx="19236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11">
            <a:extLst>
              <a:ext uri="{FF2B5EF4-FFF2-40B4-BE49-F238E27FC236}">
                <a16:creationId xmlns:a16="http://schemas.microsoft.com/office/drawing/2014/main" id="{528F85C8-C563-2F77-B48A-C02E19B15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108" y="3053361"/>
            <a:ext cx="19236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12">
            <a:extLst>
              <a:ext uri="{FF2B5EF4-FFF2-40B4-BE49-F238E27FC236}">
                <a16:creationId xmlns:a16="http://schemas.microsoft.com/office/drawing/2014/main" id="{954F23BA-B7BB-97B4-860A-E0A4CA2ED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858" y="3053361"/>
            <a:ext cx="19236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13">
            <a:extLst>
              <a:ext uri="{FF2B5EF4-FFF2-40B4-BE49-F238E27FC236}">
                <a16:creationId xmlns:a16="http://schemas.microsoft.com/office/drawing/2014/main" id="{E270B2F0-EC70-28C1-0527-EF62DDAF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948" y="3210524"/>
            <a:ext cx="4419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14">
            <a:extLst>
              <a:ext uri="{FF2B5EF4-FFF2-40B4-BE49-F238E27FC236}">
                <a16:creationId xmlns:a16="http://schemas.microsoft.com/office/drawing/2014/main" id="{40DA1630-2245-DE99-C7E5-AF110B66C36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2731" y="1651583"/>
            <a:ext cx="5724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Effectifs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16">
            <a:extLst>
              <a:ext uri="{FF2B5EF4-FFF2-40B4-BE49-F238E27FC236}">
                <a16:creationId xmlns:a16="http://schemas.microsoft.com/office/drawing/2014/main" id="{88D4757F-6A40-700B-0C55-6477E1F3C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386" y="1342989"/>
            <a:ext cx="8511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Etat de santé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Line 117">
            <a:extLst>
              <a:ext uri="{FF2B5EF4-FFF2-40B4-BE49-F238E27FC236}">
                <a16:creationId xmlns:a16="http://schemas.microsoft.com/office/drawing/2014/main" id="{9A295A85-77A0-1DF0-4ED8-D1E1CA99E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765" y="1608474"/>
            <a:ext cx="115888" cy="0"/>
          </a:xfrm>
          <a:prstGeom prst="line">
            <a:avLst/>
          </a:prstGeom>
          <a:noFill/>
          <a:ln w="174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8" name="Line 118">
            <a:extLst>
              <a:ext uri="{FF2B5EF4-FFF2-40B4-BE49-F238E27FC236}">
                <a16:creationId xmlns:a16="http://schemas.microsoft.com/office/drawing/2014/main" id="{3CDB5EAD-A687-8807-E8F7-D1FBDAC9F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765" y="1748174"/>
            <a:ext cx="115888" cy="0"/>
          </a:xfrm>
          <a:prstGeom prst="line">
            <a:avLst/>
          </a:prstGeom>
          <a:noFill/>
          <a:ln w="17463" cap="flat">
            <a:solidFill>
              <a:srgbClr val="CD69C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9" name="Line 119">
            <a:extLst>
              <a:ext uri="{FF2B5EF4-FFF2-40B4-BE49-F238E27FC236}">
                <a16:creationId xmlns:a16="http://schemas.microsoft.com/office/drawing/2014/main" id="{7969BA42-B02B-54ED-9D74-ABC6C3864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765" y="1887874"/>
            <a:ext cx="115888" cy="0"/>
          </a:xfrm>
          <a:prstGeom prst="line">
            <a:avLst/>
          </a:prstGeom>
          <a:noFill/>
          <a:ln w="17463" cap="flat">
            <a:solidFill>
              <a:srgbClr val="EE9A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0" name="Line 120">
            <a:extLst>
              <a:ext uri="{FF2B5EF4-FFF2-40B4-BE49-F238E27FC236}">
                <a16:creationId xmlns:a16="http://schemas.microsoft.com/office/drawing/2014/main" id="{087F43CE-D718-8A9C-0D73-B9FBA2C88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765" y="2027574"/>
            <a:ext cx="115888" cy="0"/>
          </a:xfrm>
          <a:prstGeom prst="line">
            <a:avLst/>
          </a:prstGeom>
          <a:noFill/>
          <a:ln w="17463" cap="flat">
            <a:solidFill>
              <a:srgbClr val="66CDA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1" name="Rectangle 121">
            <a:extLst>
              <a:ext uri="{FF2B5EF4-FFF2-40B4-BE49-F238E27FC236}">
                <a16:creationId xmlns:a16="http://schemas.microsoft.com/office/drawing/2014/main" id="{11BC169D-948C-A78A-28FE-B91860A5A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199" y="1541799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22">
            <a:extLst>
              <a:ext uri="{FF2B5EF4-FFF2-40B4-BE49-F238E27FC236}">
                <a16:creationId xmlns:a16="http://schemas.microsoft.com/office/drawing/2014/main" id="{A1B80013-F548-5017-925F-19A26CA1B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366" y="1681499"/>
            <a:ext cx="785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23">
            <a:extLst>
              <a:ext uri="{FF2B5EF4-FFF2-40B4-BE49-F238E27FC236}">
                <a16:creationId xmlns:a16="http://schemas.microsoft.com/office/drawing/2014/main" id="{456B63C8-B681-9506-D631-219CC0D0C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743" y="1821199"/>
            <a:ext cx="4328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24">
            <a:extLst>
              <a:ext uri="{FF2B5EF4-FFF2-40B4-BE49-F238E27FC236}">
                <a16:creationId xmlns:a16="http://schemas.microsoft.com/office/drawing/2014/main" id="{58CB9BE3-F96E-E66D-925C-99244210B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335" y="1960899"/>
            <a:ext cx="8495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484CD53-870D-D357-308D-839F4F3D925B}"/>
              </a:ext>
            </a:extLst>
          </p:cNvPr>
          <p:cNvSpPr txBox="1"/>
          <p:nvPr/>
        </p:nvSpPr>
        <p:spPr>
          <a:xfrm>
            <a:off x="443998" y="412725"/>
            <a:ext cx="81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a.</a:t>
            </a:r>
            <a:endParaRPr lang="en-US" sz="1600" b="1" dirty="0"/>
          </a:p>
        </p:txBody>
      </p:sp>
      <p:sp>
        <p:nvSpPr>
          <p:cNvPr id="151" name="Freeform 131">
            <a:extLst>
              <a:ext uri="{FF2B5EF4-FFF2-40B4-BE49-F238E27FC236}">
                <a16:creationId xmlns:a16="http://schemas.microsoft.com/office/drawing/2014/main" id="{5318C79B-CFF1-1EA0-F125-9BF455322879}"/>
              </a:ext>
            </a:extLst>
          </p:cNvPr>
          <p:cNvSpPr>
            <a:spLocks/>
          </p:cNvSpPr>
          <p:nvPr/>
        </p:nvSpPr>
        <p:spPr bwMode="auto">
          <a:xfrm>
            <a:off x="6221708" y="1310286"/>
            <a:ext cx="2924175" cy="49213"/>
          </a:xfrm>
          <a:custGeom>
            <a:avLst/>
            <a:gdLst>
              <a:gd name="T0" fmla="*/ 7 w 482"/>
              <a:gd name="T1" fmla="*/ 7 h 8"/>
              <a:gd name="T2" fmla="*/ 15 w 482"/>
              <a:gd name="T3" fmla="*/ 7 h 8"/>
              <a:gd name="T4" fmla="*/ 23 w 482"/>
              <a:gd name="T5" fmla="*/ 7 h 8"/>
              <a:gd name="T6" fmla="*/ 30 w 482"/>
              <a:gd name="T7" fmla="*/ 7 h 8"/>
              <a:gd name="T8" fmla="*/ 38 w 482"/>
              <a:gd name="T9" fmla="*/ 7 h 8"/>
              <a:gd name="T10" fmla="*/ 46 w 482"/>
              <a:gd name="T11" fmla="*/ 7 h 8"/>
              <a:gd name="T12" fmla="*/ 54 w 482"/>
              <a:gd name="T13" fmla="*/ 8 h 8"/>
              <a:gd name="T14" fmla="*/ 62 w 482"/>
              <a:gd name="T15" fmla="*/ 8 h 8"/>
              <a:gd name="T16" fmla="*/ 70 w 482"/>
              <a:gd name="T17" fmla="*/ 8 h 8"/>
              <a:gd name="T18" fmla="*/ 78 w 482"/>
              <a:gd name="T19" fmla="*/ 8 h 8"/>
              <a:gd name="T20" fmla="*/ 86 w 482"/>
              <a:gd name="T21" fmla="*/ 8 h 8"/>
              <a:gd name="T22" fmla="*/ 94 w 482"/>
              <a:gd name="T23" fmla="*/ 8 h 8"/>
              <a:gd name="T24" fmla="*/ 102 w 482"/>
              <a:gd name="T25" fmla="*/ 8 h 8"/>
              <a:gd name="T26" fmla="*/ 110 w 482"/>
              <a:gd name="T27" fmla="*/ 8 h 8"/>
              <a:gd name="T28" fmla="*/ 118 w 482"/>
              <a:gd name="T29" fmla="*/ 8 h 8"/>
              <a:gd name="T30" fmla="*/ 126 w 482"/>
              <a:gd name="T31" fmla="*/ 7 h 8"/>
              <a:gd name="T32" fmla="*/ 134 w 482"/>
              <a:gd name="T33" fmla="*/ 7 h 8"/>
              <a:gd name="T34" fmla="*/ 142 w 482"/>
              <a:gd name="T35" fmla="*/ 7 h 8"/>
              <a:gd name="T36" fmla="*/ 150 w 482"/>
              <a:gd name="T37" fmla="*/ 7 h 8"/>
              <a:gd name="T38" fmla="*/ 157 w 482"/>
              <a:gd name="T39" fmla="*/ 6 h 8"/>
              <a:gd name="T40" fmla="*/ 165 w 482"/>
              <a:gd name="T41" fmla="*/ 6 h 8"/>
              <a:gd name="T42" fmla="*/ 173 w 482"/>
              <a:gd name="T43" fmla="*/ 6 h 8"/>
              <a:gd name="T44" fmla="*/ 181 w 482"/>
              <a:gd name="T45" fmla="*/ 5 h 8"/>
              <a:gd name="T46" fmla="*/ 189 w 482"/>
              <a:gd name="T47" fmla="*/ 5 h 8"/>
              <a:gd name="T48" fmla="*/ 197 w 482"/>
              <a:gd name="T49" fmla="*/ 5 h 8"/>
              <a:gd name="T50" fmla="*/ 205 w 482"/>
              <a:gd name="T51" fmla="*/ 5 h 8"/>
              <a:gd name="T52" fmla="*/ 213 w 482"/>
              <a:gd name="T53" fmla="*/ 4 h 8"/>
              <a:gd name="T54" fmla="*/ 221 w 482"/>
              <a:gd name="T55" fmla="*/ 4 h 8"/>
              <a:gd name="T56" fmla="*/ 229 w 482"/>
              <a:gd name="T57" fmla="*/ 4 h 8"/>
              <a:gd name="T58" fmla="*/ 237 w 482"/>
              <a:gd name="T59" fmla="*/ 4 h 8"/>
              <a:gd name="T60" fmla="*/ 245 w 482"/>
              <a:gd name="T61" fmla="*/ 4 h 8"/>
              <a:gd name="T62" fmla="*/ 253 w 482"/>
              <a:gd name="T63" fmla="*/ 4 h 8"/>
              <a:gd name="T64" fmla="*/ 261 w 482"/>
              <a:gd name="T65" fmla="*/ 3 h 8"/>
              <a:gd name="T66" fmla="*/ 269 w 482"/>
              <a:gd name="T67" fmla="*/ 3 h 8"/>
              <a:gd name="T68" fmla="*/ 277 w 482"/>
              <a:gd name="T69" fmla="*/ 3 h 8"/>
              <a:gd name="T70" fmla="*/ 284 w 482"/>
              <a:gd name="T71" fmla="*/ 3 h 8"/>
              <a:gd name="T72" fmla="*/ 292 w 482"/>
              <a:gd name="T73" fmla="*/ 3 h 8"/>
              <a:gd name="T74" fmla="*/ 300 w 482"/>
              <a:gd name="T75" fmla="*/ 3 h 8"/>
              <a:gd name="T76" fmla="*/ 308 w 482"/>
              <a:gd name="T77" fmla="*/ 2 h 8"/>
              <a:gd name="T78" fmla="*/ 316 w 482"/>
              <a:gd name="T79" fmla="*/ 2 h 8"/>
              <a:gd name="T80" fmla="*/ 324 w 482"/>
              <a:gd name="T81" fmla="*/ 2 h 8"/>
              <a:gd name="T82" fmla="*/ 332 w 482"/>
              <a:gd name="T83" fmla="*/ 2 h 8"/>
              <a:gd name="T84" fmla="*/ 340 w 482"/>
              <a:gd name="T85" fmla="*/ 2 h 8"/>
              <a:gd name="T86" fmla="*/ 348 w 482"/>
              <a:gd name="T87" fmla="*/ 2 h 8"/>
              <a:gd name="T88" fmla="*/ 356 w 482"/>
              <a:gd name="T89" fmla="*/ 2 h 8"/>
              <a:gd name="T90" fmla="*/ 364 w 482"/>
              <a:gd name="T91" fmla="*/ 1 h 8"/>
              <a:gd name="T92" fmla="*/ 372 w 482"/>
              <a:gd name="T93" fmla="*/ 1 h 8"/>
              <a:gd name="T94" fmla="*/ 380 w 482"/>
              <a:gd name="T95" fmla="*/ 1 h 8"/>
              <a:gd name="T96" fmla="*/ 388 w 482"/>
              <a:gd name="T97" fmla="*/ 1 h 8"/>
              <a:gd name="T98" fmla="*/ 396 w 482"/>
              <a:gd name="T99" fmla="*/ 1 h 8"/>
              <a:gd name="T100" fmla="*/ 404 w 482"/>
              <a:gd name="T101" fmla="*/ 1 h 8"/>
              <a:gd name="T102" fmla="*/ 411 w 482"/>
              <a:gd name="T103" fmla="*/ 1 h 8"/>
              <a:gd name="T104" fmla="*/ 419 w 482"/>
              <a:gd name="T105" fmla="*/ 1 h 8"/>
              <a:gd name="T106" fmla="*/ 427 w 482"/>
              <a:gd name="T107" fmla="*/ 1 h 8"/>
              <a:gd name="T108" fmla="*/ 435 w 482"/>
              <a:gd name="T109" fmla="*/ 0 h 8"/>
              <a:gd name="T110" fmla="*/ 443 w 482"/>
              <a:gd name="T111" fmla="*/ 0 h 8"/>
              <a:gd name="T112" fmla="*/ 451 w 482"/>
              <a:gd name="T113" fmla="*/ 0 h 8"/>
              <a:gd name="T114" fmla="*/ 459 w 482"/>
              <a:gd name="T115" fmla="*/ 0 h 8"/>
              <a:gd name="T116" fmla="*/ 467 w 482"/>
              <a:gd name="T117" fmla="*/ 0 h 8"/>
              <a:gd name="T118" fmla="*/ 475 w 482"/>
              <a:gd name="T11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2" h="8">
                <a:moveTo>
                  <a:pt x="0" y="7"/>
                </a:moveTo>
                <a:lnTo>
                  <a:pt x="1" y="7"/>
                </a:lnTo>
                <a:lnTo>
                  <a:pt x="3" y="7"/>
                </a:lnTo>
                <a:lnTo>
                  <a:pt x="4" y="7"/>
                </a:lnTo>
                <a:lnTo>
                  <a:pt x="5" y="7"/>
                </a:lnTo>
                <a:lnTo>
                  <a:pt x="7" y="7"/>
                </a:lnTo>
                <a:lnTo>
                  <a:pt x="8" y="7"/>
                </a:lnTo>
                <a:lnTo>
                  <a:pt x="9" y="7"/>
                </a:lnTo>
                <a:lnTo>
                  <a:pt x="11" y="7"/>
                </a:lnTo>
                <a:lnTo>
                  <a:pt x="12" y="7"/>
                </a:lnTo>
                <a:lnTo>
                  <a:pt x="13" y="7"/>
                </a:lnTo>
                <a:lnTo>
                  <a:pt x="15" y="7"/>
                </a:lnTo>
                <a:lnTo>
                  <a:pt x="16" y="7"/>
                </a:lnTo>
                <a:lnTo>
                  <a:pt x="17" y="7"/>
                </a:lnTo>
                <a:lnTo>
                  <a:pt x="19" y="7"/>
                </a:lnTo>
                <a:lnTo>
                  <a:pt x="20" y="7"/>
                </a:lnTo>
                <a:lnTo>
                  <a:pt x="21" y="7"/>
                </a:lnTo>
                <a:lnTo>
                  <a:pt x="23" y="7"/>
                </a:lnTo>
                <a:lnTo>
                  <a:pt x="24" y="7"/>
                </a:lnTo>
                <a:lnTo>
                  <a:pt x="25" y="7"/>
                </a:lnTo>
                <a:lnTo>
                  <a:pt x="27" y="7"/>
                </a:lnTo>
                <a:lnTo>
                  <a:pt x="28" y="7"/>
                </a:lnTo>
                <a:lnTo>
                  <a:pt x="29" y="7"/>
                </a:lnTo>
                <a:lnTo>
                  <a:pt x="30" y="7"/>
                </a:lnTo>
                <a:lnTo>
                  <a:pt x="32" y="7"/>
                </a:lnTo>
                <a:lnTo>
                  <a:pt x="33" y="7"/>
                </a:lnTo>
                <a:lnTo>
                  <a:pt x="34" y="7"/>
                </a:lnTo>
                <a:lnTo>
                  <a:pt x="36" y="7"/>
                </a:lnTo>
                <a:lnTo>
                  <a:pt x="37" y="7"/>
                </a:lnTo>
                <a:lnTo>
                  <a:pt x="38" y="7"/>
                </a:lnTo>
                <a:lnTo>
                  <a:pt x="40" y="7"/>
                </a:lnTo>
                <a:lnTo>
                  <a:pt x="41" y="7"/>
                </a:lnTo>
                <a:lnTo>
                  <a:pt x="42" y="7"/>
                </a:lnTo>
                <a:lnTo>
                  <a:pt x="44" y="7"/>
                </a:lnTo>
                <a:lnTo>
                  <a:pt x="45" y="7"/>
                </a:lnTo>
                <a:lnTo>
                  <a:pt x="46" y="7"/>
                </a:lnTo>
                <a:lnTo>
                  <a:pt x="48" y="7"/>
                </a:lnTo>
                <a:lnTo>
                  <a:pt x="49" y="7"/>
                </a:lnTo>
                <a:lnTo>
                  <a:pt x="50" y="7"/>
                </a:lnTo>
                <a:lnTo>
                  <a:pt x="52" y="7"/>
                </a:lnTo>
                <a:lnTo>
                  <a:pt x="53" y="8"/>
                </a:lnTo>
                <a:lnTo>
                  <a:pt x="54" y="8"/>
                </a:lnTo>
                <a:lnTo>
                  <a:pt x="56" y="8"/>
                </a:lnTo>
                <a:lnTo>
                  <a:pt x="57" y="8"/>
                </a:lnTo>
                <a:lnTo>
                  <a:pt x="58" y="8"/>
                </a:lnTo>
                <a:lnTo>
                  <a:pt x="60" y="8"/>
                </a:lnTo>
                <a:lnTo>
                  <a:pt x="61" y="8"/>
                </a:lnTo>
                <a:lnTo>
                  <a:pt x="62" y="8"/>
                </a:lnTo>
                <a:lnTo>
                  <a:pt x="64" y="8"/>
                </a:lnTo>
                <a:lnTo>
                  <a:pt x="65" y="8"/>
                </a:lnTo>
                <a:lnTo>
                  <a:pt x="66" y="8"/>
                </a:lnTo>
                <a:lnTo>
                  <a:pt x="68" y="8"/>
                </a:lnTo>
                <a:lnTo>
                  <a:pt x="69" y="8"/>
                </a:lnTo>
                <a:lnTo>
                  <a:pt x="70" y="8"/>
                </a:lnTo>
                <a:lnTo>
                  <a:pt x="71" y="8"/>
                </a:lnTo>
                <a:lnTo>
                  <a:pt x="73" y="8"/>
                </a:lnTo>
                <a:lnTo>
                  <a:pt x="74" y="8"/>
                </a:lnTo>
                <a:lnTo>
                  <a:pt x="75" y="8"/>
                </a:lnTo>
                <a:lnTo>
                  <a:pt x="77" y="8"/>
                </a:lnTo>
                <a:lnTo>
                  <a:pt x="78" y="8"/>
                </a:lnTo>
                <a:lnTo>
                  <a:pt x="79" y="8"/>
                </a:lnTo>
                <a:lnTo>
                  <a:pt x="81" y="8"/>
                </a:lnTo>
                <a:lnTo>
                  <a:pt x="82" y="8"/>
                </a:lnTo>
                <a:lnTo>
                  <a:pt x="83" y="8"/>
                </a:lnTo>
                <a:lnTo>
                  <a:pt x="85" y="8"/>
                </a:lnTo>
                <a:lnTo>
                  <a:pt x="86" y="8"/>
                </a:lnTo>
                <a:lnTo>
                  <a:pt x="87" y="8"/>
                </a:lnTo>
                <a:lnTo>
                  <a:pt x="89" y="8"/>
                </a:lnTo>
                <a:lnTo>
                  <a:pt x="90" y="8"/>
                </a:lnTo>
                <a:lnTo>
                  <a:pt x="91" y="8"/>
                </a:lnTo>
                <a:lnTo>
                  <a:pt x="93" y="8"/>
                </a:lnTo>
                <a:lnTo>
                  <a:pt x="94" y="8"/>
                </a:lnTo>
                <a:lnTo>
                  <a:pt x="95" y="8"/>
                </a:lnTo>
                <a:lnTo>
                  <a:pt x="97" y="8"/>
                </a:lnTo>
                <a:lnTo>
                  <a:pt x="98" y="8"/>
                </a:lnTo>
                <a:lnTo>
                  <a:pt x="99" y="8"/>
                </a:lnTo>
                <a:lnTo>
                  <a:pt x="101" y="8"/>
                </a:lnTo>
                <a:lnTo>
                  <a:pt x="102" y="8"/>
                </a:lnTo>
                <a:lnTo>
                  <a:pt x="103" y="8"/>
                </a:lnTo>
                <a:lnTo>
                  <a:pt x="105" y="8"/>
                </a:lnTo>
                <a:lnTo>
                  <a:pt x="106" y="8"/>
                </a:lnTo>
                <a:lnTo>
                  <a:pt x="107" y="8"/>
                </a:lnTo>
                <a:lnTo>
                  <a:pt x="109" y="8"/>
                </a:lnTo>
                <a:lnTo>
                  <a:pt x="110" y="8"/>
                </a:lnTo>
                <a:lnTo>
                  <a:pt x="111" y="8"/>
                </a:lnTo>
                <a:lnTo>
                  <a:pt x="113" y="8"/>
                </a:lnTo>
                <a:lnTo>
                  <a:pt x="114" y="8"/>
                </a:lnTo>
                <a:lnTo>
                  <a:pt x="115" y="8"/>
                </a:lnTo>
                <a:lnTo>
                  <a:pt x="116" y="8"/>
                </a:lnTo>
                <a:lnTo>
                  <a:pt x="118" y="8"/>
                </a:lnTo>
                <a:lnTo>
                  <a:pt x="119" y="8"/>
                </a:lnTo>
                <a:lnTo>
                  <a:pt x="120" y="8"/>
                </a:lnTo>
                <a:lnTo>
                  <a:pt x="122" y="8"/>
                </a:lnTo>
                <a:lnTo>
                  <a:pt x="123" y="8"/>
                </a:lnTo>
                <a:lnTo>
                  <a:pt x="124" y="7"/>
                </a:lnTo>
                <a:lnTo>
                  <a:pt x="126" y="7"/>
                </a:lnTo>
                <a:lnTo>
                  <a:pt x="127" y="7"/>
                </a:lnTo>
                <a:lnTo>
                  <a:pt x="128" y="7"/>
                </a:lnTo>
                <a:lnTo>
                  <a:pt x="130" y="7"/>
                </a:lnTo>
                <a:lnTo>
                  <a:pt x="131" y="7"/>
                </a:lnTo>
                <a:lnTo>
                  <a:pt x="132" y="7"/>
                </a:lnTo>
                <a:lnTo>
                  <a:pt x="134" y="7"/>
                </a:lnTo>
                <a:lnTo>
                  <a:pt x="135" y="7"/>
                </a:lnTo>
                <a:lnTo>
                  <a:pt x="136" y="7"/>
                </a:lnTo>
                <a:lnTo>
                  <a:pt x="138" y="7"/>
                </a:lnTo>
                <a:lnTo>
                  <a:pt x="139" y="7"/>
                </a:lnTo>
                <a:lnTo>
                  <a:pt x="140" y="7"/>
                </a:lnTo>
                <a:lnTo>
                  <a:pt x="142" y="7"/>
                </a:lnTo>
                <a:lnTo>
                  <a:pt x="143" y="7"/>
                </a:lnTo>
                <a:lnTo>
                  <a:pt x="144" y="7"/>
                </a:lnTo>
                <a:lnTo>
                  <a:pt x="146" y="7"/>
                </a:lnTo>
                <a:lnTo>
                  <a:pt x="147" y="7"/>
                </a:lnTo>
                <a:lnTo>
                  <a:pt x="148" y="7"/>
                </a:lnTo>
                <a:lnTo>
                  <a:pt x="150" y="7"/>
                </a:lnTo>
                <a:lnTo>
                  <a:pt x="151" y="6"/>
                </a:lnTo>
                <a:lnTo>
                  <a:pt x="152" y="6"/>
                </a:lnTo>
                <a:lnTo>
                  <a:pt x="154" y="6"/>
                </a:lnTo>
                <a:lnTo>
                  <a:pt x="155" y="6"/>
                </a:lnTo>
                <a:lnTo>
                  <a:pt x="156" y="6"/>
                </a:lnTo>
                <a:lnTo>
                  <a:pt x="157" y="6"/>
                </a:lnTo>
                <a:lnTo>
                  <a:pt x="159" y="6"/>
                </a:lnTo>
                <a:lnTo>
                  <a:pt x="160" y="6"/>
                </a:lnTo>
                <a:lnTo>
                  <a:pt x="161" y="6"/>
                </a:lnTo>
                <a:lnTo>
                  <a:pt x="163" y="6"/>
                </a:lnTo>
                <a:lnTo>
                  <a:pt x="164" y="6"/>
                </a:lnTo>
                <a:lnTo>
                  <a:pt x="165" y="6"/>
                </a:lnTo>
                <a:lnTo>
                  <a:pt x="167" y="6"/>
                </a:lnTo>
                <a:lnTo>
                  <a:pt x="168" y="6"/>
                </a:lnTo>
                <a:lnTo>
                  <a:pt x="169" y="6"/>
                </a:lnTo>
                <a:lnTo>
                  <a:pt x="171" y="6"/>
                </a:lnTo>
                <a:lnTo>
                  <a:pt x="172" y="6"/>
                </a:lnTo>
                <a:lnTo>
                  <a:pt x="173" y="6"/>
                </a:lnTo>
                <a:lnTo>
                  <a:pt x="175" y="6"/>
                </a:lnTo>
                <a:lnTo>
                  <a:pt x="176" y="6"/>
                </a:lnTo>
                <a:lnTo>
                  <a:pt x="177" y="5"/>
                </a:lnTo>
                <a:lnTo>
                  <a:pt x="179" y="5"/>
                </a:lnTo>
                <a:lnTo>
                  <a:pt x="180" y="5"/>
                </a:lnTo>
                <a:lnTo>
                  <a:pt x="181" y="5"/>
                </a:lnTo>
                <a:lnTo>
                  <a:pt x="183" y="5"/>
                </a:lnTo>
                <a:lnTo>
                  <a:pt x="184" y="5"/>
                </a:lnTo>
                <a:lnTo>
                  <a:pt x="185" y="5"/>
                </a:lnTo>
                <a:lnTo>
                  <a:pt x="187" y="5"/>
                </a:lnTo>
                <a:lnTo>
                  <a:pt x="188" y="5"/>
                </a:lnTo>
                <a:lnTo>
                  <a:pt x="189" y="5"/>
                </a:lnTo>
                <a:lnTo>
                  <a:pt x="191" y="5"/>
                </a:lnTo>
                <a:lnTo>
                  <a:pt x="192" y="5"/>
                </a:lnTo>
                <a:lnTo>
                  <a:pt x="193" y="5"/>
                </a:lnTo>
                <a:lnTo>
                  <a:pt x="195" y="5"/>
                </a:lnTo>
                <a:lnTo>
                  <a:pt x="196" y="5"/>
                </a:lnTo>
                <a:lnTo>
                  <a:pt x="197" y="5"/>
                </a:lnTo>
                <a:lnTo>
                  <a:pt x="198" y="5"/>
                </a:lnTo>
                <a:lnTo>
                  <a:pt x="200" y="5"/>
                </a:lnTo>
                <a:lnTo>
                  <a:pt x="201" y="5"/>
                </a:lnTo>
                <a:lnTo>
                  <a:pt x="202" y="5"/>
                </a:lnTo>
                <a:lnTo>
                  <a:pt x="204" y="5"/>
                </a:lnTo>
                <a:lnTo>
                  <a:pt x="205" y="5"/>
                </a:lnTo>
                <a:lnTo>
                  <a:pt x="206" y="5"/>
                </a:lnTo>
                <a:lnTo>
                  <a:pt x="208" y="5"/>
                </a:lnTo>
                <a:lnTo>
                  <a:pt x="209" y="5"/>
                </a:lnTo>
                <a:lnTo>
                  <a:pt x="210" y="5"/>
                </a:lnTo>
                <a:lnTo>
                  <a:pt x="212" y="4"/>
                </a:lnTo>
                <a:lnTo>
                  <a:pt x="213" y="4"/>
                </a:lnTo>
                <a:lnTo>
                  <a:pt x="214" y="4"/>
                </a:lnTo>
                <a:lnTo>
                  <a:pt x="216" y="4"/>
                </a:lnTo>
                <a:lnTo>
                  <a:pt x="217" y="4"/>
                </a:lnTo>
                <a:lnTo>
                  <a:pt x="218" y="4"/>
                </a:lnTo>
                <a:lnTo>
                  <a:pt x="220" y="4"/>
                </a:lnTo>
                <a:lnTo>
                  <a:pt x="221" y="4"/>
                </a:lnTo>
                <a:lnTo>
                  <a:pt x="222" y="4"/>
                </a:lnTo>
                <a:lnTo>
                  <a:pt x="224" y="4"/>
                </a:lnTo>
                <a:lnTo>
                  <a:pt x="225" y="4"/>
                </a:lnTo>
                <a:lnTo>
                  <a:pt x="226" y="4"/>
                </a:lnTo>
                <a:lnTo>
                  <a:pt x="228" y="4"/>
                </a:lnTo>
                <a:lnTo>
                  <a:pt x="229" y="4"/>
                </a:lnTo>
                <a:lnTo>
                  <a:pt x="230" y="4"/>
                </a:lnTo>
                <a:lnTo>
                  <a:pt x="232" y="4"/>
                </a:lnTo>
                <a:lnTo>
                  <a:pt x="233" y="4"/>
                </a:lnTo>
                <a:lnTo>
                  <a:pt x="234" y="4"/>
                </a:lnTo>
                <a:lnTo>
                  <a:pt x="236" y="4"/>
                </a:lnTo>
                <a:lnTo>
                  <a:pt x="237" y="4"/>
                </a:lnTo>
                <a:lnTo>
                  <a:pt x="238" y="4"/>
                </a:lnTo>
                <a:lnTo>
                  <a:pt x="240" y="4"/>
                </a:lnTo>
                <a:lnTo>
                  <a:pt x="241" y="4"/>
                </a:lnTo>
                <a:lnTo>
                  <a:pt x="242" y="4"/>
                </a:lnTo>
                <a:lnTo>
                  <a:pt x="243" y="4"/>
                </a:lnTo>
                <a:lnTo>
                  <a:pt x="245" y="4"/>
                </a:lnTo>
                <a:lnTo>
                  <a:pt x="246" y="4"/>
                </a:lnTo>
                <a:lnTo>
                  <a:pt x="247" y="4"/>
                </a:lnTo>
                <a:lnTo>
                  <a:pt x="249" y="4"/>
                </a:lnTo>
                <a:lnTo>
                  <a:pt x="250" y="4"/>
                </a:lnTo>
                <a:lnTo>
                  <a:pt x="251" y="4"/>
                </a:lnTo>
                <a:lnTo>
                  <a:pt x="253" y="4"/>
                </a:lnTo>
                <a:lnTo>
                  <a:pt x="254" y="3"/>
                </a:lnTo>
                <a:lnTo>
                  <a:pt x="255" y="3"/>
                </a:lnTo>
                <a:lnTo>
                  <a:pt x="257" y="3"/>
                </a:lnTo>
                <a:lnTo>
                  <a:pt x="258" y="3"/>
                </a:lnTo>
                <a:lnTo>
                  <a:pt x="259" y="3"/>
                </a:lnTo>
                <a:lnTo>
                  <a:pt x="261" y="3"/>
                </a:lnTo>
                <a:lnTo>
                  <a:pt x="262" y="3"/>
                </a:lnTo>
                <a:lnTo>
                  <a:pt x="263" y="3"/>
                </a:lnTo>
                <a:lnTo>
                  <a:pt x="265" y="3"/>
                </a:lnTo>
                <a:lnTo>
                  <a:pt x="266" y="3"/>
                </a:lnTo>
                <a:lnTo>
                  <a:pt x="267" y="3"/>
                </a:lnTo>
                <a:lnTo>
                  <a:pt x="269" y="3"/>
                </a:lnTo>
                <a:lnTo>
                  <a:pt x="270" y="3"/>
                </a:lnTo>
                <a:lnTo>
                  <a:pt x="271" y="3"/>
                </a:lnTo>
                <a:lnTo>
                  <a:pt x="273" y="3"/>
                </a:lnTo>
                <a:lnTo>
                  <a:pt x="274" y="3"/>
                </a:lnTo>
                <a:lnTo>
                  <a:pt x="275" y="3"/>
                </a:lnTo>
                <a:lnTo>
                  <a:pt x="277" y="3"/>
                </a:lnTo>
                <a:lnTo>
                  <a:pt x="278" y="3"/>
                </a:lnTo>
                <a:lnTo>
                  <a:pt x="279" y="3"/>
                </a:lnTo>
                <a:lnTo>
                  <a:pt x="281" y="3"/>
                </a:lnTo>
                <a:lnTo>
                  <a:pt x="282" y="3"/>
                </a:lnTo>
                <a:lnTo>
                  <a:pt x="283" y="3"/>
                </a:lnTo>
                <a:lnTo>
                  <a:pt x="284" y="3"/>
                </a:lnTo>
                <a:lnTo>
                  <a:pt x="286" y="3"/>
                </a:lnTo>
                <a:lnTo>
                  <a:pt x="287" y="3"/>
                </a:lnTo>
                <a:lnTo>
                  <a:pt x="288" y="3"/>
                </a:lnTo>
                <a:lnTo>
                  <a:pt x="290" y="3"/>
                </a:lnTo>
                <a:lnTo>
                  <a:pt x="291" y="3"/>
                </a:lnTo>
                <a:lnTo>
                  <a:pt x="292" y="3"/>
                </a:lnTo>
                <a:lnTo>
                  <a:pt x="294" y="3"/>
                </a:lnTo>
                <a:lnTo>
                  <a:pt x="295" y="3"/>
                </a:lnTo>
                <a:lnTo>
                  <a:pt x="296" y="3"/>
                </a:lnTo>
                <a:lnTo>
                  <a:pt x="298" y="3"/>
                </a:lnTo>
                <a:lnTo>
                  <a:pt x="299" y="3"/>
                </a:lnTo>
                <a:lnTo>
                  <a:pt x="300" y="3"/>
                </a:lnTo>
                <a:lnTo>
                  <a:pt x="302" y="3"/>
                </a:lnTo>
                <a:lnTo>
                  <a:pt x="303" y="3"/>
                </a:lnTo>
                <a:lnTo>
                  <a:pt x="304" y="2"/>
                </a:lnTo>
                <a:lnTo>
                  <a:pt x="306" y="2"/>
                </a:lnTo>
                <a:lnTo>
                  <a:pt x="307" y="2"/>
                </a:lnTo>
                <a:lnTo>
                  <a:pt x="308" y="2"/>
                </a:lnTo>
                <a:lnTo>
                  <a:pt x="310" y="2"/>
                </a:lnTo>
                <a:lnTo>
                  <a:pt x="311" y="2"/>
                </a:lnTo>
                <a:lnTo>
                  <a:pt x="312" y="2"/>
                </a:lnTo>
                <a:lnTo>
                  <a:pt x="314" y="2"/>
                </a:lnTo>
                <a:lnTo>
                  <a:pt x="315" y="2"/>
                </a:lnTo>
                <a:lnTo>
                  <a:pt x="316" y="2"/>
                </a:lnTo>
                <a:lnTo>
                  <a:pt x="318" y="2"/>
                </a:lnTo>
                <a:lnTo>
                  <a:pt x="319" y="2"/>
                </a:lnTo>
                <a:lnTo>
                  <a:pt x="320" y="2"/>
                </a:lnTo>
                <a:lnTo>
                  <a:pt x="322" y="2"/>
                </a:lnTo>
                <a:lnTo>
                  <a:pt x="323" y="2"/>
                </a:lnTo>
                <a:lnTo>
                  <a:pt x="324" y="2"/>
                </a:lnTo>
                <a:lnTo>
                  <a:pt x="325" y="2"/>
                </a:lnTo>
                <a:lnTo>
                  <a:pt x="327" y="2"/>
                </a:lnTo>
                <a:lnTo>
                  <a:pt x="328" y="2"/>
                </a:lnTo>
                <a:lnTo>
                  <a:pt x="329" y="2"/>
                </a:lnTo>
                <a:lnTo>
                  <a:pt x="331" y="2"/>
                </a:lnTo>
                <a:lnTo>
                  <a:pt x="332" y="2"/>
                </a:lnTo>
                <a:lnTo>
                  <a:pt x="333" y="2"/>
                </a:lnTo>
                <a:lnTo>
                  <a:pt x="335" y="2"/>
                </a:lnTo>
                <a:lnTo>
                  <a:pt x="336" y="2"/>
                </a:lnTo>
                <a:lnTo>
                  <a:pt x="337" y="2"/>
                </a:lnTo>
                <a:lnTo>
                  <a:pt x="339" y="2"/>
                </a:lnTo>
                <a:lnTo>
                  <a:pt x="340" y="2"/>
                </a:lnTo>
                <a:lnTo>
                  <a:pt x="341" y="2"/>
                </a:lnTo>
                <a:lnTo>
                  <a:pt x="343" y="2"/>
                </a:lnTo>
                <a:lnTo>
                  <a:pt x="344" y="2"/>
                </a:lnTo>
                <a:lnTo>
                  <a:pt x="345" y="2"/>
                </a:lnTo>
                <a:lnTo>
                  <a:pt x="347" y="2"/>
                </a:lnTo>
                <a:lnTo>
                  <a:pt x="348" y="2"/>
                </a:lnTo>
                <a:lnTo>
                  <a:pt x="349" y="2"/>
                </a:lnTo>
                <a:lnTo>
                  <a:pt x="351" y="2"/>
                </a:lnTo>
                <a:lnTo>
                  <a:pt x="352" y="2"/>
                </a:lnTo>
                <a:lnTo>
                  <a:pt x="353" y="2"/>
                </a:lnTo>
                <a:lnTo>
                  <a:pt x="355" y="2"/>
                </a:lnTo>
                <a:lnTo>
                  <a:pt x="356" y="2"/>
                </a:lnTo>
                <a:lnTo>
                  <a:pt x="357" y="2"/>
                </a:lnTo>
                <a:lnTo>
                  <a:pt x="359" y="2"/>
                </a:lnTo>
                <a:lnTo>
                  <a:pt x="360" y="2"/>
                </a:lnTo>
                <a:lnTo>
                  <a:pt x="361" y="1"/>
                </a:lnTo>
                <a:lnTo>
                  <a:pt x="363" y="1"/>
                </a:lnTo>
                <a:lnTo>
                  <a:pt x="364" y="1"/>
                </a:lnTo>
                <a:lnTo>
                  <a:pt x="365" y="1"/>
                </a:lnTo>
                <a:lnTo>
                  <a:pt x="367" y="1"/>
                </a:lnTo>
                <a:lnTo>
                  <a:pt x="368" y="1"/>
                </a:lnTo>
                <a:lnTo>
                  <a:pt x="369" y="1"/>
                </a:lnTo>
                <a:lnTo>
                  <a:pt x="370" y="1"/>
                </a:lnTo>
                <a:lnTo>
                  <a:pt x="372" y="1"/>
                </a:lnTo>
                <a:lnTo>
                  <a:pt x="373" y="1"/>
                </a:lnTo>
                <a:lnTo>
                  <a:pt x="374" y="1"/>
                </a:lnTo>
                <a:lnTo>
                  <a:pt x="376" y="1"/>
                </a:lnTo>
                <a:lnTo>
                  <a:pt x="377" y="1"/>
                </a:lnTo>
                <a:lnTo>
                  <a:pt x="378" y="1"/>
                </a:lnTo>
                <a:lnTo>
                  <a:pt x="380" y="1"/>
                </a:lnTo>
                <a:lnTo>
                  <a:pt x="381" y="1"/>
                </a:lnTo>
                <a:lnTo>
                  <a:pt x="382" y="1"/>
                </a:lnTo>
                <a:lnTo>
                  <a:pt x="384" y="1"/>
                </a:lnTo>
                <a:lnTo>
                  <a:pt x="385" y="1"/>
                </a:lnTo>
                <a:lnTo>
                  <a:pt x="386" y="1"/>
                </a:lnTo>
                <a:lnTo>
                  <a:pt x="388" y="1"/>
                </a:lnTo>
                <a:lnTo>
                  <a:pt x="389" y="1"/>
                </a:lnTo>
                <a:lnTo>
                  <a:pt x="390" y="1"/>
                </a:lnTo>
                <a:lnTo>
                  <a:pt x="392" y="1"/>
                </a:lnTo>
                <a:lnTo>
                  <a:pt x="393" y="1"/>
                </a:lnTo>
                <a:lnTo>
                  <a:pt x="394" y="1"/>
                </a:lnTo>
                <a:lnTo>
                  <a:pt x="396" y="1"/>
                </a:lnTo>
                <a:lnTo>
                  <a:pt x="397" y="1"/>
                </a:lnTo>
                <a:lnTo>
                  <a:pt x="398" y="1"/>
                </a:lnTo>
                <a:lnTo>
                  <a:pt x="400" y="1"/>
                </a:lnTo>
                <a:lnTo>
                  <a:pt x="401" y="1"/>
                </a:lnTo>
                <a:lnTo>
                  <a:pt x="402" y="1"/>
                </a:lnTo>
                <a:lnTo>
                  <a:pt x="404" y="1"/>
                </a:lnTo>
                <a:lnTo>
                  <a:pt x="405" y="1"/>
                </a:lnTo>
                <a:lnTo>
                  <a:pt x="406" y="1"/>
                </a:lnTo>
                <a:lnTo>
                  <a:pt x="408" y="1"/>
                </a:lnTo>
                <a:lnTo>
                  <a:pt x="409" y="1"/>
                </a:lnTo>
                <a:lnTo>
                  <a:pt x="410" y="1"/>
                </a:lnTo>
                <a:lnTo>
                  <a:pt x="411" y="1"/>
                </a:lnTo>
                <a:lnTo>
                  <a:pt x="413" y="1"/>
                </a:lnTo>
                <a:lnTo>
                  <a:pt x="414" y="1"/>
                </a:lnTo>
                <a:lnTo>
                  <a:pt x="415" y="1"/>
                </a:lnTo>
                <a:lnTo>
                  <a:pt x="417" y="1"/>
                </a:lnTo>
                <a:lnTo>
                  <a:pt x="418" y="1"/>
                </a:lnTo>
                <a:lnTo>
                  <a:pt x="419" y="1"/>
                </a:lnTo>
                <a:lnTo>
                  <a:pt x="421" y="1"/>
                </a:lnTo>
                <a:lnTo>
                  <a:pt x="422" y="1"/>
                </a:lnTo>
                <a:lnTo>
                  <a:pt x="423" y="1"/>
                </a:lnTo>
                <a:lnTo>
                  <a:pt x="425" y="1"/>
                </a:lnTo>
                <a:lnTo>
                  <a:pt x="426" y="1"/>
                </a:lnTo>
                <a:lnTo>
                  <a:pt x="427" y="1"/>
                </a:lnTo>
                <a:lnTo>
                  <a:pt x="429" y="1"/>
                </a:lnTo>
                <a:lnTo>
                  <a:pt x="430" y="1"/>
                </a:lnTo>
                <a:lnTo>
                  <a:pt x="431" y="1"/>
                </a:lnTo>
                <a:lnTo>
                  <a:pt x="433" y="1"/>
                </a:lnTo>
                <a:lnTo>
                  <a:pt x="434" y="1"/>
                </a:lnTo>
                <a:lnTo>
                  <a:pt x="435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41" y="0"/>
                </a:lnTo>
                <a:lnTo>
                  <a:pt x="442" y="0"/>
                </a:lnTo>
                <a:lnTo>
                  <a:pt x="443" y="0"/>
                </a:lnTo>
                <a:lnTo>
                  <a:pt x="445" y="0"/>
                </a:lnTo>
                <a:lnTo>
                  <a:pt x="446" y="0"/>
                </a:lnTo>
                <a:lnTo>
                  <a:pt x="447" y="0"/>
                </a:lnTo>
                <a:lnTo>
                  <a:pt x="449" y="0"/>
                </a:lnTo>
                <a:lnTo>
                  <a:pt x="450" y="0"/>
                </a:lnTo>
                <a:lnTo>
                  <a:pt x="451" y="0"/>
                </a:lnTo>
                <a:lnTo>
                  <a:pt x="453" y="0"/>
                </a:lnTo>
                <a:lnTo>
                  <a:pt x="454" y="0"/>
                </a:lnTo>
                <a:lnTo>
                  <a:pt x="455" y="0"/>
                </a:lnTo>
                <a:lnTo>
                  <a:pt x="456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2" y="0"/>
                </a:lnTo>
                <a:lnTo>
                  <a:pt x="463" y="0"/>
                </a:lnTo>
                <a:lnTo>
                  <a:pt x="464" y="0"/>
                </a:lnTo>
                <a:lnTo>
                  <a:pt x="466" y="0"/>
                </a:lnTo>
                <a:lnTo>
                  <a:pt x="467" y="0"/>
                </a:lnTo>
                <a:lnTo>
                  <a:pt x="468" y="0"/>
                </a:lnTo>
                <a:lnTo>
                  <a:pt x="470" y="0"/>
                </a:lnTo>
                <a:lnTo>
                  <a:pt x="471" y="0"/>
                </a:lnTo>
                <a:lnTo>
                  <a:pt x="472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8" y="0"/>
                </a:lnTo>
                <a:lnTo>
                  <a:pt x="479" y="0"/>
                </a:lnTo>
                <a:lnTo>
                  <a:pt x="480" y="0"/>
                </a:lnTo>
                <a:lnTo>
                  <a:pt x="482" y="0"/>
                </a:lnTo>
              </a:path>
            </a:pathLst>
          </a:custGeom>
          <a:noFill/>
          <a:ln w="17463" cap="flat">
            <a:solidFill>
              <a:srgbClr val="436EE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2" name="Freeform 132">
            <a:extLst>
              <a:ext uri="{FF2B5EF4-FFF2-40B4-BE49-F238E27FC236}">
                <a16:creationId xmlns:a16="http://schemas.microsoft.com/office/drawing/2014/main" id="{0BE83DBC-5E3C-F2BB-C9B0-7F54FFFADE2E}"/>
              </a:ext>
            </a:extLst>
          </p:cNvPr>
          <p:cNvSpPr>
            <a:spLocks/>
          </p:cNvSpPr>
          <p:nvPr/>
        </p:nvSpPr>
        <p:spPr bwMode="auto">
          <a:xfrm>
            <a:off x="6221708" y="1559524"/>
            <a:ext cx="2924175" cy="23813"/>
          </a:xfrm>
          <a:custGeom>
            <a:avLst/>
            <a:gdLst>
              <a:gd name="T0" fmla="*/ 7 w 482"/>
              <a:gd name="T1" fmla="*/ 3 h 4"/>
              <a:gd name="T2" fmla="*/ 15 w 482"/>
              <a:gd name="T3" fmla="*/ 3 h 4"/>
              <a:gd name="T4" fmla="*/ 23 w 482"/>
              <a:gd name="T5" fmla="*/ 3 h 4"/>
              <a:gd name="T6" fmla="*/ 30 w 482"/>
              <a:gd name="T7" fmla="*/ 3 h 4"/>
              <a:gd name="T8" fmla="*/ 38 w 482"/>
              <a:gd name="T9" fmla="*/ 3 h 4"/>
              <a:gd name="T10" fmla="*/ 46 w 482"/>
              <a:gd name="T11" fmla="*/ 3 h 4"/>
              <a:gd name="T12" fmla="*/ 54 w 482"/>
              <a:gd name="T13" fmla="*/ 3 h 4"/>
              <a:gd name="T14" fmla="*/ 62 w 482"/>
              <a:gd name="T15" fmla="*/ 3 h 4"/>
              <a:gd name="T16" fmla="*/ 70 w 482"/>
              <a:gd name="T17" fmla="*/ 4 h 4"/>
              <a:gd name="T18" fmla="*/ 78 w 482"/>
              <a:gd name="T19" fmla="*/ 4 h 4"/>
              <a:gd name="T20" fmla="*/ 86 w 482"/>
              <a:gd name="T21" fmla="*/ 4 h 4"/>
              <a:gd name="T22" fmla="*/ 94 w 482"/>
              <a:gd name="T23" fmla="*/ 4 h 4"/>
              <a:gd name="T24" fmla="*/ 102 w 482"/>
              <a:gd name="T25" fmla="*/ 4 h 4"/>
              <a:gd name="T26" fmla="*/ 110 w 482"/>
              <a:gd name="T27" fmla="*/ 4 h 4"/>
              <a:gd name="T28" fmla="*/ 118 w 482"/>
              <a:gd name="T29" fmla="*/ 4 h 4"/>
              <a:gd name="T30" fmla="*/ 126 w 482"/>
              <a:gd name="T31" fmla="*/ 4 h 4"/>
              <a:gd name="T32" fmla="*/ 134 w 482"/>
              <a:gd name="T33" fmla="*/ 4 h 4"/>
              <a:gd name="T34" fmla="*/ 142 w 482"/>
              <a:gd name="T35" fmla="*/ 4 h 4"/>
              <a:gd name="T36" fmla="*/ 150 w 482"/>
              <a:gd name="T37" fmla="*/ 4 h 4"/>
              <a:gd name="T38" fmla="*/ 157 w 482"/>
              <a:gd name="T39" fmla="*/ 4 h 4"/>
              <a:gd name="T40" fmla="*/ 165 w 482"/>
              <a:gd name="T41" fmla="*/ 4 h 4"/>
              <a:gd name="T42" fmla="*/ 173 w 482"/>
              <a:gd name="T43" fmla="*/ 4 h 4"/>
              <a:gd name="T44" fmla="*/ 181 w 482"/>
              <a:gd name="T45" fmla="*/ 4 h 4"/>
              <a:gd name="T46" fmla="*/ 189 w 482"/>
              <a:gd name="T47" fmla="*/ 3 h 4"/>
              <a:gd name="T48" fmla="*/ 197 w 482"/>
              <a:gd name="T49" fmla="*/ 3 h 4"/>
              <a:gd name="T50" fmla="*/ 205 w 482"/>
              <a:gd name="T51" fmla="*/ 3 h 4"/>
              <a:gd name="T52" fmla="*/ 213 w 482"/>
              <a:gd name="T53" fmla="*/ 3 h 4"/>
              <a:gd name="T54" fmla="*/ 221 w 482"/>
              <a:gd name="T55" fmla="*/ 3 h 4"/>
              <a:gd name="T56" fmla="*/ 229 w 482"/>
              <a:gd name="T57" fmla="*/ 3 h 4"/>
              <a:gd name="T58" fmla="*/ 237 w 482"/>
              <a:gd name="T59" fmla="*/ 3 h 4"/>
              <a:gd name="T60" fmla="*/ 245 w 482"/>
              <a:gd name="T61" fmla="*/ 3 h 4"/>
              <a:gd name="T62" fmla="*/ 253 w 482"/>
              <a:gd name="T63" fmla="*/ 3 h 4"/>
              <a:gd name="T64" fmla="*/ 261 w 482"/>
              <a:gd name="T65" fmla="*/ 3 h 4"/>
              <a:gd name="T66" fmla="*/ 269 w 482"/>
              <a:gd name="T67" fmla="*/ 2 h 4"/>
              <a:gd name="T68" fmla="*/ 277 w 482"/>
              <a:gd name="T69" fmla="*/ 2 h 4"/>
              <a:gd name="T70" fmla="*/ 284 w 482"/>
              <a:gd name="T71" fmla="*/ 2 h 4"/>
              <a:gd name="T72" fmla="*/ 292 w 482"/>
              <a:gd name="T73" fmla="*/ 2 h 4"/>
              <a:gd name="T74" fmla="*/ 300 w 482"/>
              <a:gd name="T75" fmla="*/ 2 h 4"/>
              <a:gd name="T76" fmla="*/ 308 w 482"/>
              <a:gd name="T77" fmla="*/ 2 h 4"/>
              <a:gd name="T78" fmla="*/ 316 w 482"/>
              <a:gd name="T79" fmla="*/ 2 h 4"/>
              <a:gd name="T80" fmla="*/ 324 w 482"/>
              <a:gd name="T81" fmla="*/ 2 h 4"/>
              <a:gd name="T82" fmla="*/ 332 w 482"/>
              <a:gd name="T83" fmla="*/ 2 h 4"/>
              <a:gd name="T84" fmla="*/ 340 w 482"/>
              <a:gd name="T85" fmla="*/ 1 h 4"/>
              <a:gd name="T86" fmla="*/ 348 w 482"/>
              <a:gd name="T87" fmla="*/ 1 h 4"/>
              <a:gd name="T88" fmla="*/ 356 w 482"/>
              <a:gd name="T89" fmla="*/ 1 h 4"/>
              <a:gd name="T90" fmla="*/ 364 w 482"/>
              <a:gd name="T91" fmla="*/ 1 h 4"/>
              <a:gd name="T92" fmla="*/ 372 w 482"/>
              <a:gd name="T93" fmla="*/ 1 h 4"/>
              <a:gd name="T94" fmla="*/ 380 w 482"/>
              <a:gd name="T95" fmla="*/ 1 h 4"/>
              <a:gd name="T96" fmla="*/ 388 w 482"/>
              <a:gd name="T97" fmla="*/ 1 h 4"/>
              <a:gd name="T98" fmla="*/ 396 w 482"/>
              <a:gd name="T99" fmla="*/ 1 h 4"/>
              <a:gd name="T100" fmla="*/ 404 w 482"/>
              <a:gd name="T101" fmla="*/ 1 h 4"/>
              <a:gd name="T102" fmla="*/ 411 w 482"/>
              <a:gd name="T103" fmla="*/ 0 h 4"/>
              <a:gd name="T104" fmla="*/ 419 w 482"/>
              <a:gd name="T105" fmla="*/ 0 h 4"/>
              <a:gd name="T106" fmla="*/ 427 w 482"/>
              <a:gd name="T107" fmla="*/ 0 h 4"/>
              <a:gd name="T108" fmla="*/ 435 w 482"/>
              <a:gd name="T109" fmla="*/ 0 h 4"/>
              <a:gd name="T110" fmla="*/ 443 w 482"/>
              <a:gd name="T111" fmla="*/ 0 h 4"/>
              <a:gd name="T112" fmla="*/ 451 w 482"/>
              <a:gd name="T113" fmla="*/ 0 h 4"/>
              <a:gd name="T114" fmla="*/ 459 w 482"/>
              <a:gd name="T115" fmla="*/ 0 h 4"/>
              <a:gd name="T116" fmla="*/ 467 w 482"/>
              <a:gd name="T117" fmla="*/ 0 h 4"/>
              <a:gd name="T118" fmla="*/ 475 w 482"/>
              <a:gd name="T11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2" h="4">
                <a:moveTo>
                  <a:pt x="0" y="3"/>
                </a:moveTo>
                <a:lnTo>
                  <a:pt x="1" y="3"/>
                </a:lnTo>
                <a:lnTo>
                  <a:pt x="3" y="3"/>
                </a:lnTo>
                <a:lnTo>
                  <a:pt x="4" y="3"/>
                </a:lnTo>
                <a:lnTo>
                  <a:pt x="5" y="3"/>
                </a:lnTo>
                <a:lnTo>
                  <a:pt x="7" y="3"/>
                </a:lnTo>
                <a:lnTo>
                  <a:pt x="8" y="3"/>
                </a:lnTo>
                <a:lnTo>
                  <a:pt x="9" y="3"/>
                </a:lnTo>
                <a:lnTo>
                  <a:pt x="11" y="3"/>
                </a:lnTo>
                <a:lnTo>
                  <a:pt x="12" y="3"/>
                </a:lnTo>
                <a:lnTo>
                  <a:pt x="13" y="3"/>
                </a:lnTo>
                <a:lnTo>
                  <a:pt x="15" y="3"/>
                </a:lnTo>
                <a:lnTo>
                  <a:pt x="16" y="3"/>
                </a:lnTo>
                <a:lnTo>
                  <a:pt x="17" y="3"/>
                </a:lnTo>
                <a:lnTo>
                  <a:pt x="19" y="3"/>
                </a:lnTo>
                <a:lnTo>
                  <a:pt x="20" y="3"/>
                </a:lnTo>
                <a:lnTo>
                  <a:pt x="21" y="3"/>
                </a:lnTo>
                <a:lnTo>
                  <a:pt x="23" y="3"/>
                </a:lnTo>
                <a:lnTo>
                  <a:pt x="24" y="3"/>
                </a:lnTo>
                <a:lnTo>
                  <a:pt x="25" y="3"/>
                </a:lnTo>
                <a:lnTo>
                  <a:pt x="27" y="3"/>
                </a:lnTo>
                <a:lnTo>
                  <a:pt x="28" y="3"/>
                </a:lnTo>
                <a:lnTo>
                  <a:pt x="29" y="3"/>
                </a:lnTo>
                <a:lnTo>
                  <a:pt x="30" y="3"/>
                </a:lnTo>
                <a:lnTo>
                  <a:pt x="32" y="3"/>
                </a:lnTo>
                <a:lnTo>
                  <a:pt x="33" y="3"/>
                </a:lnTo>
                <a:lnTo>
                  <a:pt x="34" y="3"/>
                </a:lnTo>
                <a:lnTo>
                  <a:pt x="36" y="3"/>
                </a:lnTo>
                <a:lnTo>
                  <a:pt x="37" y="3"/>
                </a:lnTo>
                <a:lnTo>
                  <a:pt x="38" y="3"/>
                </a:lnTo>
                <a:lnTo>
                  <a:pt x="40" y="3"/>
                </a:lnTo>
                <a:lnTo>
                  <a:pt x="41" y="3"/>
                </a:lnTo>
                <a:lnTo>
                  <a:pt x="42" y="3"/>
                </a:lnTo>
                <a:lnTo>
                  <a:pt x="44" y="3"/>
                </a:lnTo>
                <a:lnTo>
                  <a:pt x="45" y="3"/>
                </a:lnTo>
                <a:lnTo>
                  <a:pt x="46" y="3"/>
                </a:lnTo>
                <a:lnTo>
                  <a:pt x="48" y="3"/>
                </a:lnTo>
                <a:lnTo>
                  <a:pt x="49" y="3"/>
                </a:lnTo>
                <a:lnTo>
                  <a:pt x="50" y="3"/>
                </a:lnTo>
                <a:lnTo>
                  <a:pt x="52" y="3"/>
                </a:lnTo>
                <a:lnTo>
                  <a:pt x="53" y="3"/>
                </a:lnTo>
                <a:lnTo>
                  <a:pt x="54" y="3"/>
                </a:lnTo>
                <a:lnTo>
                  <a:pt x="56" y="3"/>
                </a:lnTo>
                <a:lnTo>
                  <a:pt x="57" y="3"/>
                </a:lnTo>
                <a:lnTo>
                  <a:pt x="58" y="3"/>
                </a:lnTo>
                <a:lnTo>
                  <a:pt x="60" y="3"/>
                </a:lnTo>
                <a:lnTo>
                  <a:pt x="61" y="3"/>
                </a:lnTo>
                <a:lnTo>
                  <a:pt x="62" y="3"/>
                </a:lnTo>
                <a:lnTo>
                  <a:pt x="64" y="3"/>
                </a:lnTo>
                <a:lnTo>
                  <a:pt x="65" y="3"/>
                </a:lnTo>
                <a:lnTo>
                  <a:pt x="66" y="3"/>
                </a:lnTo>
                <a:lnTo>
                  <a:pt x="68" y="3"/>
                </a:lnTo>
                <a:lnTo>
                  <a:pt x="69" y="4"/>
                </a:lnTo>
                <a:lnTo>
                  <a:pt x="70" y="4"/>
                </a:lnTo>
                <a:lnTo>
                  <a:pt x="71" y="4"/>
                </a:lnTo>
                <a:lnTo>
                  <a:pt x="73" y="4"/>
                </a:lnTo>
                <a:lnTo>
                  <a:pt x="74" y="4"/>
                </a:lnTo>
                <a:lnTo>
                  <a:pt x="75" y="4"/>
                </a:lnTo>
                <a:lnTo>
                  <a:pt x="77" y="4"/>
                </a:lnTo>
                <a:lnTo>
                  <a:pt x="78" y="4"/>
                </a:lnTo>
                <a:lnTo>
                  <a:pt x="79" y="4"/>
                </a:lnTo>
                <a:lnTo>
                  <a:pt x="81" y="4"/>
                </a:lnTo>
                <a:lnTo>
                  <a:pt x="82" y="4"/>
                </a:lnTo>
                <a:lnTo>
                  <a:pt x="83" y="4"/>
                </a:lnTo>
                <a:lnTo>
                  <a:pt x="85" y="4"/>
                </a:lnTo>
                <a:lnTo>
                  <a:pt x="86" y="4"/>
                </a:lnTo>
                <a:lnTo>
                  <a:pt x="87" y="4"/>
                </a:lnTo>
                <a:lnTo>
                  <a:pt x="89" y="4"/>
                </a:lnTo>
                <a:lnTo>
                  <a:pt x="90" y="4"/>
                </a:lnTo>
                <a:lnTo>
                  <a:pt x="91" y="4"/>
                </a:lnTo>
                <a:lnTo>
                  <a:pt x="93" y="4"/>
                </a:lnTo>
                <a:lnTo>
                  <a:pt x="94" y="4"/>
                </a:lnTo>
                <a:lnTo>
                  <a:pt x="95" y="4"/>
                </a:lnTo>
                <a:lnTo>
                  <a:pt x="97" y="4"/>
                </a:lnTo>
                <a:lnTo>
                  <a:pt x="98" y="4"/>
                </a:lnTo>
                <a:lnTo>
                  <a:pt x="99" y="4"/>
                </a:lnTo>
                <a:lnTo>
                  <a:pt x="101" y="4"/>
                </a:lnTo>
                <a:lnTo>
                  <a:pt x="102" y="4"/>
                </a:lnTo>
                <a:lnTo>
                  <a:pt x="103" y="4"/>
                </a:lnTo>
                <a:lnTo>
                  <a:pt x="105" y="4"/>
                </a:lnTo>
                <a:lnTo>
                  <a:pt x="106" y="4"/>
                </a:lnTo>
                <a:lnTo>
                  <a:pt x="107" y="4"/>
                </a:lnTo>
                <a:lnTo>
                  <a:pt x="109" y="4"/>
                </a:lnTo>
                <a:lnTo>
                  <a:pt x="110" y="4"/>
                </a:lnTo>
                <a:lnTo>
                  <a:pt x="111" y="4"/>
                </a:lnTo>
                <a:lnTo>
                  <a:pt x="113" y="4"/>
                </a:lnTo>
                <a:lnTo>
                  <a:pt x="114" y="4"/>
                </a:lnTo>
                <a:lnTo>
                  <a:pt x="115" y="4"/>
                </a:lnTo>
                <a:lnTo>
                  <a:pt x="116" y="4"/>
                </a:lnTo>
                <a:lnTo>
                  <a:pt x="118" y="4"/>
                </a:lnTo>
                <a:lnTo>
                  <a:pt x="119" y="4"/>
                </a:lnTo>
                <a:lnTo>
                  <a:pt x="120" y="4"/>
                </a:lnTo>
                <a:lnTo>
                  <a:pt x="122" y="4"/>
                </a:lnTo>
                <a:lnTo>
                  <a:pt x="123" y="4"/>
                </a:lnTo>
                <a:lnTo>
                  <a:pt x="124" y="4"/>
                </a:lnTo>
                <a:lnTo>
                  <a:pt x="126" y="4"/>
                </a:lnTo>
                <a:lnTo>
                  <a:pt x="127" y="4"/>
                </a:lnTo>
                <a:lnTo>
                  <a:pt x="128" y="4"/>
                </a:lnTo>
                <a:lnTo>
                  <a:pt x="130" y="4"/>
                </a:lnTo>
                <a:lnTo>
                  <a:pt x="131" y="4"/>
                </a:lnTo>
                <a:lnTo>
                  <a:pt x="132" y="4"/>
                </a:lnTo>
                <a:lnTo>
                  <a:pt x="134" y="4"/>
                </a:lnTo>
                <a:lnTo>
                  <a:pt x="135" y="4"/>
                </a:lnTo>
                <a:lnTo>
                  <a:pt x="136" y="4"/>
                </a:lnTo>
                <a:lnTo>
                  <a:pt x="138" y="4"/>
                </a:lnTo>
                <a:lnTo>
                  <a:pt x="139" y="4"/>
                </a:lnTo>
                <a:lnTo>
                  <a:pt x="140" y="4"/>
                </a:lnTo>
                <a:lnTo>
                  <a:pt x="142" y="4"/>
                </a:lnTo>
                <a:lnTo>
                  <a:pt x="143" y="4"/>
                </a:lnTo>
                <a:lnTo>
                  <a:pt x="144" y="4"/>
                </a:lnTo>
                <a:lnTo>
                  <a:pt x="146" y="4"/>
                </a:lnTo>
                <a:lnTo>
                  <a:pt x="147" y="4"/>
                </a:lnTo>
                <a:lnTo>
                  <a:pt x="148" y="4"/>
                </a:lnTo>
                <a:lnTo>
                  <a:pt x="150" y="4"/>
                </a:lnTo>
                <a:lnTo>
                  <a:pt x="151" y="4"/>
                </a:lnTo>
                <a:lnTo>
                  <a:pt x="152" y="4"/>
                </a:lnTo>
                <a:lnTo>
                  <a:pt x="154" y="4"/>
                </a:lnTo>
                <a:lnTo>
                  <a:pt x="155" y="4"/>
                </a:lnTo>
                <a:lnTo>
                  <a:pt x="156" y="4"/>
                </a:lnTo>
                <a:lnTo>
                  <a:pt x="157" y="4"/>
                </a:lnTo>
                <a:lnTo>
                  <a:pt x="159" y="4"/>
                </a:lnTo>
                <a:lnTo>
                  <a:pt x="160" y="4"/>
                </a:lnTo>
                <a:lnTo>
                  <a:pt x="161" y="4"/>
                </a:lnTo>
                <a:lnTo>
                  <a:pt x="163" y="4"/>
                </a:lnTo>
                <a:lnTo>
                  <a:pt x="164" y="4"/>
                </a:lnTo>
                <a:lnTo>
                  <a:pt x="165" y="4"/>
                </a:lnTo>
                <a:lnTo>
                  <a:pt x="167" y="4"/>
                </a:lnTo>
                <a:lnTo>
                  <a:pt x="168" y="4"/>
                </a:lnTo>
                <a:lnTo>
                  <a:pt x="169" y="4"/>
                </a:lnTo>
                <a:lnTo>
                  <a:pt x="171" y="4"/>
                </a:lnTo>
                <a:lnTo>
                  <a:pt x="172" y="4"/>
                </a:lnTo>
                <a:lnTo>
                  <a:pt x="173" y="4"/>
                </a:lnTo>
                <a:lnTo>
                  <a:pt x="175" y="4"/>
                </a:lnTo>
                <a:lnTo>
                  <a:pt x="176" y="4"/>
                </a:lnTo>
                <a:lnTo>
                  <a:pt x="177" y="4"/>
                </a:lnTo>
                <a:lnTo>
                  <a:pt x="179" y="4"/>
                </a:lnTo>
                <a:lnTo>
                  <a:pt x="180" y="4"/>
                </a:lnTo>
                <a:lnTo>
                  <a:pt x="181" y="4"/>
                </a:lnTo>
                <a:lnTo>
                  <a:pt x="183" y="4"/>
                </a:lnTo>
                <a:lnTo>
                  <a:pt x="184" y="4"/>
                </a:lnTo>
                <a:lnTo>
                  <a:pt x="185" y="4"/>
                </a:lnTo>
                <a:lnTo>
                  <a:pt x="187" y="3"/>
                </a:lnTo>
                <a:lnTo>
                  <a:pt x="188" y="3"/>
                </a:lnTo>
                <a:lnTo>
                  <a:pt x="189" y="3"/>
                </a:lnTo>
                <a:lnTo>
                  <a:pt x="191" y="3"/>
                </a:lnTo>
                <a:lnTo>
                  <a:pt x="192" y="3"/>
                </a:lnTo>
                <a:lnTo>
                  <a:pt x="193" y="3"/>
                </a:lnTo>
                <a:lnTo>
                  <a:pt x="195" y="3"/>
                </a:lnTo>
                <a:lnTo>
                  <a:pt x="196" y="3"/>
                </a:lnTo>
                <a:lnTo>
                  <a:pt x="197" y="3"/>
                </a:lnTo>
                <a:lnTo>
                  <a:pt x="198" y="3"/>
                </a:lnTo>
                <a:lnTo>
                  <a:pt x="200" y="3"/>
                </a:lnTo>
                <a:lnTo>
                  <a:pt x="201" y="3"/>
                </a:lnTo>
                <a:lnTo>
                  <a:pt x="202" y="3"/>
                </a:lnTo>
                <a:lnTo>
                  <a:pt x="204" y="3"/>
                </a:lnTo>
                <a:lnTo>
                  <a:pt x="205" y="3"/>
                </a:lnTo>
                <a:lnTo>
                  <a:pt x="206" y="3"/>
                </a:lnTo>
                <a:lnTo>
                  <a:pt x="208" y="3"/>
                </a:lnTo>
                <a:lnTo>
                  <a:pt x="209" y="3"/>
                </a:lnTo>
                <a:lnTo>
                  <a:pt x="210" y="3"/>
                </a:lnTo>
                <a:lnTo>
                  <a:pt x="212" y="3"/>
                </a:lnTo>
                <a:lnTo>
                  <a:pt x="213" y="3"/>
                </a:lnTo>
                <a:lnTo>
                  <a:pt x="214" y="3"/>
                </a:lnTo>
                <a:lnTo>
                  <a:pt x="216" y="3"/>
                </a:lnTo>
                <a:lnTo>
                  <a:pt x="217" y="3"/>
                </a:lnTo>
                <a:lnTo>
                  <a:pt x="218" y="3"/>
                </a:lnTo>
                <a:lnTo>
                  <a:pt x="220" y="3"/>
                </a:lnTo>
                <a:lnTo>
                  <a:pt x="221" y="3"/>
                </a:lnTo>
                <a:lnTo>
                  <a:pt x="222" y="3"/>
                </a:lnTo>
                <a:lnTo>
                  <a:pt x="224" y="3"/>
                </a:lnTo>
                <a:lnTo>
                  <a:pt x="225" y="3"/>
                </a:lnTo>
                <a:lnTo>
                  <a:pt x="226" y="3"/>
                </a:lnTo>
                <a:lnTo>
                  <a:pt x="228" y="3"/>
                </a:lnTo>
                <a:lnTo>
                  <a:pt x="229" y="3"/>
                </a:lnTo>
                <a:lnTo>
                  <a:pt x="230" y="3"/>
                </a:lnTo>
                <a:lnTo>
                  <a:pt x="232" y="3"/>
                </a:lnTo>
                <a:lnTo>
                  <a:pt x="233" y="3"/>
                </a:lnTo>
                <a:lnTo>
                  <a:pt x="234" y="3"/>
                </a:lnTo>
                <a:lnTo>
                  <a:pt x="236" y="3"/>
                </a:lnTo>
                <a:lnTo>
                  <a:pt x="237" y="3"/>
                </a:lnTo>
                <a:lnTo>
                  <a:pt x="238" y="3"/>
                </a:lnTo>
                <a:lnTo>
                  <a:pt x="240" y="3"/>
                </a:lnTo>
                <a:lnTo>
                  <a:pt x="241" y="3"/>
                </a:lnTo>
                <a:lnTo>
                  <a:pt x="242" y="3"/>
                </a:lnTo>
                <a:lnTo>
                  <a:pt x="243" y="3"/>
                </a:lnTo>
                <a:lnTo>
                  <a:pt x="245" y="3"/>
                </a:lnTo>
                <a:lnTo>
                  <a:pt x="246" y="3"/>
                </a:lnTo>
                <a:lnTo>
                  <a:pt x="247" y="3"/>
                </a:lnTo>
                <a:lnTo>
                  <a:pt x="249" y="3"/>
                </a:lnTo>
                <a:lnTo>
                  <a:pt x="250" y="3"/>
                </a:lnTo>
                <a:lnTo>
                  <a:pt x="251" y="3"/>
                </a:lnTo>
                <a:lnTo>
                  <a:pt x="253" y="3"/>
                </a:lnTo>
                <a:lnTo>
                  <a:pt x="254" y="3"/>
                </a:lnTo>
                <a:lnTo>
                  <a:pt x="255" y="3"/>
                </a:lnTo>
                <a:lnTo>
                  <a:pt x="257" y="3"/>
                </a:lnTo>
                <a:lnTo>
                  <a:pt x="258" y="3"/>
                </a:lnTo>
                <a:lnTo>
                  <a:pt x="259" y="3"/>
                </a:lnTo>
                <a:lnTo>
                  <a:pt x="261" y="3"/>
                </a:lnTo>
                <a:lnTo>
                  <a:pt x="262" y="2"/>
                </a:lnTo>
                <a:lnTo>
                  <a:pt x="263" y="2"/>
                </a:lnTo>
                <a:lnTo>
                  <a:pt x="265" y="2"/>
                </a:lnTo>
                <a:lnTo>
                  <a:pt x="266" y="2"/>
                </a:lnTo>
                <a:lnTo>
                  <a:pt x="267" y="2"/>
                </a:lnTo>
                <a:lnTo>
                  <a:pt x="269" y="2"/>
                </a:lnTo>
                <a:lnTo>
                  <a:pt x="270" y="2"/>
                </a:lnTo>
                <a:lnTo>
                  <a:pt x="271" y="2"/>
                </a:lnTo>
                <a:lnTo>
                  <a:pt x="273" y="2"/>
                </a:lnTo>
                <a:lnTo>
                  <a:pt x="274" y="2"/>
                </a:lnTo>
                <a:lnTo>
                  <a:pt x="275" y="2"/>
                </a:lnTo>
                <a:lnTo>
                  <a:pt x="277" y="2"/>
                </a:lnTo>
                <a:lnTo>
                  <a:pt x="278" y="2"/>
                </a:lnTo>
                <a:lnTo>
                  <a:pt x="279" y="2"/>
                </a:lnTo>
                <a:lnTo>
                  <a:pt x="281" y="2"/>
                </a:lnTo>
                <a:lnTo>
                  <a:pt x="282" y="2"/>
                </a:lnTo>
                <a:lnTo>
                  <a:pt x="283" y="2"/>
                </a:lnTo>
                <a:lnTo>
                  <a:pt x="284" y="2"/>
                </a:lnTo>
                <a:lnTo>
                  <a:pt x="286" y="2"/>
                </a:lnTo>
                <a:lnTo>
                  <a:pt x="287" y="2"/>
                </a:lnTo>
                <a:lnTo>
                  <a:pt x="288" y="2"/>
                </a:lnTo>
                <a:lnTo>
                  <a:pt x="290" y="2"/>
                </a:lnTo>
                <a:lnTo>
                  <a:pt x="291" y="2"/>
                </a:lnTo>
                <a:lnTo>
                  <a:pt x="292" y="2"/>
                </a:lnTo>
                <a:lnTo>
                  <a:pt x="294" y="2"/>
                </a:lnTo>
                <a:lnTo>
                  <a:pt x="295" y="2"/>
                </a:lnTo>
                <a:lnTo>
                  <a:pt x="296" y="2"/>
                </a:lnTo>
                <a:lnTo>
                  <a:pt x="298" y="2"/>
                </a:lnTo>
                <a:lnTo>
                  <a:pt x="299" y="2"/>
                </a:lnTo>
                <a:lnTo>
                  <a:pt x="300" y="2"/>
                </a:lnTo>
                <a:lnTo>
                  <a:pt x="302" y="2"/>
                </a:lnTo>
                <a:lnTo>
                  <a:pt x="303" y="2"/>
                </a:lnTo>
                <a:lnTo>
                  <a:pt x="304" y="2"/>
                </a:lnTo>
                <a:lnTo>
                  <a:pt x="306" y="2"/>
                </a:lnTo>
                <a:lnTo>
                  <a:pt x="307" y="2"/>
                </a:lnTo>
                <a:lnTo>
                  <a:pt x="308" y="2"/>
                </a:lnTo>
                <a:lnTo>
                  <a:pt x="310" y="2"/>
                </a:lnTo>
                <a:lnTo>
                  <a:pt x="311" y="2"/>
                </a:lnTo>
                <a:lnTo>
                  <a:pt x="312" y="2"/>
                </a:lnTo>
                <a:lnTo>
                  <a:pt x="314" y="2"/>
                </a:lnTo>
                <a:lnTo>
                  <a:pt x="315" y="2"/>
                </a:lnTo>
                <a:lnTo>
                  <a:pt x="316" y="2"/>
                </a:lnTo>
                <a:lnTo>
                  <a:pt x="318" y="2"/>
                </a:lnTo>
                <a:lnTo>
                  <a:pt x="319" y="2"/>
                </a:lnTo>
                <a:lnTo>
                  <a:pt x="320" y="2"/>
                </a:lnTo>
                <a:lnTo>
                  <a:pt x="322" y="2"/>
                </a:lnTo>
                <a:lnTo>
                  <a:pt x="323" y="2"/>
                </a:lnTo>
                <a:lnTo>
                  <a:pt x="324" y="2"/>
                </a:lnTo>
                <a:lnTo>
                  <a:pt x="325" y="2"/>
                </a:lnTo>
                <a:lnTo>
                  <a:pt x="327" y="2"/>
                </a:lnTo>
                <a:lnTo>
                  <a:pt x="328" y="2"/>
                </a:lnTo>
                <a:lnTo>
                  <a:pt x="329" y="2"/>
                </a:lnTo>
                <a:lnTo>
                  <a:pt x="331" y="2"/>
                </a:lnTo>
                <a:lnTo>
                  <a:pt x="332" y="2"/>
                </a:lnTo>
                <a:lnTo>
                  <a:pt x="333" y="2"/>
                </a:lnTo>
                <a:lnTo>
                  <a:pt x="335" y="2"/>
                </a:lnTo>
                <a:lnTo>
                  <a:pt x="336" y="2"/>
                </a:lnTo>
                <a:lnTo>
                  <a:pt x="337" y="1"/>
                </a:lnTo>
                <a:lnTo>
                  <a:pt x="339" y="1"/>
                </a:lnTo>
                <a:lnTo>
                  <a:pt x="340" y="1"/>
                </a:lnTo>
                <a:lnTo>
                  <a:pt x="341" y="1"/>
                </a:lnTo>
                <a:lnTo>
                  <a:pt x="343" y="1"/>
                </a:lnTo>
                <a:lnTo>
                  <a:pt x="344" y="1"/>
                </a:lnTo>
                <a:lnTo>
                  <a:pt x="345" y="1"/>
                </a:lnTo>
                <a:lnTo>
                  <a:pt x="347" y="1"/>
                </a:lnTo>
                <a:lnTo>
                  <a:pt x="348" y="1"/>
                </a:lnTo>
                <a:lnTo>
                  <a:pt x="349" y="1"/>
                </a:lnTo>
                <a:lnTo>
                  <a:pt x="351" y="1"/>
                </a:lnTo>
                <a:lnTo>
                  <a:pt x="352" y="1"/>
                </a:lnTo>
                <a:lnTo>
                  <a:pt x="353" y="1"/>
                </a:lnTo>
                <a:lnTo>
                  <a:pt x="355" y="1"/>
                </a:lnTo>
                <a:lnTo>
                  <a:pt x="356" y="1"/>
                </a:lnTo>
                <a:lnTo>
                  <a:pt x="357" y="1"/>
                </a:lnTo>
                <a:lnTo>
                  <a:pt x="359" y="1"/>
                </a:lnTo>
                <a:lnTo>
                  <a:pt x="360" y="1"/>
                </a:lnTo>
                <a:lnTo>
                  <a:pt x="361" y="1"/>
                </a:lnTo>
                <a:lnTo>
                  <a:pt x="363" y="1"/>
                </a:lnTo>
                <a:lnTo>
                  <a:pt x="364" y="1"/>
                </a:lnTo>
                <a:lnTo>
                  <a:pt x="365" y="1"/>
                </a:lnTo>
                <a:lnTo>
                  <a:pt x="367" y="1"/>
                </a:lnTo>
                <a:lnTo>
                  <a:pt x="368" y="1"/>
                </a:lnTo>
                <a:lnTo>
                  <a:pt x="369" y="1"/>
                </a:lnTo>
                <a:lnTo>
                  <a:pt x="370" y="1"/>
                </a:lnTo>
                <a:lnTo>
                  <a:pt x="372" y="1"/>
                </a:lnTo>
                <a:lnTo>
                  <a:pt x="373" y="1"/>
                </a:lnTo>
                <a:lnTo>
                  <a:pt x="374" y="1"/>
                </a:lnTo>
                <a:lnTo>
                  <a:pt x="376" y="1"/>
                </a:lnTo>
                <a:lnTo>
                  <a:pt x="377" y="1"/>
                </a:lnTo>
                <a:lnTo>
                  <a:pt x="378" y="1"/>
                </a:lnTo>
                <a:lnTo>
                  <a:pt x="380" y="1"/>
                </a:lnTo>
                <a:lnTo>
                  <a:pt x="381" y="1"/>
                </a:lnTo>
                <a:lnTo>
                  <a:pt x="382" y="1"/>
                </a:lnTo>
                <a:lnTo>
                  <a:pt x="384" y="1"/>
                </a:lnTo>
                <a:lnTo>
                  <a:pt x="385" y="1"/>
                </a:lnTo>
                <a:lnTo>
                  <a:pt x="386" y="1"/>
                </a:lnTo>
                <a:lnTo>
                  <a:pt x="388" y="1"/>
                </a:lnTo>
                <a:lnTo>
                  <a:pt x="389" y="1"/>
                </a:lnTo>
                <a:lnTo>
                  <a:pt x="390" y="1"/>
                </a:lnTo>
                <a:lnTo>
                  <a:pt x="392" y="1"/>
                </a:lnTo>
                <a:lnTo>
                  <a:pt x="393" y="1"/>
                </a:lnTo>
                <a:lnTo>
                  <a:pt x="394" y="1"/>
                </a:lnTo>
                <a:lnTo>
                  <a:pt x="396" y="1"/>
                </a:lnTo>
                <a:lnTo>
                  <a:pt x="397" y="1"/>
                </a:lnTo>
                <a:lnTo>
                  <a:pt x="398" y="1"/>
                </a:lnTo>
                <a:lnTo>
                  <a:pt x="400" y="1"/>
                </a:lnTo>
                <a:lnTo>
                  <a:pt x="401" y="1"/>
                </a:lnTo>
                <a:lnTo>
                  <a:pt x="402" y="1"/>
                </a:lnTo>
                <a:lnTo>
                  <a:pt x="404" y="1"/>
                </a:lnTo>
                <a:lnTo>
                  <a:pt x="405" y="1"/>
                </a:lnTo>
                <a:lnTo>
                  <a:pt x="406" y="1"/>
                </a:lnTo>
                <a:lnTo>
                  <a:pt x="408" y="1"/>
                </a:lnTo>
                <a:lnTo>
                  <a:pt x="409" y="0"/>
                </a:lnTo>
                <a:lnTo>
                  <a:pt x="410" y="0"/>
                </a:lnTo>
                <a:lnTo>
                  <a:pt x="411" y="0"/>
                </a:lnTo>
                <a:lnTo>
                  <a:pt x="413" y="0"/>
                </a:lnTo>
                <a:lnTo>
                  <a:pt x="414" y="0"/>
                </a:lnTo>
                <a:lnTo>
                  <a:pt x="415" y="0"/>
                </a:lnTo>
                <a:lnTo>
                  <a:pt x="417" y="0"/>
                </a:lnTo>
                <a:lnTo>
                  <a:pt x="418" y="0"/>
                </a:lnTo>
                <a:lnTo>
                  <a:pt x="419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5" y="0"/>
                </a:lnTo>
                <a:lnTo>
                  <a:pt x="426" y="0"/>
                </a:lnTo>
                <a:lnTo>
                  <a:pt x="427" y="0"/>
                </a:lnTo>
                <a:lnTo>
                  <a:pt x="429" y="0"/>
                </a:lnTo>
                <a:lnTo>
                  <a:pt x="430" y="0"/>
                </a:lnTo>
                <a:lnTo>
                  <a:pt x="431" y="0"/>
                </a:lnTo>
                <a:lnTo>
                  <a:pt x="433" y="0"/>
                </a:lnTo>
                <a:lnTo>
                  <a:pt x="434" y="0"/>
                </a:lnTo>
                <a:lnTo>
                  <a:pt x="435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41" y="0"/>
                </a:lnTo>
                <a:lnTo>
                  <a:pt x="442" y="0"/>
                </a:lnTo>
                <a:lnTo>
                  <a:pt x="443" y="0"/>
                </a:lnTo>
                <a:lnTo>
                  <a:pt x="445" y="0"/>
                </a:lnTo>
                <a:lnTo>
                  <a:pt x="446" y="0"/>
                </a:lnTo>
                <a:lnTo>
                  <a:pt x="447" y="0"/>
                </a:lnTo>
                <a:lnTo>
                  <a:pt x="449" y="0"/>
                </a:lnTo>
                <a:lnTo>
                  <a:pt x="450" y="0"/>
                </a:lnTo>
                <a:lnTo>
                  <a:pt x="451" y="0"/>
                </a:lnTo>
                <a:lnTo>
                  <a:pt x="453" y="0"/>
                </a:lnTo>
                <a:lnTo>
                  <a:pt x="454" y="0"/>
                </a:lnTo>
                <a:lnTo>
                  <a:pt x="455" y="0"/>
                </a:lnTo>
                <a:lnTo>
                  <a:pt x="456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2" y="0"/>
                </a:lnTo>
                <a:lnTo>
                  <a:pt x="463" y="0"/>
                </a:lnTo>
                <a:lnTo>
                  <a:pt x="464" y="0"/>
                </a:lnTo>
                <a:lnTo>
                  <a:pt x="466" y="0"/>
                </a:lnTo>
                <a:lnTo>
                  <a:pt x="467" y="0"/>
                </a:lnTo>
                <a:lnTo>
                  <a:pt x="468" y="0"/>
                </a:lnTo>
                <a:lnTo>
                  <a:pt x="470" y="0"/>
                </a:lnTo>
                <a:lnTo>
                  <a:pt x="471" y="0"/>
                </a:lnTo>
                <a:lnTo>
                  <a:pt x="472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8" y="0"/>
                </a:lnTo>
                <a:lnTo>
                  <a:pt x="479" y="0"/>
                </a:lnTo>
                <a:lnTo>
                  <a:pt x="480" y="0"/>
                </a:lnTo>
                <a:lnTo>
                  <a:pt x="482" y="0"/>
                </a:lnTo>
              </a:path>
            </a:pathLst>
          </a:custGeom>
          <a:noFill/>
          <a:ln w="17463" cap="flat">
            <a:solidFill>
              <a:srgbClr val="EE4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3" name="Freeform 133">
            <a:extLst>
              <a:ext uri="{FF2B5EF4-FFF2-40B4-BE49-F238E27FC236}">
                <a16:creationId xmlns:a16="http://schemas.microsoft.com/office/drawing/2014/main" id="{0C4A8E93-582A-2A53-4AD4-0B997CFD0E30}"/>
              </a:ext>
            </a:extLst>
          </p:cNvPr>
          <p:cNvSpPr>
            <a:spLocks/>
          </p:cNvSpPr>
          <p:nvPr/>
        </p:nvSpPr>
        <p:spPr bwMode="auto">
          <a:xfrm>
            <a:off x="6221708" y="787999"/>
            <a:ext cx="2924175" cy="176213"/>
          </a:xfrm>
          <a:custGeom>
            <a:avLst/>
            <a:gdLst>
              <a:gd name="T0" fmla="*/ 7 w 482"/>
              <a:gd name="T1" fmla="*/ 0 h 29"/>
              <a:gd name="T2" fmla="*/ 15 w 482"/>
              <a:gd name="T3" fmla="*/ 0 h 29"/>
              <a:gd name="T4" fmla="*/ 23 w 482"/>
              <a:gd name="T5" fmla="*/ 1 h 29"/>
              <a:gd name="T6" fmla="*/ 30 w 482"/>
              <a:gd name="T7" fmla="*/ 1 h 29"/>
              <a:gd name="T8" fmla="*/ 38 w 482"/>
              <a:gd name="T9" fmla="*/ 2 h 29"/>
              <a:gd name="T10" fmla="*/ 46 w 482"/>
              <a:gd name="T11" fmla="*/ 3 h 29"/>
              <a:gd name="T12" fmla="*/ 54 w 482"/>
              <a:gd name="T13" fmla="*/ 4 h 29"/>
              <a:gd name="T14" fmla="*/ 62 w 482"/>
              <a:gd name="T15" fmla="*/ 5 h 29"/>
              <a:gd name="T16" fmla="*/ 70 w 482"/>
              <a:gd name="T17" fmla="*/ 6 h 29"/>
              <a:gd name="T18" fmla="*/ 78 w 482"/>
              <a:gd name="T19" fmla="*/ 7 h 29"/>
              <a:gd name="T20" fmla="*/ 86 w 482"/>
              <a:gd name="T21" fmla="*/ 8 h 29"/>
              <a:gd name="T22" fmla="*/ 94 w 482"/>
              <a:gd name="T23" fmla="*/ 9 h 29"/>
              <a:gd name="T24" fmla="*/ 102 w 482"/>
              <a:gd name="T25" fmla="*/ 10 h 29"/>
              <a:gd name="T26" fmla="*/ 110 w 482"/>
              <a:gd name="T27" fmla="*/ 11 h 29"/>
              <a:gd name="T28" fmla="*/ 118 w 482"/>
              <a:gd name="T29" fmla="*/ 11 h 29"/>
              <a:gd name="T30" fmla="*/ 126 w 482"/>
              <a:gd name="T31" fmla="*/ 12 h 29"/>
              <a:gd name="T32" fmla="*/ 134 w 482"/>
              <a:gd name="T33" fmla="*/ 13 h 29"/>
              <a:gd name="T34" fmla="*/ 142 w 482"/>
              <a:gd name="T35" fmla="*/ 13 h 29"/>
              <a:gd name="T36" fmla="*/ 150 w 482"/>
              <a:gd name="T37" fmla="*/ 14 h 29"/>
              <a:gd name="T38" fmla="*/ 157 w 482"/>
              <a:gd name="T39" fmla="*/ 14 h 29"/>
              <a:gd name="T40" fmla="*/ 165 w 482"/>
              <a:gd name="T41" fmla="*/ 15 h 29"/>
              <a:gd name="T42" fmla="*/ 173 w 482"/>
              <a:gd name="T43" fmla="*/ 15 h 29"/>
              <a:gd name="T44" fmla="*/ 181 w 482"/>
              <a:gd name="T45" fmla="*/ 16 h 29"/>
              <a:gd name="T46" fmla="*/ 189 w 482"/>
              <a:gd name="T47" fmla="*/ 16 h 29"/>
              <a:gd name="T48" fmla="*/ 197 w 482"/>
              <a:gd name="T49" fmla="*/ 16 h 29"/>
              <a:gd name="T50" fmla="*/ 205 w 482"/>
              <a:gd name="T51" fmla="*/ 17 h 29"/>
              <a:gd name="T52" fmla="*/ 213 w 482"/>
              <a:gd name="T53" fmla="*/ 17 h 29"/>
              <a:gd name="T54" fmla="*/ 221 w 482"/>
              <a:gd name="T55" fmla="*/ 18 h 29"/>
              <a:gd name="T56" fmla="*/ 229 w 482"/>
              <a:gd name="T57" fmla="*/ 18 h 29"/>
              <a:gd name="T58" fmla="*/ 237 w 482"/>
              <a:gd name="T59" fmla="*/ 19 h 29"/>
              <a:gd name="T60" fmla="*/ 245 w 482"/>
              <a:gd name="T61" fmla="*/ 19 h 29"/>
              <a:gd name="T62" fmla="*/ 253 w 482"/>
              <a:gd name="T63" fmla="*/ 20 h 29"/>
              <a:gd name="T64" fmla="*/ 261 w 482"/>
              <a:gd name="T65" fmla="*/ 20 h 29"/>
              <a:gd name="T66" fmla="*/ 269 w 482"/>
              <a:gd name="T67" fmla="*/ 20 h 29"/>
              <a:gd name="T68" fmla="*/ 277 w 482"/>
              <a:gd name="T69" fmla="*/ 21 h 29"/>
              <a:gd name="T70" fmla="*/ 284 w 482"/>
              <a:gd name="T71" fmla="*/ 21 h 29"/>
              <a:gd name="T72" fmla="*/ 292 w 482"/>
              <a:gd name="T73" fmla="*/ 22 h 29"/>
              <a:gd name="T74" fmla="*/ 300 w 482"/>
              <a:gd name="T75" fmla="*/ 22 h 29"/>
              <a:gd name="T76" fmla="*/ 308 w 482"/>
              <a:gd name="T77" fmla="*/ 22 h 29"/>
              <a:gd name="T78" fmla="*/ 316 w 482"/>
              <a:gd name="T79" fmla="*/ 23 h 29"/>
              <a:gd name="T80" fmla="*/ 324 w 482"/>
              <a:gd name="T81" fmla="*/ 23 h 29"/>
              <a:gd name="T82" fmla="*/ 332 w 482"/>
              <a:gd name="T83" fmla="*/ 24 h 29"/>
              <a:gd name="T84" fmla="*/ 340 w 482"/>
              <a:gd name="T85" fmla="*/ 24 h 29"/>
              <a:gd name="T86" fmla="*/ 348 w 482"/>
              <a:gd name="T87" fmla="*/ 24 h 29"/>
              <a:gd name="T88" fmla="*/ 356 w 482"/>
              <a:gd name="T89" fmla="*/ 25 h 29"/>
              <a:gd name="T90" fmla="*/ 364 w 482"/>
              <a:gd name="T91" fmla="*/ 25 h 29"/>
              <a:gd name="T92" fmla="*/ 372 w 482"/>
              <a:gd name="T93" fmla="*/ 25 h 29"/>
              <a:gd name="T94" fmla="*/ 380 w 482"/>
              <a:gd name="T95" fmla="*/ 26 h 29"/>
              <a:gd name="T96" fmla="*/ 388 w 482"/>
              <a:gd name="T97" fmla="*/ 26 h 29"/>
              <a:gd name="T98" fmla="*/ 396 w 482"/>
              <a:gd name="T99" fmla="*/ 26 h 29"/>
              <a:gd name="T100" fmla="*/ 404 w 482"/>
              <a:gd name="T101" fmla="*/ 27 h 29"/>
              <a:gd name="T102" fmla="*/ 411 w 482"/>
              <a:gd name="T103" fmla="*/ 27 h 29"/>
              <a:gd name="T104" fmla="*/ 419 w 482"/>
              <a:gd name="T105" fmla="*/ 27 h 29"/>
              <a:gd name="T106" fmla="*/ 427 w 482"/>
              <a:gd name="T107" fmla="*/ 27 h 29"/>
              <a:gd name="T108" fmla="*/ 435 w 482"/>
              <a:gd name="T109" fmla="*/ 28 h 29"/>
              <a:gd name="T110" fmla="*/ 443 w 482"/>
              <a:gd name="T111" fmla="*/ 28 h 29"/>
              <a:gd name="T112" fmla="*/ 451 w 482"/>
              <a:gd name="T113" fmla="*/ 28 h 29"/>
              <a:gd name="T114" fmla="*/ 459 w 482"/>
              <a:gd name="T115" fmla="*/ 29 h 29"/>
              <a:gd name="T116" fmla="*/ 467 w 482"/>
              <a:gd name="T117" fmla="*/ 29 h 29"/>
              <a:gd name="T118" fmla="*/ 475 w 482"/>
              <a:gd name="T1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2" h="29">
                <a:moveTo>
                  <a:pt x="0" y="0"/>
                </a:moveTo>
                <a:lnTo>
                  <a:pt x="1" y="0"/>
                </a:lnTo>
                <a:lnTo>
                  <a:pt x="3" y="0"/>
                </a:lnTo>
                <a:lnTo>
                  <a:pt x="4" y="0"/>
                </a:lnTo>
                <a:lnTo>
                  <a:pt x="5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11" y="0"/>
                </a:lnTo>
                <a:lnTo>
                  <a:pt x="12" y="0"/>
                </a:lnTo>
                <a:lnTo>
                  <a:pt x="13" y="0"/>
                </a:lnTo>
                <a:lnTo>
                  <a:pt x="15" y="0"/>
                </a:lnTo>
                <a:lnTo>
                  <a:pt x="16" y="0"/>
                </a:lnTo>
                <a:lnTo>
                  <a:pt x="17" y="1"/>
                </a:lnTo>
                <a:lnTo>
                  <a:pt x="19" y="1"/>
                </a:lnTo>
                <a:lnTo>
                  <a:pt x="20" y="1"/>
                </a:lnTo>
                <a:lnTo>
                  <a:pt x="21" y="1"/>
                </a:lnTo>
                <a:lnTo>
                  <a:pt x="23" y="1"/>
                </a:lnTo>
                <a:lnTo>
                  <a:pt x="24" y="1"/>
                </a:lnTo>
                <a:lnTo>
                  <a:pt x="25" y="1"/>
                </a:lnTo>
                <a:lnTo>
                  <a:pt x="27" y="1"/>
                </a:lnTo>
                <a:lnTo>
                  <a:pt x="28" y="1"/>
                </a:lnTo>
                <a:lnTo>
                  <a:pt x="29" y="1"/>
                </a:lnTo>
                <a:lnTo>
                  <a:pt x="30" y="1"/>
                </a:lnTo>
                <a:lnTo>
                  <a:pt x="32" y="2"/>
                </a:lnTo>
                <a:lnTo>
                  <a:pt x="33" y="2"/>
                </a:lnTo>
                <a:lnTo>
                  <a:pt x="34" y="2"/>
                </a:lnTo>
                <a:lnTo>
                  <a:pt x="36" y="2"/>
                </a:lnTo>
                <a:lnTo>
                  <a:pt x="37" y="2"/>
                </a:lnTo>
                <a:lnTo>
                  <a:pt x="38" y="2"/>
                </a:lnTo>
                <a:lnTo>
                  <a:pt x="40" y="2"/>
                </a:lnTo>
                <a:lnTo>
                  <a:pt x="41" y="2"/>
                </a:lnTo>
                <a:lnTo>
                  <a:pt x="42" y="2"/>
                </a:lnTo>
                <a:lnTo>
                  <a:pt x="44" y="3"/>
                </a:lnTo>
                <a:lnTo>
                  <a:pt x="45" y="3"/>
                </a:lnTo>
                <a:lnTo>
                  <a:pt x="46" y="3"/>
                </a:lnTo>
                <a:lnTo>
                  <a:pt x="48" y="3"/>
                </a:lnTo>
                <a:lnTo>
                  <a:pt x="49" y="3"/>
                </a:lnTo>
                <a:lnTo>
                  <a:pt x="50" y="3"/>
                </a:lnTo>
                <a:lnTo>
                  <a:pt x="52" y="4"/>
                </a:lnTo>
                <a:lnTo>
                  <a:pt x="53" y="4"/>
                </a:lnTo>
                <a:lnTo>
                  <a:pt x="54" y="4"/>
                </a:lnTo>
                <a:lnTo>
                  <a:pt x="56" y="4"/>
                </a:lnTo>
                <a:lnTo>
                  <a:pt x="57" y="4"/>
                </a:lnTo>
                <a:lnTo>
                  <a:pt x="58" y="5"/>
                </a:lnTo>
                <a:lnTo>
                  <a:pt x="60" y="5"/>
                </a:lnTo>
                <a:lnTo>
                  <a:pt x="61" y="5"/>
                </a:lnTo>
                <a:lnTo>
                  <a:pt x="62" y="5"/>
                </a:lnTo>
                <a:lnTo>
                  <a:pt x="64" y="5"/>
                </a:lnTo>
                <a:lnTo>
                  <a:pt x="65" y="6"/>
                </a:lnTo>
                <a:lnTo>
                  <a:pt x="66" y="6"/>
                </a:lnTo>
                <a:lnTo>
                  <a:pt x="68" y="6"/>
                </a:lnTo>
                <a:lnTo>
                  <a:pt x="69" y="6"/>
                </a:lnTo>
                <a:lnTo>
                  <a:pt x="70" y="6"/>
                </a:lnTo>
                <a:lnTo>
                  <a:pt x="71" y="7"/>
                </a:lnTo>
                <a:lnTo>
                  <a:pt x="73" y="7"/>
                </a:lnTo>
                <a:lnTo>
                  <a:pt x="74" y="7"/>
                </a:lnTo>
                <a:lnTo>
                  <a:pt x="75" y="7"/>
                </a:lnTo>
                <a:lnTo>
                  <a:pt x="77" y="7"/>
                </a:lnTo>
                <a:lnTo>
                  <a:pt x="78" y="7"/>
                </a:lnTo>
                <a:lnTo>
                  <a:pt x="79" y="8"/>
                </a:lnTo>
                <a:lnTo>
                  <a:pt x="81" y="8"/>
                </a:lnTo>
                <a:lnTo>
                  <a:pt x="82" y="8"/>
                </a:lnTo>
                <a:lnTo>
                  <a:pt x="83" y="8"/>
                </a:lnTo>
                <a:lnTo>
                  <a:pt x="85" y="8"/>
                </a:lnTo>
                <a:lnTo>
                  <a:pt x="86" y="8"/>
                </a:lnTo>
                <a:lnTo>
                  <a:pt x="87" y="9"/>
                </a:lnTo>
                <a:lnTo>
                  <a:pt x="89" y="9"/>
                </a:lnTo>
                <a:lnTo>
                  <a:pt x="90" y="9"/>
                </a:lnTo>
                <a:lnTo>
                  <a:pt x="91" y="9"/>
                </a:lnTo>
                <a:lnTo>
                  <a:pt x="93" y="9"/>
                </a:lnTo>
                <a:lnTo>
                  <a:pt x="94" y="9"/>
                </a:lnTo>
                <a:lnTo>
                  <a:pt x="95" y="9"/>
                </a:lnTo>
                <a:lnTo>
                  <a:pt x="97" y="10"/>
                </a:lnTo>
                <a:lnTo>
                  <a:pt x="98" y="10"/>
                </a:lnTo>
                <a:lnTo>
                  <a:pt x="99" y="10"/>
                </a:lnTo>
                <a:lnTo>
                  <a:pt x="101" y="10"/>
                </a:lnTo>
                <a:lnTo>
                  <a:pt x="102" y="10"/>
                </a:lnTo>
                <a:lnTo>
                  <a:pt x="103" y="10"/>
                </a:lnTo>
                <a:lnTo>
                  <a:pt x="105" y="10"/>
                </a:lnTo>
                <a:lnTo>
                  <a:pt x="106" y="10"/>
                </a:lnTo>
                <a:lnTo>
                  <a:pt x="107" y="11"/>
                </a:lnTo>
                <a:lnTo>
                  <a:pt x="109" y="11"/>
                </a:lnTo>
                <a:lnTo>
                  <a:pt x="110" y="11"/>
                </a:lnTo>
                <a:lnTo>
                  <a:pt x="111" y="11"/>
                </a:lnTo>
                <a:lnTo>
                  <a:pt x="113" y="11"/>
                </a:lnTo>
                <a:lnTo>
                  <a:pt x="114" y="11"/>
                </a:lnTo>
                <a:lnTo>
                  <a:pt x="115" y="11"/>
                </a:lnTo>
                <a:lnTo>
                  <a:pt x="116" y="11"/>
                </a:lnTo>
                <a:lnTo>
                  <a:pt x="118" y="11"/>
                </a:lnTo>
                <a:lnTo>
                  <a:pt x="119" y="12"/>
                </a:lnTo>
                <a:lnTo>
                  <a:pt x="120" y="12"/>
                </a:lnTo>
                <a:lnTo>
                  <a:pt x="122" y="12"/>
                </a:lnTo>
                <a:lnTo>
                  <a:pt x="123" y="12"/>
                </a:lnTo>
                <a:lnTo>
                  <a:pt x="124" y="12"/>
                </a:lnTo>
                <a:lnTo>
                  <a:pt x="126" y="12"/>
                </a:lnTo>
                <a:lnTo>
                  <a:pt x="127" y="12"/>
                </a:lnTo>
                <a:lnTo>
                  <a:pt x="128" y="12"/>
                </a:lnTo>
                <a:lnTo>
                  <a:pt x="130" y="12"/>
                </a:lnTo>
                <a:lnTo>
                  <a:pt x="131" y="12"/>
                </a:lnTo>
                <a:lnTo>
                  <a:pt x="132" y="13"/>
                </a:lnTo>
                <a:lnTo>
                  <a:pt x="134" y="13"/>
                </a:lnTo>
                <a:lnTo>
                  <a:pt x="135" y="13"/>
                </a:lnTo>
                <a:lnTo>
                  <a:pt x="136" y="13"/>
                </a:lnTo>
                <a:lnTo>
                  <a:pt x="138" y="13"/>
                </a:lnTo>
                <a:lnTo>
                  <a:pt x="139" y="13"/>
                </a:lnTo>
                <a:lnTo>
                  <a:pt x="140" y="13"/>
                </a:lnTo>
                <a:lnTo>
                  <a:pt x="142" y="13"/>
                </a:lnTo>
                <a:lnTo>
                  <a:pt x="143" y="13"/>
                </a:lnTo>
                <a:lnTo>
                  <a:pt x="144" y="13"/>
                </a:lnTo>
                <a:lnTo>
                  <a:pt x="146" y="13"/>
                </a:lnTo>
                <a:lnTo>
                  <a:pt x="147" y="13"/>
                </a:lnTo>
                <a:lnTo>
                  <a:pt x="148" y="14"/>
                </a:lnTo>
                <a:lnTo>
                  <a:pt x="150" y="14"/>
                </a:lnTo>
                <a:lnTo>
                  <a:pt x="151" y="14"/>
                </a:lnTo>
                <a:lnTo>
                  <a:pt x="152" y="14"/>
                </a:lnTo>
                <a:lnTo>
                  <a:pt x="154" y="14"/>
                </a:lnTo>
                <a:lnTo>
                  <a:pt x="155" y="14"/>
                </a:lnTo>
                <a:lnTo>
                  <a:pt x="156" y="14"/>
                </a:lnTo>
                <a:lnTo>
                  <a:pt x="157" y="14"/>
                </a:lnTo>
                <a:lnTo>
                  <a:pt x="159" y="14"/>
                </a:lnTo>
                <a:lnTo>
                  <a:pt x="160" y="14"/>
                </a:lnTo>
                <a:lnTo>
                  <a:pt x="161" y="14"/>
                </a:lnTo>
                <a:lnTo>
                  <a:pt x="163" y="14"/>
                </a:lnTo>
                <a:lnTo>
                  <a:pt x="164" y="15"/>
                </a:lnTo>
                <a:lnTo>
                  <a:pt x="165" y="15"/>
                </a:lnTo>
                <a:lnTo>
                  <a:pt x="167" y="15"/>
                </a:lnTo>
                <a:lnTo>
                  <a:pt x="168" y="15"/>
                </a:lnTo>
                <a:lnTo>
                  <a:pt x="169" y="15"/>
                </a:lnTo>
                <a:lnTo>
                  <a:pt x="171" y="15"/>
                </a:lnTo>
                <a:lnTo>
                  <a:pt x="172" y="15"/>
                </a:lnTo>
                <a:lnTo>
                  <a:pt x="173" y="15"/>
                </a:lnTo>
                <a:lnTo>
                  <a:pt x="175" y="15"/>
                </a:lnTo>
                <a:lnTo>
                  <a:pt x="176" y="15"/>
                </a:lnTo>
                <a:lnTo>
                  <a:pt x="177" y="15"/>
                </a:lnTo>
                <a:lnTo>
                  <a:pt x="179" y="15"/>
                </a:lnTo>
                <a:lnTo>
                  <a:pt x="180" y="15"/>
                </a:lnTo>
                <a:lnTo>
                  <a:pt x="181" y="16"/>
                </a:lnTo>
                <a:lnTo>
                  <a:pt x="183" y="16"/>
                </a:lnTo>
                <a:lnTo>
                  <a:pt x="184" y="16"/>
                </a:lnTo>
                <a:lnTo>
                  <a:pt x="185" y="16"/>
                </a:lnTo>
                <a:lnTo>
                  <a:pt x="187" y="16"/>
                </a:lnTo>
                <a:lnTo>
                  <a:pt x="188" y="16"/>
                </a:lnTo>
                <a:lnTo>
                  <a:pt x="189" y="16"/>
                </a:lnTo>
                <a:lnTo>
                  <a:pt x="191" y="16"/>
                </a:lnTo>
                <a:lnTo>
                  <a:pt x="192" y="16"/>
                </a:lnTo>
                <a:lnTo>
                  <a:pt x="193" y="16"/>
                </a:lnTo>
                <a:lnTo>
                  <a:pt x="195" y="16"/>
                </a:lnTo>
                <a:lnTo>
                  <a:pt x="196" y="16"/>
                </a:lnTo>
                <a:lnTo>
                  <a:pt x="197" y="16"/>
                </a:lnTo>
                <a:lnTo>
                  <a:pt x="198" y="17"/>
                </a:lnTo>
                <a:lnTo>
                  <a:pt x="200" y="17"/>
                </a:lnTo>
                <a:lnTo>
                  <a:pt x="201" y="17"/>
                </a:lnTo>
                <a:lnTo>
                  <a:pt x="202" y="17"/>
                </a:lnTo>
                <a:lnTo>
                  <a:pt x="204" y="17"/>
                </a:lnTo>
                <a:lnTo>
                  <a:pt x="205" y="17"/>
                </a:lnTo>
                <a:lnTo>
                  <a:pt x="206" y="17"/>
                </a:lnTo>
                <a:lnTo>
                  <a:pt x="208" y="17"/>
                </a:lnTo>
                <a:lnTo>
                  <a:pt x="209" y="17"/>
                </a:lnTo>
                <a:lnTo>
                  <a:pt x="210" y="17"/>
                </a:lnTo>
                <a:lnTo>
                  <a:pt x="212" y="17"/>
                </a:lnTo>
                <a:lnTo>
                  <a:pt x="213" y="17"/>
                </a:lnTo>
                <a:lnTo>
                  <a:pt x="214" y="17"/>
                </a:lnTo>
                <a:lnTo>
                  <a:pt x="216" y="18"/>
                </a:lnTo>
                <a:lnTo>
                  <a:pt x="217" y="18"/>
                </a:lnTo>
                <a:lnTo>
                  <a:pt x="218" y="18"/>
                </a:lnTo>
                <a:lnTo>
                  <a:pt x="220" y="18"/>
                </a:lnTo>
                <a:lnTo>
                  <a:pt x="221" y="18"/>
                </a:lnTo>
                <a:lnTo>
                  <a:pt x="222" y="18"/>
                </a:lnTo>
                <a:lnTo>
                  <a:pt x="224" y="18"/>
                </a:lnTo>
                <a:lnTo>
                  <a:pt x="225" y="18"/>
                </a:lnTo>
                <a:lnTo>
                  <a:pt x="226" y="18"/>
                </a:lnTo>
                <a:lnTo>
                  <a:pt x="228" y="18"/>
                </a:lnTo>
                <a:lnTo>
                  <a:pt x="229" y="18"/>
                </a:lnTo>
                <a:lnTo>
                  <a:pt x="230" y="18"/>
                </a:lnTo>
                <a:lnTo>
                  <a:pt x="232" y="18"/>
                </a:lnTo>
                <a:lnTo>
                  <a:pt x="233" y="18"/>
                </a:lnTo>
                <a:lnTo>
                  <a:pt x="234" y="19"/>
                </a:lnTo>
                <a:lnTo>
                  <a:pt x="236" y="19"/>
                </a:lnTo>
                <a:lnTo>
                  <a:pt x="237" y="19"/>
                </a:lnTo>
                <a:lnTo>
                  <a:pt x="238" y="19"/>
                </a:lnTo>
                <a:lnTo>
                  <a:pt x="240" y="19"/>
                </a:lnTo>
                <a:lnTo>
                  <a:pt x="241" y="19"/>
                </a:lnTo>
                <a:lnTo>
                  <a:pt x="242" y="19"/>
                </a:lnTo>
                <a:lnTo>
                  <a:pt x="243" y="19"/>
                </a:lnTo>
                <a:lnTo>
                  <a:pt x="245" y="19"/>
                </a:lnTo>
                <a:lnTo>
                  <a:pt x="246" y="19"/>
                </a:lnTo>
                <a:lnTo>
                  <a:pt x="247" y="19"/>
                </a:lnTo>
                <a:lnTo>
                  <a:pt x="249" y="19"/>
                </a:lnTo>
                <a:lnTo>
                  <a:pt x="250" y="19"/>
                </a:lnTo>
                <a:lnTo>
                  <a:pt x="251" y="20"/>
                </a:lnTo>
                <a:lnTo>
                  <a:pt x="253" y="20"/>
                </a:lnTo>
                <a:lnTo>
                  <a:pt x="254" y="20"/>
                </a:lnTo>
                <a:lnTo>
                  <a:pt x="255" y="20"/>
                </a:lnTo>
                <a:lnTo>
                  <a:pt x="257" y="20"/>
                </a:lnTo>
                <a:lnTo>
                  <a:pt x="258" y="20"/>
                </a:lnTo>
                <a:lnTo>
                  <a:pt x="259" y="20"/>
                </a:lnTo>
                <a:lnTo>
                  <a:pt x="261" y="20"/>
                </a:lnTo>
                <a:lnTo>
                  <a:pt x="262" y="20"/>
                </a:lnTo>
                <a:lnTo>
                  <a:pt x="263" y="20"/>
                </a:lnTo>
                <a:lnTo>
                  <a:pt x="265" y="20"/>
                </a:lnTo>
                <a:lnTo>
                  <a:pt x="266" y="20"/>
                </a:lnTo>
                <a:lnTo>
                  <a:pt x="267" y="20"/>
                </a:lnTo>
                <a:lnTo>
                  <a:pt x="269" y="20"/>
                </a:lnTo>
                <a:lnTo>
                  <a:pt x="270" y="21"/>
                </a:lnTo>
                <a:lnTo>
                  <a:pt x="271" y="21"/>
                </a:lnTo>
                <a:lnTo>
                  <a:pt x="273" y="21"/>
                </a:lnTo>
                <a:lnTo>
                  <a:pt x="274" y="21"/>
                </a:lnTo>
                <a:lnTo>
                  <a:pt x="275" y="21"/>
                </a:lnTo>
                <a:lnTo>
                  <a:pt x="277" y="21"/>
                </a:lnTo>
                <a:lnTo>
                  <a:pt x="278" y="21"/>
                </a:lnTo>
                <a:lnTo>
                  <a:pt x="279" y="21"/>
                </a:lnTo>
                <a:lnTo>
                  <a:pt x="281" y="21"/>
                </a:lnTo>
                <a:lnTo>
                  <a:pt x="282" y="21"/>
                </a:lnTo>
                <a:lnTo>
                  <a:pt x="283" y="21"/>
                </a:lnTo>
                <a:lnTo>
                  <a:pt x="284" y="21"/>
                </a:lnTo>
                <a:lnTo>
                  <a:pt x="286" y="21"/>
                </a:lnTo>
                <a:lnTo>
                  <a:pt x="287" y="21"/>
                </a:lnTo>
                <a:lnTo>
                  <a:pt x="288" y="21"/>
                </a:lnTo>
                <a:lnTo>
                  <a:pt x="290" y="22"/>
                </a:lnTo>
                <a:lnTo>
                  <a:pt x="291" y="22"/>
                </a:lnTo>
                <a:lnTo>
                  <a:pt x="292" y="22"/>
                </a:lnTo>
                <a:lnTo>
                  <a:pt x="294" y="22"/>
                </a:lnTo>
                <a:lnTo>
                  <a:pt x="295" y="22"/>
                </a:lnTo>
                <a:lnTo>
                  <a:pt x="296" y="22"/>
                </a:lnTo>
                <a:lnTo>
                  <a:pt x="298" y="22"/>
                </a:lnTo>
                <a:lnTo>
                  <a:pt x="299" y="22"/>
                </a:lnTo>
                <a:lnTo>
                  <a:pt x="300" y="22"/>
                </a:lnTo>
                <a:lnTo>
                  <a:pt x="302" y="22"/>
                </a:lnTo>
                <a:lnTo>
                  <a:pt x="303" y="22"/>
                </a:lnTo>
                <a:lnTo>
                  <a:pt x="304" y="22"/>
                </a:lnTo>
                <a:lnTo>
                  <a:pt x="306" y="22"/>
                </a:lnTo>
                <a:lnTo>
                  <a:pt x="307" y="22"/>
                </a:lnTo>
                <a:lnTo>
                  <a:pt x="308" y="22"/>
                </a:lnTo>
                <a:lnTo>
                  <a:pt x="310" y="23"/>
                </a:lnTo>
                <a:lnTo>
                  <a:pt x="311" y="23"/>
                </a:lnTo>
                <a:lnTo>
                  <a:pt x="312" y="23"/>
                </a:lnTo>
                <a:lnTo>
                  <a:pt x="314" y="23"/>
                </a:lnTo>
                <a:lnTo>
                  <a:pt x="315" y="23"/>
                </a:lnTo>
                <a:lnTo>
                  <a:pt x="316" y="23"/>
                </a:lnTo>
                <a:lnTo>
                  <a:pt x="318" y="23"/>
                </a:lnTo>
                <a:lnTo>
                  <a:pt x="319" y="23"/>
                </a:lnTo>
                <a:lnTo>
                  <a:pt x="320" y="23"/>
                </a:lnTo>
                <a:lnTo>
                  <a:pt x="322" y="23"/>
                </a:lnTo>
                <a:lnTo>
                  <a:pt x="323" y="23"/>
                </a:lnTo>
                <a:lnTo>
                  <a:pt x="324" y="23"/>
                </a:lnTo>
                <a:lnTo>
                  <a:pt x="325" y="23"/>
                </a:lnTo>
                <a:lnTo>
                  <a:pt x="327" y="23"/>
                </a:lnTo>
                <a:lnTo>
                  <a:pt x="328" y="23"/>
                </a:lnTo>
                <a:lnTo>
                  <a:pt x="329" y="23"/>
                </a:lnTo>
                <a:lnTo>
                  <a:pt x="331" y="24"/>
                </a:lnTo>
                <a:lnTo>
                  <a:pt x="332" y="24"/>
                </a:lnTo>
                <a:lnTo>
                  <a:pt x="333" y="24"/>
                </a:lnTo>
                <a:lnTo>
                  <a:pt x="335" y="24"/>
                </a:lnTo>
                <a:lnTo>
                  <a:pt x="336" y="24"/>
                </a:lnTo>
                <a:lnTo>
                  <a:pt x="337" y="24"/>
                </a:lnTo>
                <a:lnTo>
                  <a:pt x="339" y="24"/>
                </a:lnTo>
                <a:lnTo>
                  <a:pt x="340" y="24"/>
                </a:lnTo>
                <a:lnTo>
                  <a:pt x="341" y="24"/>
                </a:lnTo>
                <a:lnTo>
                  <a:pt x="343" y="24"/>
                </a:lnTo>
                <a:lnTo>
                  <a:pt x="344" y="24"/>
                </a:lnTo>
                <a:lnTo>
                  <a:pt x="345" y="24"/>
                </a:lnTo>
                <a:lnTo>
                  <a:pt x="347" y="24"/>
                </a:lnTo>
                <a:lnTo>
                  <a:pt x="348" y="24"/>
                </a:lnTo>
                <a:lnTo>
                  <a:pt x="349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5"/>
                </a:lnTo>
                <a:lnTo>
                  <a:pt x="355" y="25"/>
                </a:lnTo>
                <a:lnTo>
                  <a:pt x="356" y="25"/>
                </a:lnTo>
                <a:lnTo>
                  <a:pt x="357" y="25"/>
                </a:lnTo>
                <a:lnTo>
                  <a:pt x="359" y="25"/>
                </a:lnTo>
                <a:lnTo>
                  <a:pt x="360" y="25"/>
                </a:lnTo>
                <a:lnTo>
                  <a:pt x="361" y="25"/>
                </a:lnTo>
                <a:lnTo>
                  <a:pt x="363" y="25"/>
                </a:lnTo>
                <a:lnTo>
                  <a:pt x="364" y="25"/>
                </a:lnTo>
                <a:lnTo>
                  <a:pt x="365" y="25"/>
                </a:lnTo>
                <a:lnTo>
                  <a:pt x="367" y="25"/>
                </a:lnTo>
                <a:lnTo>
                  <a:pt x="368" y="25"/>
                </a:lnTo>
                <a:lnTo>
                  <a:pt x="369" y="25"/>
                </a:lnTo>
                <a:lnTo>
                  <a:pt x="370" y="25"/>
                </a:lnTo>
                <a:lnTo>
                  <a:pt x="372" y="25"/>
                </a:lnTo>
                <a:lnTo>
                  <a:pt x="373" y="25"/>
                </a:lnTo>
                <a:lnTo>
                  <a:pt x="374" y="25"/>
                </a:lnTo>
                <a:lnTo>
                  <a:pt x="376" y="25"/>
                </a:lnTo>
                <a:lnTo>
                  <a:pt x="377" y="26"/>
                </a:lnTo>
                <a:lnTo>
                  <a:pt x="378" y="26"/>
                </a:lnTo>
                <a:lnTo>
                  <a:pt x="380" y="26"/>
                </a:lnTo>
                <a:lnTo>
                  <a:pt x="381" y="26"/>
                </a:lnTo>
                <a:lnTo>
                  <a:pt x="382" y="26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89" y="26"/>
                </a:lnTo>
                <a:lnTo>
                  <a:pt x="390" y="26"/>
                </a:lnTo>
                <a:lnTo>
                  <a:pt x="392" y="26"/>
                </a:lnTo>
                <a:lnTo>
                  <a:pt x="393" y="26"/>
                </a:lnTo>
                <a:lnTo>
                  <a:pt x="394" y="26"/>
                </a:lnTo>
                <a:lnTo>
                  <a:pt x="396" y="26"/>
                </a:lnTo>
                <a:lnTo>
                  <a:pt x="397" y="26"/>
                </a:lnTo>
                <a:lnTo>
                  <a:pt x="398" y="26"/>
                </a:lnTo>
                <a:lnTo>
                  <a:pt x="400" y="26"/>
                </a:lnTo>
                <a:lnTo>
                  <a:pt x="401" y="26"/>
                </a:lnTo>
                <a:lnTo>
                  <a:pt x="402" y="27"/>
                </a:lnTo>
                <a:lnTo>
                  <a:pt x="404" y="27"/>
                </a:lnTo>
                <a:lnTo>
                  <a:pt x="405" y="27"/>
                </a:lnTo>
                <a:lnTo>
                  <a:pt x="406" y="27"/>
                </a:lnTo>
                <a:lnTo>
                  <a:pt x="408" y="27"/>
                </a:lnTo>
                <a:lnTo>
                  <a:pt x="409" y="27"/>
                </a:lnTo>
                <a:lnTo>
                  <a:pt x="410" y="27"/>
                </a:lnTo>
                <a:lnTo>
                  <a:pt x="411" y="27"/>
                </a:lnTo>
                <a:lnTo>
                  <a:pt x="413" y="27"/>
                </a:lnTo>
                <a:lnTo>
                  <a:pt x="414" y="27"/>
                </a:lnTo>
                <a:lnTo>
                  <a:pt x="415" y="27"/>
                </a:lnTo>
                <a:lnTo>
                  <a:pt x="417" y="27"/>
                </a:lnTo>
                <a:lnTo>
                  <a:pt x="418" y="27"/>
                </a:lnTo>
                <a:lnTo>
                  <a:pt x="419" y="27"/>
                </a:lnTo>
                <a:lnTo>
                  <a:pt x="421" y="27"/>
                </a:lnTo>
                <a:lnTo>
                  <a:pt x="422" y="27"/>
                </a:lnTo>
                <a:lnTo>
                  <a:pt x="423" y="27"/>
                </a:lnTo>
                <a:lnTo>
                  <a:pt x="425" y="27"/>
                </a:lnTo>
                <a:lnTo>
                  <a:pt x="426" y="27"/>
                </a:lnTo>
                <a:lnTo>
                  <a:pt x="427" y="27"/>
                </a:lnTo>
                <a:lnTo>
                  <a:pt x="429" y="28"/>
                </a:lnTo>
                <a:lnTo>
                  <a:pt x="430" y="28"/>
                </a:lnTo>
                <a:lnTo>
                  <a:pt x="431" y="28"/>
                </a:lnTo>
                <a:lnTo>
                  <a:pt x="433" y="28"/>
                </a:lnTo>
                <a:lnTo>
                  <a:pt x="434" y="28"/>
                </a:lnTo>
                <a:lnTo>
                  <a:pt x="435" y="28"/>
                </a:lnTo>
                <a:lnTo>
                  <a:pt x="437" y="28"/>
                </a:lnTo>
                <a:lnTo>
                  <a:pt x="438" y="28"/>
                </a:lnTo>
                <a:lnTo>
                  <a:pt x="439" y="28"/>
                </a:lnTo>
                <a:lnTo>
                  <a:pt x="441" y="28"/>
                </a:lnTo>
                <a:lnTo>
                  <a:pt x="442" y="28"/>
                </a:lnTo>
                <a:lnTo>
                  <a:pt x="443" y="28"/>
                </a:lnTo>
                <a:lnTo>
                  <a:pt x="445" y="28"/>
                </a:lnTo>
                <a:lnTo>
                  <a:pt x="446" y="28"/>
                </a:lnTo>
                <a:lnTo>
                  <a:pt x="447" y="28"/>
                </a:lnTo>
                <a:lnTo>
                  <a:pt x="449" y="28"/>
                </a:lnTo>
                <a:lnTo>
                  <a:pt x="450" y="28"/>
                </a:lnTo>
                <a:lnTo>
                  <a:pt x="451" y="28"/>
                </a:lnTo>
                <a:lnTo>
                  <a:pt x="453" y="28"/>
                </a:lnTo>
                <a:lnTo>
                  <a:pt x="454" y="28"/>
                </a:lnTo>
                <a:lnTo>
                  <a:pt x="455" y="28"/>
                </a:lnTo>
                <a:lnTo>
                  <a:pt x="456" y="29"/>
                </a:lnTo>
                <a:lnTo>
                  <a:pt x="458" y="29"/>
                </a:lnTo>
                <a:lnTo>
                  <a:pt x="459" y="29"/>
                </a:lnTo>
                <a:lnTo>
                  <a:pt x="460" y="29"/>
                </a:lnTo>
                <a:lnTo>
                  <a:pt x="462" y="29"/>
                </a:lnTo>
                <a:lnTo>
                  <a:pt x="463" y="29"/>
                </a:lnTo>
                <a:lnTo>
                  <a:pt x="464" y="29"/>
                </a:lnTo>
                <a:lnTo>
                  <a:pt x="466" y="29"/>
                </a:lnTo>
                <a:lnTo>
                  <a:pt x="467" y="29"/>
                </a:lnTo>
                <a:lnTo>
                  <a:pt x="468" y="29"/>
                </a:lnTo>
                <a:lnTo>
                  <a:pt x="470" y="29"/>
                </a:lnTo>
                <a:lnTo>
                  <a:pt x="471" y="29"/>
                </a:lnTo>
                <a:lnTo>
                  <a:pt x="472" y="29"/>
                </a:lnTo>
                <a:lnTo>
                  <a:pt x="474" y="29"/>
                </a:lnTo>
                <a:lnTo>
                  <a:pt x="475" y="29"/>
                </a:lnTo>
                <a:lnTo>
                  <a:pt x="476" y="29"/>
                </a:lnTo>
                <a:lnTo>
                  <a:pt x="478" y="29"/>
                </a:lnTo>
                <a:lnTo>
                  <a:pt x="479" y="29"/>
                </a:lnTo>
                <a:lnTo>
                  <a:pt x="480" y="29"/>
                </a:lnTo>
                <a:lnTo>
                  <a:pt x="482" y="29"/>
                </a:lnTo>
              </a:path>
            </a:pathLst>
          </a:custGeom>
          <a:noFill/>
          <a:ln w="17463" cap="flat">
            <a:solidFill>
              <a:srgbClr val="90EE9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4" name="Line 134">
            <a:extLst>
              <a:ext uri="{FF2B5EF4-FFF2-40B4-BE49-F238E27FC236}">
                <a16:creationId xmlns:a16="http://schemas.microsoft.com/office/drawing/2014/main" id="{4EF4246D-40A2-1418-CF7E-AD4D34AD58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5658" y="503836"/>
            <a:ext cx="0" cy="24955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5" name="Rectangle 135">
            <a:extLst>
              <a:ext uri="{FF2B5EF4-FFF2-40B4-BE49-F238E27FC236}">
                <a16:creationId xmlns:a16="http://schemas.microsoft.com/office/drawing/2014/main" id="{D085AC61-D812-C580-ACA3-8CB5D4323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805" y="2821586"/>
            <a:ext cx="641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36">
            <a:extLst>
              <a:ext uri="{FF2B5EF4-FFF2-40B4-BE49-F238E27FC236}">
                <a16:creationId xmlns:a16="http://schemas.microsoft.com/office/drawing/2014/main" id="{5A68C94A-27AB-BF2E-05AE-9D4B9E218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407" y="2258024"/>
            <a:ext cx="12824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37">
            <a:extLst>
              <a:ext uri="{FF2B5EF4-FFF2-40B4-BE49-F238E27FC236}">
                <a16:creationId xmlns:a16="http://schemas.microsoft.com/office/drawing/2014/main" id="{4A4A90F7-6E8B-5010-4900-7354CFFA1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407" y="1686524"/>
            <a:ext cx="12824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38">
            <a:extLst>
              <a:ext uri="{FF2B5EF4-FFF2-40B4-BE49-F238E27FC236}">
                <a16:creationId xmlns:a16="http://schemas.microsoft.com/office/drawing/2014/main" id="{686B08E6-9D7D-CCB9-6B57-FBE6E241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407" y="1116611"/>
            <a:ext cx="12824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39">
            <a:extLst>
              <a:ext uri="{FF2B5EF4-FFF2-40B4-BE49-F238E27FC236}">
                <a16:creationId xmlns:a16="http://schemas.microsoft.com/office/drawing/2014/main" id="{E9478624-DF6C-4CFF-9D90-D870E77CC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407" y="551461"/>
            <a:ext cx="12824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Line 140">
            <a:extLst>
              <a:ext uri="{FF2B5EF4-FFF2-40B4-BE49-F238E27FC236}">
                <a16:creationId xmlns:a16="http://schemas.microsoft.com/office/drawing/2014/main" id="{EAB69A45-3263-9B51-432D-CD728933F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796" y="2889849"/>
            <a:ext cx="42863" cy="0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1" name="Line 141">
            <a:extLst>
              <a:ext uri="{FF2B5EF4-FFF2-40B4-BE49-F238E27FC236}">
                <a16:creationId xmlns:a16="http://schemas.microsoft.com/office/drawing/2014/main" id="{1956A12C-41C9-2AB7-84D7-BE0327A63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796" y="2318349"/>
            <a:ext cx="42863" cy="0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2" name="Line 142">
            <a:extLst>
              <a:ext uri="{FF2B5EF4-FFF2-40B4-BE49-F238E27FC236}">
                <a16:creationId xmlns:a16="http://schemas.microsoft.com/office/drawing/2014/main" id="{3452D934-7035-02FC-9439-3CBD81F93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796" y="1754786"/>
            <a:ext cx="42863" cy="0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3" name="Line 143">
            <a:extLst>
              <a:ext uri="{FF2B5EF4-FFF2-40B4-BE49-F238E27FC236}">
                <a16:creationId xmlns:a16="http://schemas.microsoft.com/office/drawing/2014/main" id="{6ED4A2CA-49D6-F50D-74CA-D43BB7F42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796" y="1183286"/>
            <a:ext cx="42863" cy="0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4" name="Line 144">
            <a:extLst>
              <a:ext uri="{FF2B5EF4-FFF2-40B4-BE49-F238E27FC236}">
                <a16:creationId xmlns:a16="http://schemas.microsoft.com/office/drawing/2014/main" id="{0EEC84AB-F584-C4D5-8A19-66D76C58C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796" y="613374"/>
            <a:ext cx="42863" cy="0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5" name="Line 145">
            <a:extLst>
              <a:ext uri="{FF2B5EF4-FFF2-40B4-BE49-F238E27FC236}">
                <a16:creationId xmlns:a16="http://schemas.microsoft.com/office/drawing/2014/main" id="{03977DDD-745B-0310-DD7B-E467E439E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5658" y="2999386"/>
            <a:ext cx="321627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6" name="Line 146">
            <a:extLst>
              <a:ext uri="{FF2B5EF4-FFF2-40B4-BE49-F238E27FC236}">
                <a16:creationId xmlns:a16="http://schemas.microsoft.com/office/drawing/2014/main" id="{49805325-E37F-B73D-9C8A-2E14659DAF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5358" y="2999386"/>
            <a:ext cx="0" cy="41275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7" name="Line 147">
            <a:extLst>
              <a:ext uri="{FF2B5EF4-FFF2-40B4-BE49-F238E27FC236}">
                <a16:creationId xmlns:a16="http://schemas.microsoft.com/office/drawing/2014/main" id="{687E0285-8838-2C9B-D3C7-C96467D0AA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7046" y="2999386"/>
            <a:ext cx="0" cy="41275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8" name="Line 148">
            <a:extLst>
              <a:ext uri="{FF2B5EF4-FFF2-40B4-BE49-F238E27FC236}">
                <a16:creationId xmlns:a16="http://schemas.microsoft.com/office/drawing/2014/main" id="{836749F6-54BE-2647-D106-2464174FA6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7146" y="2999386"/>
            <a:ext cx="0" cy="41275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9" name="Line 149">
            <a:extLst>
              <a:ext uri="{FF2B5EF4-FFF2-40B4-BE49-F238E27FC236}">
                <a16:creationId xmlns:a16="http://schemas.microsoft.com/office/drawing/2014/main" id="{0DE9227E-FE13-EB94-1761-90B26F584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23596" y="2999386"/>
            <a:ext cx="0" cy="41275"/>
          </a:xfrm>
          <a:prstGeom prst="line">
            <a:avLst/>
          </a:prstGeom>
          <a:noFill/>
          <a:ln w="1270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0" name="Rectangle 150">
            <a:extLst>
              <a:ext uri="{FF2B5EF4-FFF2-40B4-BE49-F238E27FC236}">
                <a16:creationId xmlns:a16="http://schemas.microsoft.com/office/drawing/2014/main" id="{DBDD59FC-8E4A-3B5A-A476-D5DC2DBEE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298" y="3053361"/>
            <a:ext cx="641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51">
            <a:extLst>
              <a:ext uri="{FF2B5EF4-FFF2-40B4-BE49-F238E27FC236}">
                <a16:creationId xmlns:a16="http://schemas.microsoft.com/office/drawing/2014/main" id="{A3973149-1A9F-BA17-6BFA-609B473A9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866" y="3053361"/>
            <a:ext cx="19236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52">
            <a:extLst>
              <a:ext uri="{FF2B5EF4-FFF2-40B4-BE49-F238E27FC236}">
                <a16:creationId xmlns:a16="http://schemas.microsoft.com/office/drawing/2014/main" id="{95B74369-7445-E09C-D00D-3FCCCE1C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966" y="3053361"/>
            <a:ext cx="19236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53">
            <a:extLst>
              <a:ext uri="{FF2B5EF4-FFF2-40B4-BE49-F238E27FC236}">
                <a16:creationId xmlns:a16="http://schemas.microsoft.com/office/drawing/2014/main" id="{0AF5D5A3-C844-2B81-C662-BF26D3072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416" y="3053361"/>
            <a:ext cx="19236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54">
            <a:extLst>
              <a:ext uri="{FF2B5EF4-FFF2-40B4-BE49-F238E27FC236}">
                <a16:creationId xmlns:a16="http://schemas.microsoft.com/office/drawing/2014/main" id="{8673D059-EDB3-DFA3-7C47-FE756919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06" y="3210524"/>
            <a:ext cx="4419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155">
            <a:extLst>
              <a:ext uri="{FF2B5EF4-FFF2-40B4-BE49-F238E27FC236}">
                <a16:creationId xmlns:a16="http://schemas.microsoft.com/office/drawing/2014/main" id="{BA0AD8BC-9ACE-8B55-9319-CC183BB8222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09999" y="1651583"/>
            <a:ext cx="5724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Effectifs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157">
            <a:extLst>
              <a:ext uri="{FF2B5EF4-FFF2-40B4-BE49-F238E27FC236}">
                <a16:creationId xmlns:a16="http://schemas.microsoft.com/office/drawing/2014/main" id="{833978A5-EE71-0C06-345B-598C6F7E4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180" y="1418688"/>
            <a:ext cx="8191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Classe d'âge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Line 158">
            <a:extLst>
              <a:ext uri="{FF2B5EF4-FFF2-40B4-BE49-F238E27FC236}">
                <a16:creationId xmlns:a16="http://schemas.microsoft.com/office/drawing/2014/main" id="{B6420CF6-2F16-8EC3-3287-FFC5A4BF3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8157" y="1668799"/>
            <a:ext cx="109538" cy="0"/>
          </a:xfrm>
          <a:prstGeom prst="line">
            <a:avLst/>
          </a:prstGeom>
          <a:noFill/>
          <a:ln w="17463" cap="flat">
            <a:solidFill>
              <a:srgbClr val="436EE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9" name="Line 159">
            <a:extLst>
              <a:ext uri="{FF2B5EF4-FFF2-40B4-BE49-F238E27FC236}">
                <a16:creationId xmlns:a16="http://schemas.microsoft.com/office/drawing/2014/main" id="{B14E6DAA-C65C-B352-A5CE-92228CCA7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8157" y="1808499"/>
            <a:ext cx="109538" cy="0"/>
          </a:xfrm>
          <a:prstGeom prst="line">
            <a:avLst/>
          </a:prstGeom>
          <a:noFill/>
          <a:ln w="17463" cap="flat">
            <a:solidFill>
              <a:srgbClr val="EE4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80" name="Line 160">
            <a:extLst>
              <a:ext uri="{FF2B5EF4-FFF2-40B4-BE49-F238E27FC236}">
                <a16:creationId xmlns:a16="http://schemas.microsoft.com/office/drawing/2014/main" id="{11AE37E4-9468-F9E6-5347-0B3E29E95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8157" y="1948199"/>
            <a:ext cx="109538" cy="0"/>
          </a:xfrm>
          <a:prstGeom prst="line">
            <a:avLst/>
          </a:prstGeom>
          <a:noFill/>
          <a:ln w="17463" cap="flat">
            <a:solidFill>
              <a:srgbClr val="90EE9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81" name="Rectangle 161">
            <a:extLst>
              <a:ext uri="{FF2B5EF4-FFF2-40B4-BE49-F238E27FC236}">
                <a16:creationId xmlns:a16="http://schemas.microsoft.com/office/drawing/2014/main" id="{28B2034C-A85B-B68E-8B18-AF1764A76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758" y="1608474"/>
            <a:ext cx="785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Rectangle 162">
            <a:extLst>
              <a:ext uri="{FF2B5EF4-FFF2-40B4-BE49-F238E27FC236}">
                <a16:creationId xmlns:a16="http://schemas.microsoft.com/office/drawing/2014/main" id="{FA1ED38E-BD3C-98B9-0AB9-781330285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104" y="1748174"/>
            <a:ext cx="4969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163">
            <a:extLst>
              <a:ext uri="{FF2B5EF4-FFF2-40B4-BE49-F238E27FC236}">
                <a16:creationId xmlns:a16="http://schemas.microsoft.com/office/drawing/2014/main" id="{4E439709-76EC-5EB5-0E97-273B1C4B2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895" y="1887874"/>
            <a:ext cx="9297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AAAFA7C-DC7B-41BB-AF8D-892864A16D64}"/>
              </a:ext>
            </a:extLst>
          </p:cNvPr>
          <p:cNvSpPr txBox="1"/>
          <p:nvPr/>
        </p:nvSpPr>
        <p:spPr>
          <a:xfrm>
            <a:off x="5264760" y="424155"/>
            <a:ext cx="81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b.</a:t>
            </a:r>
            <a:endParaRPr lang="en-US" sz="1600" b="1" dirty="0"/>
          </a:p>
        </p:txBody>
      </p:sp>
      <p:sp>
        <p:nvSpPr>
          <p:cNvPr id="192" name="Freeform 170">
            <a:extLst>
              <a:ext uri="{FF2B5EF4-FFF2-40B4-BE49-F238E27FC236}">
                <a16:creationId xmlns:a16="http://schemas.microsoft.com/office/drawing/2014/main" id="{EF347376-2B66-E2AB-2242-ED41A5A0C425}"/>
              </a:ext>
            </a:extLst>
          </p:cNvPr>
          <p:cNvSpPr>
            <a:spLocks/>
          </p:cNvSpPr>
          <p:nvPr/>
        </p:nvSpPr>
        <p:spPr bwMode="auto">
          <a:xfrm>
            <a:off x="1135675" y="4671024"/>
            <a:ext cx="2116138" cy="1838325"/>
          </a:xfrm>
          <a:custGeom>
            <a:avLst/>
            <a:gdLst>
              <a:gd name="T0" fmla="*/ 4 w 281"/>
              <a:gd name="T1" fmla="*/ 4 h 244"/>
              <a:gd name="T2" fmla="*/ 9 w 281"/>
              <a:gd name="T3" fmla="*/ 13 h 244"/>
              <a:gd name="T4" fmla="*/ 13 w 281"/>
              <a:gd name="T5" fmla="*/ 29 h 244"/>
              <a:gd name="T6" fmla="*/ 18 w 281"/>
              <a:gd name="T7" fmla="*/ 57 h 244"/>
              <a:gd name="T8" fmla="*/ 22 w 281"/>
              <a:gd name="T9" fmla="*/ 101 h 244"/>
              <a:gd name="T10" fmla="*/ 27 w 281"/>
              <a:gd name="T11" fmla="*/ 154 h 244"/>
              <a:gd name="T12" fmla="*/ 32 w 281"/>
              <a:gd name="T13" fmla="*/ 201 h 244"/>
              <a:gd name="T14" fmla="*/ 36 w 281"/>
              <a:gd name="T15" fmla="*/ 229 h 244"/>
              <a:gd name="T16" fmla="*/ 41 w 281"/>
              <a:gd name="T17" fmla="*/ 241 h 244"/>
              <a:gd name="T18" fmla="*/ 46 w 281"/>
              <a:gd name="T19" fmla="*/ 244 h 244"/>
              <a:gd name="T20" fmla="*/ 50 w 281"/>
              <a:gd name="T21" fmla="*/ 243 h 244"/>
              <a:gd name="T22" fmla="*/ 55 w 281"/>
              <a:gd name="T23" fmla="*/ 240 h 244"/>
              <a:gd name="T24" fmla="*/ 59 w 281"/>
              <a:gd name="T25" fmla="*/ 236 h 244"/>
              <a:gd name="T26" fmla="*/ 64 w 281"/>
              <a:gd name="T27" fmla="*/ 231 h 244"/>
              <a:gd name="T28" fmla="*/ 69 w 281"/>
              <a:gd name="T29" fmla="*/ 227 h 244"/>
              <a:gd name="T30" fmla="*/ 73 w 281"/>
              <a:gd name="T31" fmla="*/ 222 h 244"/>
              <a:gd name="T32" fmla="*/ 78 w 281"/>
              <a:gd name="T33" fmla="*/ 218 h 244"/>
              <a:gd name="T34" fmla="*/ 83 w 281"/>
              <a:gd name="T35" fmla="*/ 214 h 244"/>
              <a:gd name="T36" fmla="*/ 87 w 281"/>
              <a:gd name="T37" fmla="*/ 211 h 244"/>
              <a:gd name="T38" fmla="*/ 92 w 281"/>
              <a:gd name="T39" fmla="*/ 208 h 244"/>
              <a:gd name="T40" fmla="*/ 96 w 281"/>
              <a:gd name="T41" fmla="*/ 206 h 244"/>
              <a:gd name="T42" fmla="*/ 101 w 281"/>
              <a:gd name="T43" fmla="*/ 204 h 244"/>
              <a:gd name="T44" fmla="*/ 106 w 281"/>
              <a:gd name="T45" fmla="*/ 204 h 244"/>
              <a:gd name="T46" fmla="*/ 110 w 281"/>
              <a:gd name="T47" fmla="*/ 203 h 244"/>
              <a:gd name="T48" fmla="*/ 115 w 281"/>
              <a:gd name="T49" fmla="*/ 203 h 244"/>
              <a:gd name="T50" fmla="*/ 120 w 281"/>
              <a:gd name="T51" fmla="*/ 203 h 244"/>
              <a:gd name="T52" fmla="*/ 124 w 281"/>
              <a:gd name="T53" fmla="*/ 204 h 244"/>
              <a:gd name="T54" fmla="*/ 129 w 281"/>
              <a:gd name="T55" fmla="*/ 205 h 244"/>
              <a:gd name="T56" fmla="*/ 133 w 281"/>
              <a:gd name="T57" fmla="*/ 205 h 244"/>
              <a:gd name="T58" fmla="*/ 138 w 281"/>
              <a:gd name="T59" fmla="*/ 206 h 244"/>
              <a:gd name="T60" fmla="*/ 143 w 281"/>
              <a:gd name="T61" fmla="*/ 207 h 244"/>
              <a:gd name="T62" fmla="*/ 147 w 281"/>
              <a:gd name="T63" fmla="*/ 207 h 244"/>
              <a:gd name="T64" fmla="*/ 152 w 281"/>
              <a:gd name="T65" fmla="*/ 208 h 244"/>
              <a:gd name="T66" fmla="*/ 157 w 281"/>
              <a:gd name="T67" fmla="*/ 208 h 244"/>
              <a:gd name="T68" fmla="*/ 161 w 281"/>
              <a:gd name="T69" fmla="*/ 209 h 244"/>
              <a:gd name="T70" fmla="*/ 166 w 281"/>
              <a:gd name="T71" fmla="*/ 209 h 244"/>
              <a:gd name="T72" fmla="*/ 171 w 281"/>
              <a:gd name="T73" fmla="*/ 209 h 244"/>
              <a:gd name="T74" fmla="*/ 175 w 281"/>
              <a:gd name="T75" fmla="*/ 209 h 244"/>
              <a:gd name="T76" fmla="*/ 180 w 281"/>
              <a:gd name="T77" fmla="*/ 209 h 244"/>
              <a:gd name="T78" fmla="*/ 184 w 281"/>
              <a:gd name="T79" fmla="*/ 208 h 244"/>
              <a:gd name="T80" fmla="*/ 189 w 281"/>
              <a:gd name="T81" fmla="*/ 208 h 244"/>
              <a:gd name="T82" fmla="*/ 194 w 281"/>
              <a:gd name="T83" fmla="*/ 208 h 244"/>
              <a:gd name="T84" fmla="*/ 198 w 281"/>
              <a:gd name="T85" fmla="*/ 208 h 244"/>
              <a:gd name="T86" fmla="*/ 203 w 281"/>
              <a:gd name="T87" fmla="*/ 208 h 244"/>
              <a:gd name="T88" fmla="*/ 208 w 281"/>
              <a:gd name="T89" fmla="*/ 208 h 244"/>
              <a:gd name="T90" fmla="*/ 212 w 281"/>
              <a:gd name="T91" fmla="*/ 208 h 244"/>
              <a:gd name="T92" fmla="*/ 217 w 281"/>
              <a:gd name="T93" fmla="*/ 207 h 244"/>
              <a:gd name="T94" fmla="*/ 221 w 281"/>
              <a:gd name="T95" fmla="*/ 207 h 244"/>
              <a:gd name="T96" fmla="*/ 226 w 281"/>
              <a:gd name="T97" fmla="*/ 207 h 244"/>
              <a:gd name="T98" fmla="*/ 231 w 281"/>
              <a:gd name="T99" fmla="*/ 207 h 244"/>
              <a:gd name="T100" fmla="*/ 235 w 281"/>
              <a:gd name="T101" fmla="*/ 207 h 244"/>
              <a:gd name="T102" fmla="*/ 240 w 281"/>
              <a:gd name="T103" fmla="*/ 207 h 244"/>
              <a:gd name="T104" fmla="*/ 245 w 281"/>
              <a:gd name="T105" fmla="*/ 207 h 244"/>
              <a:gd name="T106" fmla="*/ 249 w 281"/>
              <a:gd name="T107" fmla="*/ 207 h 244"/>
              <a:gd name="T108" fmla="*/ 254 w 281"/>
              <a:gd name="T109" fmla="*/ 207 h 244"/>
              <a:gd name="T110" fmla="*/ 258 w 281"/>
              <a:gd name="T111" fmla="*/ 207 h 244"/>
              <a:gd name="T112" fmla="*/ 263 w 281"/>
              <a:gd name="T113" fmla="*/ 207 h 244"/>
              <a:gd name="T114" fmla="*/ 268 w 281"/>
              <a:gd name="T115" fmla="*/ 207 h 244"/>
              <a:gd name="T116" fmla="*/ 272 w 281"/>
              <a:gd name="T117" fmla="*/ 207 h 244"/>
              <a:gd name="T118" fmla="*/ 277 w 281"/>
              <a:gd name="T119" fmla="*/ 20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1" h="244">
                <a:moveTo>
                  <a:pt x="0" y="0"/>
                </a:moveTo>
                <a:lnTo>
                  <a:pt x="1" y="1"/>
                </a:lnTo>
                <a:lnTo>
                  <a:pt x="2" y="2"/>
                </a:lnTo>
                <a:lnTo>
                  <a:pt x="2" y="2"/>
                </a:lnTo>
                <a:lnTo>
                  <a:pt x="3" y="3"/>
                </a:lnTo>
                <a:lnTo>
                  <a:pt x="4" y="4"/>
                </a:lnTo>
                <a:lnTo>
                  <a:pt x="5" y="5"/>
                </a:lnTo>
                <a:lnTo>
                  <a:pt x="5" y="6"/>
                </a:lnTo>
                <a:lnTo>
                  <a:pt x="6" y="8"/>
                </a:lnTo>
                <a:lnTo>
                  <a:pt x="7" y="9"/>
                </a:lnTo>
                <a:lnTo>
                  <a:pt x="8" y="11"/>
                </a:lnTo>
                <a:lnTo>
                  <a:pt x="9" y="13"/>
                </a:lnTo>
                <a:lnTo>
                  <a:pt x="9" y="15"/>
                </a:lnTo>
                <a:lnTo>
                  <a:pt x="10" y="17"/>
                </a:lnTo>
                <a:lnTo>
                  <a:pt x="11" y="19"/>
                </a:lnTo>
                <a:lnTo>
                  <a:pt x="12" y="22"/>
                </a:lnTo>
                <a:lnTo>
                  <a:pt x="12" y="25"/>
                </a:lnTo>
                <a:lnTo>
                  <a:pt x="13" y="29"/>
                </a:lnTo>
                <a:lnTo>
                  <a:pt x="14" y="32"/>
                </a:lnTo>
                <a:lnTo>
                  <a:pt x="15" y="36"/>
                </a:lnTo>
                <a:lnTo>
                  <a:pt x="15" y="41"/>
                </a:lnTo>
                <a:lnTo>
                  <a:pt x="16" y="46"/>
                </a:lnTo>
                <a:lnTo>
                  <a:pt x="17" y="51"/>
                </a:lnTo>
                <a:lnTo>
                  <a:pt x="18" y="57"/>
                </a:lnTo>
                <a:lnTo>
                  <a:pt x="19" y="63"/>
                </a:lnTo>
                <a:lnTo>
                  <a:pt x="19" y="70"/>
                </a:lnTo>
                <a:lnTo>
                  <a:pt x="20" y="77"/>
                </a:lnTo>
                <a:lnTo>
                  <a:pt x="21" y="84"/>
                </a:lnTo>
                <a:lnTo>
                  <a:pt x="22" y="92"/>
                </a:lnTo>
                <a:lnTo>
                  <a:pt x="22" y="101"/>
                </a:lnTo>
                <a:lnTo>
                  <a:pt x="23" y="109"/>
                </a:lnTo>
                <a:lnTo>
                  <a:pt x="24" y="118"/>
                </a:lnTo>
                <a:lnTo>
                  <a:pt x="25" y="127"/>
                </a:lnTo>
                <a:lnTo>
                  <a:pt x="25" y="136"/>
                </a:lnTo>
                <a:lnTo>
                  <a:pt x="26" y="145"/>
                </a:lnTo>
                <a:lnTo>
                  <a:pt x="27" y="154"/>
                </a:lnTo>
                <a:lnTo>
                  <a:pt x="28" y="163"/>
                </a:lnTo>
                <a:lnTo>
                  <a:pt x="29" y="171"/>
                </a:lnTo>
                <a:lnTo>
                  <a:pt x="29" y="179"/>
                </a:lnTo>
                <a:lnTo>
                  <a:pt x="30" y="187"/>
                </a:lnTo>
                <a:lnTo>
                  <a:pt x="31" y="194"/>
                </a:lnTo>
                <a:lnTo>
                  <a:pt x="32" y="201"/>
                </a:lnTo>
                <a:lnTo>
                  <a:pt x="32" y="207"/>
                </a:lnTo>
                <a:lnTo>
                  <a:pt x="33" y="212"/>
                </a:lnTo>
                <a:lnTo>
                  <a:pt x="34" y="217"/>
                </a:lnTo>
                <a:lnTo>
                  <a:pt x="35" y="222"/>
                </a:lnTo>
                <a:lnTo>
                  <a:pt x="36" y="225"/>
                </a:lnTo>
                <a:lnTo>
                  <a:pt x="36" y="229"/>
                </a:lnTo>
                <a:lnTo>
                  <a:pt x="37" y="232"/>
                </a:lnTo>
                <a:lnTo>
                  <a:pt x="38" y="234"/>
                </a:lnTo>
                <a:lnTo>
                  <a:pt x="39" y="236"/>
                </a:lnTo>
                <a:lnTo>
                  <a:pt x="39" y="238"/>
                </a:lnTo>
                <a:lnTo>
                  <a:pt x="40" y="240"/>
                </a:lnTo>
                <a:lnTo>
                  <a:pt x="41" y="241"/>
                </a:lnTo>
                <a:lnTo>
                  <a:pt x="42" y="242"/>
                </a:lnTo>
                <a:lnTo>
                  <a:pt x="42" y="242"/>
                </a:lnTo>
                <a:lnTo>
                  <a:pt x="43" y="243"/>
                </a:lnTo>
                <a:lnTo>
                  <a:pt x="44" y="243"/>
                </a:lnTo>
                <a:lnTo>
                  <a:pt x="45" y="244"/>
                </a:lnTo>
                <a:lnTo>
                  <a:pt x="46" y="244"/>
                </a:lnTo>
                <a:lnTo>
                  <a:pt x="46" y="244"/>
                </a:lnTo>
                <a:lnTo>
                  <a:pt x="47" y="244"/>
                </a:lnTo>
                <a:lnTo>
                  <a:pt x="48" y="243"/>
                </a:lnTo>
                <a:lnTo>
                  <a:pt x="49" y="243"/>
                </a:lnTo>
                <a:lnTo>
                  <a:pt x="49" y="243"/>
                </a:lnTo>
                <a:lnTo>
                  <a:pt x="50" y="243"/>
                </a:lnTo>
                <a:lnTo>
                  <a:pt x="51" y="242"/>
                </a:lnTo>
                <a:lnTo>
                  <a:pt x="52" y="242"/>
                </a:lnTo>
                <a:lnTo>
                  <a:pt x="52" y="241"/>
                </a:lnTo>
                <a:lnTo>
                  <a:pt x="53" y="241"/>
                </a:lnTo>
                <a:lnTo>
                  <a:pt x="54" y="240"/>
                </a:lnTo>
                <a:lnTo>
                  <a:pt x="55" y="240"/>
                </a:lnTo>
                <a:lnTo>
                  <a:pt x="56" y="239"/>
                </a:lnTo>
                <a:lnTo>
                  <a:pt x="56" y="238"/>
                </a:lnTo>
                <a:lnTo>
                  <a:pt x="57" y="238"/>
                </a:lnTo>
                <a:lnTo>
                  <a:pt x="58" y="237"/>
                </a:lnTo>
                <a:lnTo>
                  <a:pt x="59" y="236"/>
                </a:lnTo>
                <a:lnTo>
                  <a:pt x="59" y="236"/>
                </a:lnTo>
                <a:lnTo>
                  <a:pt x="60" y="235"/>
                </a:lnTo>
                <a:lnTo>
                  <a:pt x="61" y="234"/>
                </a:lnTo>
                <a:lnTo>
                  <a:pt x="62" y="233"/>
                </a:lnTo>
                <a:lnTo>
                  <a:pt x="63" y="233"/>
                </a:lnTo>
                <a:lnTo>
                  <a:pt x="63" y="232"/>
                </a:lnTo>
                <a:lnTo>
                  <a:pt x="64" y="231"/>
                </a:lnTo>
                <a:lnTo>
                  <a:pt x="65" y="230"/>
                </a:lnTo>
                <a:lnTo>
                  <a:pt x="66" y="230"/>
                </a:lnTo>
                <a:lnTo>
                  <a:pt x="66" y="229"/>
                </a:lnTo>
                <a:lnTo>
                  <a:pt x="67" y="228"/>
                </a:lnTo>
                <a:lnTo>
                  <a:pt x="68" y="227"/>
                </a:lnTo>
                <a:lnTo>
                  <a:pt x="69" y="227"/>
                </a:lnTo>
                <a:lnTo>
                  <a:pt x="69" y="226"/>
                </a:lnTo>
                <a:lnTo>
                  <a:pt x="70" y="225"/>
                </a:lnTo>
                <a:lnTo>
                  <a:pt x="71" y="224"/>
                </a:lnTo>
                <a:lnTo>
                  <a:pt x="72" y="224"/>
                </a:lnTo>
                <a:lnTo>
                  <a:pt x="73" y="223"/>
                </a:lnTo>
                <a:lnTo>
                  <a:pt x="73" y="222"/>
                </a:lnTo>
                <a:lnTo>
                  <a:pt x="74" y="221"/>
                </a:lnTo>
                <a:lnTo>
                  <a:pt x="75" y="221"/>
                </a:lnTo>
                <a:lnTo>
                  <a:pt x="76" y="220"/>
                </a:lnTo>
                <a:lnTo>
                  <a:pt x="76" y="219"/>
                </a:lnTo>
                <a:lnTo>
                  <a:pt x="77" y="219"/>
                </a:lnTo>
                <a:lnTo>
                  <a:pt x="78" y="218"/>
                </a:lnTo>
                <a:lnTo>
                  <a:pt x="79" y="217"/>
                </a:lnTo>
                <a:lnTo>
                  <a:pt x="79" y="217"/>
                </a:lnTo>
                <a:lnTo>
                  <a:pt x="80" y="216"/>
                </a:lnTo>
                <a:lnTo>
                  <a:pt x="81" y="215"/>
                </a:lnTo>
                <a:lnTo>
                  <a:pt x="82" y="215"/>
                </a:lnTo>
                <a:lnTo>
                  <a:pt x="83" y="214"/>
                </a:lnTo>
                <a:lnTo>
                  <a:pt x="83" y="214"/>
                </a:lnTo>
                <a:lnTo>
                  <a:pt x="84" y="213"/>
                </a:lnTo>
                <a:lnTo>
                  <a:pt x="85" y="212"/>
                </a:lnTo>
                <a:lnTo>
                  <a:pt x="86" y="212"/>
                </a:lnTo>
                <a:lnTo>
                  <a:pt x="86" y="211"/>
                </a:lnTo>
                <a:lnTo>
                  <a:pt x="87" y="211"/>
                </a:lnTo>
                <a:lnTo>
                  <a:pt x="88" y="210"/>
                </a:lnTo>
                <a:lnTo>
                  <a:pt x="89" y="210"/>
                </a:lnTo>
                <a:lnTo>
                  <a:pt x="90" y="209"/>
                </a:lnTo>
                <a:lnTo>
                  <a:pt x="90" y="209"/>
                </a:lnTo>
                <a:lnTo>
                  <a:pt x="91" y="209"/>
                </a:lnTo>
                <a:lnTo>
                  <a:pt x="92" y="208"/>
                </a:lnTo>
                <a:lnTo>
                  <a:pt x="93" y="208"/>
                </a:lnTo>
                <a:lnTo>
                  <a:pt x="93" y="207"/>
                </a:lnTo>
                <a:lnTo>
                  <a:pt x="94" y="207"/>
                </a:lnTo>
                <a:lnTo>
                  <a:pt x="95" y="207"/>
                </a:lnTo>
                <a:lnTo>
                  <a:pt x="96" y="206"/>
                </a:lnTo>
                <a:lnTo>
                  <a:pt x="96" y="206"/>
                </a:lnTo>
                <a:lnTo>
                  <a:pt x="97" y="206"/>
                </a:lnTo>
                <a:lnTo>
                  <a:pt x="98" y="205"/>
                </a:lnTo>
                <a:lnTo>
                  <a:pt x="99" y="205"/>
                </a:lnTo>
                <a:lnTo>
                  <a:pt x="100" y="205"/>
                </a:lnTo>
                <a:lnTo>
                  <a:pt x="100" y="205"/>
                </a:lnTo>
                <a:lnTo>
                  <a:pt x="101" y="204"/>
                </a:lnTo>
                <a:lnTo>
                  <a:pt x="102" y="204"/>
                </a:lnTo>
                <a:lnTo>
                  <a:pt x="103" y="204"/>
                </a:lnTo>
                <a:lnTo>
                  <a:pt x="103" y="204"/>
                </a:lnTo>
                <a:lnTo>
                  <a:pt x="104" y="204"/>
                </a:lnTo>
                <a:lnTo>
                  <a:pt x="105" y="204"/>
                </a:lnTo>
                <a:lnTo>
                  <a:pt x="106" y="204"/>
                </a:lnTo>
                <a:lnTo>
                  <a:pt x="106" y="203"/>
                </a:lnTo>
                <a:lnTo>
                  <a:pt x="107" y="203"/>
                </a:lnTo>
                <a:lnTo>
                  <a:pt x="108" y="203"/>
                </a:lnTo>
                <a:lnTo>
                  <a:pt x="109" y="203"/>
                </a:lnTo>
                <a:lnTo>
                  <a:pt x="110" y="203"/>
                </a:lnTo>
                <a:lnTo>
                  <a:pt x="110" y="203"/>
                </a:lnTo>
                <a:lnTo>
                  <a:pt x="111" y="203"/>
                </a:lnTo>
                <a:lnTo>
                  <a:pt x="112" y="203"/>
                </a:lnTo>
                <a:lnTo>
                  <a:pt x="113" y="203"/>
                </a:lnTo>
                <a:lnTo>
                  <a:pt x="113" y="203"/>
                </a:lnTo>
                <a:lnTo>
                  <a:pt x="114" y="203"/>
                </a:lnTo>
                <a:lnTo>
                  <a:pt x="115" y="203"/>
                </a:lnTo>
                <a:lnTo>
                  <a:pt x="116" y="203"/>
                </a:lnTo>
                <a:lnTo>
                  <a:pt x="117" y="203"/>
                </a:lnTo>
                <a:lnTo>
                  <a:pt x="117" y="203"/>
                </a:lnTo>
                <a:lnTo>
                  <a:pt x="118" y="203"/>
                </a:lnTo>
                <a:lnTo>
                  <a:pt x="119" y="203"/>
                </a:lnTo>
                <a:lnTo>
                  <a:pt x="120" y="203"/>
                </a:lnTo>
                <a:lnTo>
                  <a:pt x="120" y="203"/>
                </a:lnTo>
                <a:lnTo>
                  <a:pt x="121" y="203"/>
                </a:lnTo>
                <a:lnTo>
                  <a:pt x="122" y="204"/>
                </a:lnTo>
                <a:lnTo>
                  <a:pt x="123" y="204"/>
                </a:lnTo>
                <a:lnTo>
                  <a:pt x="123" y="204"/>
                </a:lnTo>
                <a:lnTo>
                  <a:pt x="124" y="204"/>
                </a:lnTo>
                <a:lnTo>
                  <a:pt x="125" y="204"/>
                </a:lnTo>
                <a:lnTo>
                  <a:pt x="126" y="204"/>
                </a:lnTo>
                <a:lnTo>
                  <a:pt x="127" y="204"/>
                </a:lnTo>
                <a:lnTo>
                  <a:pt x="127" y="204"/>
                </a:lnTo>
                <a:lnTo>
                  <a:pt x="128" y="204"/>
                </a:lnTo>
                <a:lnTo>
                  <a:pt x="129" y="205"/>
                </a:lnTo>
                <a:lnTo>
                  <a:pt x="130" y="205"/>
                </a:lnTo>
                <a:lnTo>
                  <a:pt x="130" y="205"/>
                </a:lnTo>
                <a:lnTo>
                  <a:pt x="131" y="205"/>
                </a:lnTo>
                <a:lnTo>
                  <a:pt x="132" y="205"/>
                </a:lnTo>
                <a:lnTo>
                  <a:pt x="133" y="205"/>
                </a:lnTo>
                <a:lnTo>
                  <a:pt x="133" y="205"/>
                </a:lnTo>
                <a:lnTo>
                  <a:pt x="134" y="205"/>
                </a:lnTo>
                <a:lnTo>
                  <a:pt x="135" y="206"/>
                </a:lnTo>
                <a:lnTo>
                  <a:pt x="136" y="206"/>
                </a:lnTo>
                <a:lnTo>
                  <a:pt x="137" y="206"/>
                </a:lnTo>
                <a:lnTo>
                  <a:pt x="137" y="206"/>
                </a:lnTo>
                <a:lnTo>
                  <a:pt x="138" y="206"/>
                </a:lnTo>
                <a:lnTo>
                  <a:pt x="139" y="206"/>
                </a:lnTo>
                <a:lnTo>
                  <a:pt x="140" y="206"/>
                </a:lnTo>
                <a:lnTo>
                  <a:pt x="140" y="207"/>
                </a:lnTo>
                <a:lnTo>
                  <a:pt x="141" y="207"/>
                </a:lnTo>
                <a:lnTo>
                  <a:pt x="142" y="207"/>
                </a:lnTo>
                <a:lnTo>
                  <a:pt x="143" y="207"/>
                </a:lnTo>
                <a:lnTo>
                  <a:pt x="144" y="207"/>
                </a:lnTo>
                <a:lnTo>
                  <a:pt x="144" y="207"/>
                </a:lnTo>
                <a:lnTo>
                  <a:pt x="145" y="207"/>
                </a:lnTo>
                <a:lnTo>
                  <a:pt x="146" y="207"/>
                </a:lnTo>
                <a:lnTo>
                  <a:pt x="147" y="207"/>
                </a:lnTo>
                <a:lnTo>
                  <a:pt x="147" y="207"/>
                </a:lnTo>
                <a:lnTo>
                  <a:pt x="148" y="208"/>
                </a:lnTo>
                <a:lnTo>
                  <a:pt x="149" y="208"/>
                </a:lnTo>
                <a:lnTo>
                  <a:pt x="150" y="208"/>
                </a:lnTo>
                <a:lnTo>
                  <a:pt x="150" y="208"/>
                </a:lnTo>
                <a:lnTo>
                  <a:pt x="151" y="208"/>
                </a:lnTo>
                <a:lnTo>
                  <a:pt x="152" y="208"/>
                </a:lnTo>
                <a:lnTo>
                  <a:pt x="153" y="208"/>
                </a:lnTo>
                <a:lnTo>
                  <a:pt x="154" y="208"/>
                </a:lnTo>
                <a:lnTo>
                  <a:pt x="154" y="208"/>
                </a:lnTo>
                <a:lnTo>
                  <a:pt x="155" y="208"/>
                </a:lnTo>
                <a:lnTo>
                  <a:pt x="156" y="208"/>
                </a:lnTo>
                <a:lnTo>
                  <a:pt x="157" y="208"/>
                </a:lnTo>
                <a:lnTo>
                  <a:pt x="157" y="208"/>
                </a:lnTo>
                <a:lnTo>
                  <a:pt x="158" y="208"/>
                </a:lnTo>
                <a:lnTo>
                  <a:pt x="159" y="208"/>
                </a:lnTo>
                <a:lnTo>
                  <a:pt x="160" y="209"/>
                </a:lnTo>
                <a:lnTo>
                  <a:pt x="160" y="209"/>
                </a:lnTo>
                <a:lnTo>
                  <a:pt x="161" y="209"/>
                </a:lnTo>
                <a:lnTo>
                  <a:pt x="162" y="209"/>
                </a:lnTo>
                <a:lnTo>
                  <a:pt x="163" y="209"/>
                </a:lnTo>
                <a:lnTo>
                  <a:pt x="164" y="209"/>
                </a:lnTo>
                <a:lnTo>
                  <a:pt x="164" y="209"/>
                </a:lnTo>
                <a:lnTo>
                  <a:pt x="165" y="209"/>
                </a:lnTo>
                <a:lnTo>
                  <a:pt x="166" y="209"/>
                </a:lnTo>
                <a:lnTo>
                  <a:pt x="167" y="209"/>
                </a:lnTo>
                <a:lnTo>
                  <a:pt x="167" y="209"/>
                </a:lnTo>
                <a:lnTo>
                  <a:pt x="168" y="209"/>
                </a:lnTo>
                <a:lnTo>
                  <a:pt x="169" y="209"/>
                </a:lnTo>
                <a:lnTo>
                  <a:pt x="170" y="209"/>
                </a:lnTo>
                <a:lnTo>
                  <a:pt x="171" y="209"/>
                </a:lnTo>
                <a:lnTo>
                  <a:pt x="171" y="209"/>
                </a:lnTo>
                <a:lnTo>
                  <a:pt x="172" y="209"/>
                </a:lnTo>
                <a:lnTo>
                  <a:pt x="173" y="209"/>
                </a:lnTo>
                <a:lnTo>
                  <a:pt x="174" y="209"/>
                </a:lnTo>
                <a:lnTo>
                  <a:pt x="174" y="209"/>
                </a:lnTo>
                <a:lnTo>
                  <a:pt x="175" y="209"/>
                </a:lnTo>
                <a:lnTo>
                  <a:pt x="176" y="209"/>
                </a:lnTo>
                <a:lnTo>
                  <a:pt x="177" y="209"/>
                </a:lnTo>
                <a:lnTo>
                  <a:pt x="177" y="209"/>
                </a:lnTo>
                <a:lnTo>
                  <a:pt x="178" y="209"/>
                </a:lnTo>
                <a:lnTo>
                  <a:pt x="179" y="209"/>
                </a:lnTo>
                <a:lnTo>
                  <a:pt x="180" y="209"/>
                </a:lnTo>
                <a:lnTo>
                  <a:pt x="181" y="209"/>
                </a:lnTo>
                <a:lnTo>
                  <a:pt x="181" y="209"/>
                </a:lnTo>
                <a:lnTo>
                  <a:pt x="182" y="209"/>
                </a:lnTo>
                <a:lnTo>
                  <a:pt x="183" y="208"/>
                </a:lnTo>
                <a:lnTo>
                  <a:pt x="184" y="208"/>
                </a:lnTo>
                <a:lnTo>
                  <a:pt x="184" y="208"/>
                </a:lnTo>
                <a:lnTo>
                  <a:pt x="185" y="208"/>
                </a:lnTo>
                <a:lnTo>
                  <a:pt x="186" y="208"/>
                </a:lnTo>
                <a:lnTo>
                  <a:pt x="187" y="208"/>
                </a:lnTo>
                <a:lnTo>
                  <a:pt x="187" y="208"/>
                </a:lnTo>
                <a:lnTo>
                  <a:pt x="188" y="208"/>
                </a:lnTo>
                <a:lnTo>
                  <a:pt x="189" y="208"/>
                </a:lnTo>
                <a:lnTo>
                  <a:pt x="190" y="208"/>
                </a:lnTo>
                <a:lnTo>
                  <a:pt x="191" y="208"/>
                </a:lnTo>
                <a:lnTo>
                  <a:pt x="191" y="208"/>
                </a:lnTo>
                <a:lnTo>
                  <a:pt x="192" y="208"/>
                </a:lnTo>
                <a:lnTo>
                  <a:pt x="193" y="208"/>
                </a:lnTo>
                <a:lnTo>
                  <a:pt x="194" y="208"/>
                </a:lnTo>
                <a:lnTo>
                  <a:pt x="194" y="208"/>
                </a:lnTo>
                <a:lnTo>
                  <a:pt x="195" y="208"/>
                </a:lnTo>
                <a:lnTo>
                  <a:pt x="196" y="208"/>
                </a:lnTo>
                <a:lnTo>
                  <a:pt x="197" y="208"/>
                </a:lnTo>
                <a:lnTo>
                  <a:pt x="198" y="208"/>
                </a:lnTo>
                <a:lnTo>
                  <a:pt x="198" y="208"/>
                </a:lnTo>
                <a:lnTo>
                  <a:pt x="199" y="208"/>
                </a:lnTo>
                <a:lnTo>
                  <a:pt x="200" y="208"/>
                </a:lnTo>
                <a:lnTo>
                  <a:pt x="201" y="208"/>
                </a:lnTo>
                <a:lnTo>
                  <a:pt x="201" y="208"/>
                </a:lnTo>
                <a:lnTo>
                  <a:pt x="202" y="208"/>
                </a:lnTo>
                <a:lnTo>
                  <a:pt x="203" y="208"/>
                </a:lnTo>
                <a:lnTo>
                  <a:pt x="204" y="208"/>
                </a:lnTo>
                <a:lnTo>
                  <a:pt x="204" y="208"/>
                </a:lnTo>
                <a:lnTo>
                  <a:pt x="205" y="208"/>
                </a:lnTo>
                <a:lnTo>
                  <a:pt x="206" y="208"/>
                </a:lnTo>
                <a:lnTo>
                  <a:pt x="207" y="208"/>
                </a:lnTo>
                <a:lnTo>
                  <a:pt x="208" y="208"/>
                </a:lnTo>
                <a:lnTo>
                  <a:pt x="208" y="208"/>
                </a:lnTo>
                <a:lnTo>
                  <a:pt x="209" y="208"/>
                </a:lnTo>
                <a:lnTo>
                  <a:pt x="210" y="208"/>
                </a:lnTo>
                <a:lnTo>
                  <a:pt x="211" y="208"/>
                </a:lnTo>
                <a:lnTo>
                  <a:pt x="211" y="208"/>
                </a:lnTo>
                <a:lnTo>
                  <a:pt x="212" y="208"/>
                </a:lnTo>
                <a:lnTo>
                  <a:pt x="213" y="208"/>
                </a:lnTo>
                <a:lnTo>
                  <a:pt x="214" y="208"/>
                </a:lnTo>
                <a:lnTo>
                  <a:pt x="214" y="208"/>
                </a:lnTo>
                <a:lnTo>
                  <a:pt x="215" y="208"/>
                </a:lnTo>
                <a:lnTo>
                  <a:pt x="216" y="207"/>
                </a:lnTo>
                <a:lnTo>
                  <a:pt x="217" y="207"/>
                </a:lnTo>
                <a:lnTo>
                  <a:pt x="218" y="207"/>
                </a:lnTo>
                <a:lnTo>
                  <a:pt x="218" y="207"/>
                </a:lnTo>
                <a:lnTo>
                  <a:pt x="219" y="207"/>
                </a:lnTo>
                <a:lnTo>
                  <a:pt x="220" y="207"/>
                </a:lnTo>
                <a:lnTo>
                  <a:pt x="221" y="207"/>
                </a:lnTo>
                <a:lnTo>
                  <a:pt x="221" y="207"/>
                </a:lnTo>
                <a:lnTo>
                  <a:pt x="222" y="207"/>
                </a:lnTo>
                <a:lnTo>
                  <a:pt x="223" y="207"/>
                </a:lnTo>
                <a:lnTo>
                  <a:pt x="224" y="207"/>
                </a:lnTo>
                <a:lnTo>
                  <a:pt x="225" y="207"/>
                </a:lnTo>
                <a:lnTo>
                  <a:pt x="225" y="207"/>
                </a:lnTo>
                <a:lnTo>
                  <a:pt x="226" y="207"/>
                </a:lnTo>
                <a:lnTo>
                  <a:pt x="227" y="207"/>
                </a:lnTo>
                <a:lnTo>
                  <a:pt x="228" y="207"/>
                </a:lnTo>
                <a:lnTo>
                  <a:pt x="228" y="207"/>
                </a:lnTo>
                <a:lnTo>
                  <a:pt x="229" y="207"/>
                </a:lnTo>
                <a:lnTo>
                  <a:pt x="230" y="207"/>
                </a:lnTo>
                <a:lnTo>
                  <a:pt x="231" y="207"/>
                </a:lnTo>
                <a:lnTo>
                  <a:pt x="231" y="207"/>
                </a:lnTo>
                <a:lnTo>
                  <a:pt x="232" y="207"/>
                </a:lnTo>
                <a:lnTo>
                  <a:pt x="233" y="207"/>
                </a:lnTo>
                <a:lnTo>
                  <a:pt x="234" y="207"/>
                </a:lnTo>
                <a:lnTo>
                  <a:pt x="235" y="207"/>
                </a:lnTo>
                <a:lnTo>
                  <a:pt x="235" y="207"/>
                </a:lnTo>
                <a:lnTo>
                  <a:pt x="236" y="207"/>
                </a:lnTo>
                <a:lnTo>
                  <a:pt x="237" y="207"/>
                </a:lnTo>
                <a:lnTo>
                  <a:pt x="238" y="207"/>
                </a:lnTo>
                <a:lnTo>
                  <a:pt x="238" y="207"/>
                </a:lnTo>
                <a:lnTo>
                  <a:pt x="239" y="207"/>
                </a:lnTo>
                <a:lnTo>
                  <a:pt x="240" y="207"/>
                </a:lnTo>
                <a:lnTo>
                  <a:pt x="241" y="207"/>
                </a:lnTo>
                <a:lnTo>
                  <a:pt x="241" y="207"/>
                </a:lnTo>
                <a:lnTo>
                  <a:pt x="242" y="207"/>
                </a:lnTo>
                <a:lnTo>
                  <a:pt x="243" y="207"/>
                </a:lnTo>
                <a:lnTo>
                  <a:pt x="244" y="207"/>
                </a:lnTo>
                <a:lnTo>
                  <a:pt x="245" y="207"/>
                </a:lnTo>
                <a:lnTo>
                  <a:pt x="245" y="207"/>
                </a:lnTo>
                <a:lnTo>
                  <a:pt x="246" y="207"/>
                </a:lnTo>
                <a:lnTo>
                  <a:pt x="247" y="207"/>
                </a:lnTo>
                <a:lnTo>
                  <a:pt x="248" y="207"/>
                </a:lnTo>
                <a:lnTo>
                  <a:pt x="248" y="207"/>
                </a:lnTo>
                <a:lnTo>
                  <a:pt x="249" y="207"/>
                </a:lnTo>
                <a:lnTo>
                  <a:pt x="250" y="207"/>
                </a:lnTo>
                <a:lnTo>
                  <a:pt x="251" y="207"/>
                </a:lnTo>
                <a:lnTo>
                  <a:pt x="252" y="207"/>
                </a:lnTo>
                <a:lnTo>
                  <a:pt x="252" y="207"/>
                </a:lnTo>
                <a:lnTo>
                  <a:pt x="253" y="207"/>
                </a:lnTo>
                <a:lnTo>
                  <a:pt x="254" y="207"/>
                </a:lnTo>
                <a:lnTo>
                  <a:pt x="255" y="207"/>
                </a:lnTo>
                <a:lnTo>
                  <a:pt x="255" y="207"/>
                </a:lnTo>
                <a:lnTo>
                  <a:pt x="256" y="207"/>
                </a:lnTo>
                <a:lnTo>
                  <a:pt x="257" y="207"/>
                </a:lnTo>
                <a:lnTo>
                  <a:pt x="258" y="207"/>
                </a:lnTo>
                <a:lnTo>
                  <a:pt x="258" y="207"/>
                </a:lnTo>
                <a:lnTo>
                  <a:pt x="259" y="207"/>
                </a:lnTo>
                <a:lnTo>
                  <a:pt x="260" y="207"/>
                </a:lnTo>
                <a:lnTo>
                  <a:pt x="261" y="207"/>
                </a:lnTo>
                <a:lnTo>
                  <a:pt x="262" y="207"/>
                </a:lnTo>
                <a:lnTo>
                  <a:pt x="262" y="207"/>
                </a:lnTo>
                <a:lnTo>
                  <a:pt x="263" y="207"/>
                </a:lnTo>
                <a:lnTo>
                  <a:pt x="264" y="207"/>
                </a:lnTo>
                <a:lnTo>
                  <a:pt x="265" y="207"/>
                </a:lnTo>
                <a:lnTo>
                  <a:pt x="265" y="207"/>
                </a:lnTo>
                <a:lnTo>
                  <a:pt x="266" y="207"/>
                </a:lnTo>
                <a:lnTo>
                  <a:pt x="267" y="207"/>
                </a:lnTo>
                <a:lnTo>
                  <a:pt x="268" y="207"/>
                </a:lnTo>
                <a:lnTo>
                  <a:pt x="268" y="207"/>
                </a:lnTo>
                <a:lnTo>
                  <a:pt x="269" y="207"/>
                </a:lnTo>
                <a:lnTo>
                  <a:pt x="270" y="207"/>
                </a:lnTo>
                <a:lnTo>
                  <a:pt x="271" y="207"/>
                </a:lnTo>
                <a:lnTo>
                  <a:pt x="272" y="207"/>
                </a:lnTo>
                <a:lnTo>
                  <a:pt x="272" y="207"/>
                </a:lnTo>
                <a:lnTo>
                  <a:pt x="273" y="207"/>
                </a:lnTo>
                <a:lnTo>
                  <a:pt x="274" y="207"/>
                </a:lnTo>
                <a:lnTo>
                  <a:pt x="275" y="207"/>
                </a:lnTo>
                <a:lnTo>
                  <a:pt x="275" y="207"/>
                </a:lnTo>
                <a:lnTo>
                  <a:pt x="276" y="207"/>
                </a:lnTo>
                <a:lnTo>
                  <a:pt x="277" y="207"/>
                </a:lnTo>
                <a:lnTo>
                  <a:pt x="278" y="207"/>
                </a:lnTo>
                <a:lnTo>
                  <a:pt x="279" y="207"/>
                </a:lnTo>
                <a:lnTo>
                  <a:pt x="279" y="207"/>
                </a:lnTo>
                <a:lnTo>
                  <a:pt x="280" y="207"/>
                </a:lnTo>
                <a:lnTo>
                  <a:pt x="281" y="207"/>
                </a:lnTo>
              </a:path>
            </a:pathLst>
          </a:custGeom>
          <a:noFill/>
          <a:ln w="22225" cap="flat">
            <a:solidFill>
              <a:srgbClr val="4876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3" name="Freeform 171">
            <a:extLst>
              <a:ext uri="{FF2B5EF4-FFF2-40B4-BE49-F238E27FC236}">
                <a16:creationId xmlns:a16="http://schemas.microsoft.com/office/drawing/2014/main" id="{11F475D2-FCB7-358D-513C-1E0555C5DF51}"/>
              </a:ext>
            </a:extLst>
          </p:cNvPr>
          <p:cNvSpPr>
            <a:spLocks noEditPoints="1"/>
          </p:cNvSpPr>
          <p:nvPr/>
        </p:nvSpPr>
        <p:spPr bwMode="auto">
          <a:xfrm>
            <a:off x="1143613" y="6329962"/>
            <a:ext cx="2108200" cy="338138"/>
          </a:xfrm>
          <a:custGeom>
            <a:avLst/>
            <a:gdLst>
              <a:gd name="T0" fmla="*/ 1 w 280"/>
              <a:gd name="T1" fmla="*/ 44 h 45"/>
              <a:gd name="T2" fmla="*/ 8 w 280"/>
              <a:gd name="T3" fmla="*/ 38 h 45"/>
              <a:gd name="T4" fmla="*/ 14 w 280"/>
              <a:gd name="T5" fmla="*/ 30 h 45"/>
              <a:gd name="T6" fmla="*/ 18 w 280"/>
              <a:gd name="T7" fmla="*/ 21 h 45"/>
              <a:gd name="T8" fmla="*/ 21 w 280"/>
              <a:gd name="T9" fmla="*/ 11 h 45"/>
              <a:gd name="T10" fmla="*/ 26 w 280"/>
              <a:gd name="T11" fmla="*/ 1 h 45"/>
              <a:gd name="T12" fmla="*/ 28 w 280"/>
              <a:gd name="T13" fmla="*/ 0 h 45"/>
              <a:gd name="T14" fmla="*/ 34 w 280"/>
              <a:gd name="T15" fmla="*/ 9 h 45"/>
              <a:gd name="T16" fmla="*/ 38 w 280"/>
              <a:gd name="T17" fmla="*/ 20 h 45"/>
              <a:gd name="T18" fmla="*/ 43 w 280"/>
              <a:gd name="T19" fmla="*/ 28 h 45"/>
              <a:gd name="T20" fmla="*/ 50 w 280"/>
              <a:gd name="T21" fmla="*/ 34 h 45"/>
              <a:gd name="T22" fmla="*/ 52 w 280"/>
              <a:gd name="T23" fmla="*/ 35 h 45"/>
              <a:gd name="T24" fmla="*/ 62 w 280"/>
              <a:gd name="T25" fmla="*/ 36 h 45"/>
              <a:gd name="T26" fmla="*/ 72 w 280"/>
              <a:gd name="T27" fmla="*/ 36 h 45"/>
              <a:gd name="T28" fmla="*/ 75 w 280"/>
              <a:gd name="T29" fmla="*/ 36 h 45"/>
              <a:gd name="T30" fmla="*/ 85 w 280"/>
              <a:gd name="T31" fmla="*/ 36 h 45"/>
              <a:gd name="T32" fmla="*/ 86 w 280"/>
              <a:gd name="T33" fmla="*/ 35 h 45"/>
              <a:gd name="T34" fmla="*/ 97 w 280"/>
              <a:gd name="T35" fmla="*/ 35 h 45"/>
              <a:gd name="T36" fmla="*/ 106 w 280"/>
              <a:gd name="T37" fmla="*/ 34 h 45"/>
              <a:gd name="T38" fmla="*/ 109 w 280"/>
              <a:gd name="T39" fmla="*/ 34 h 45"/>
              <a:gd name="T40" fmla="*/ 118 w 280"/>
              <a:gd name="T41" fmla="*/ 33 h 45"/>
              <a:gd name="T42" fmla="*/ 120 w 280"/>
              <a:gd name="T43" fmla="*/ 33 h 45"/>
              <a:gd name="T44" fmla="*/ 131 w 280"/>
              <a:gd name="T45" fmla="*/ 33 h 45"/>
              <a:gd name="T46" fmla="*/ 141 w 280"/>
              <a:gd name="T47" fmla="*/ 33 h 45"/>
              <a:gd name="T48" fmla="*/ 144 w 280"/>
              <a:gd name="T49" fmla="*/ 33 h 45"/>
              <a:gd name="T50" fmla="*/ 154 w 280"/>
              <a:gd name="T51" fmla="*/ 33 h 45"/>
              <a:gd name="T52" fmla="*/ 156 w 280"/>
              <a:gd name="T53" fmla="*/ 33 h 45"/>
              <a:gd name="T54" fmla="*/ 167 w 280"/>
              <a:gd name="T55" fmla="*/ 33 h 45"/>
              <a:gd name="T56" fmla="*/ 177 w 280"/>
              <a:gd name="T57" fmla="*/ 33 h 45"/>
              <a:gd name="T58" fmla="*/ 180 w 280"/>
              <a:gd name="T59" fmla="*/ 33 h 45"/>
              <a:gd name="T60" fmla="*/ 190 w 280"/>
              <a:gd name="T61" fmla="*/ 33 h 45"/>
              <a:gd name="T62" fmla="*/ 192 w 280"/>
              <a:gd name="T63" fmla="*/ 33 h 45"/>
              <a:gd name="T64" fmla="*/ 203 w 280"/>
              <a:gd name="T65" fmla="*/ 33 h 45"/>
              <a:gd name="T66" fmla="*/ 213 w 280"/>
              <a:gd name="T67" fmla="*/ 33 h 45"/>
              <a:gd name="T68" fmla="*/ 216 w 280"/>
              <a:gd name="T69" fmla="*/ 33 h 45"/>
              <a:gd name="T70" fmla="*/ 226 w 280"/>
              <a:gd name="T71" fmla="*/ 33 h 45"/>
              <a:gd name="T72" fmla="*/ 228 w 280"/>
              <a:gd name="T73" fmla="*/ 33 h 45"/>
              <a:gd name="T74" fmla="*/ 239 w 280"/>
              <a:gd name="T75" fmla="*/ 33 h 45"/>
              <a:gd name="T76" fmla="*/ 249 w 280"/>
              <a:gd name="T77" fmla="*/ 33 h 45"/>
              <a:gd name="T78" fmla="*/ 252 w 280"/>
              <a:gd name="T79" fmla="*/ 33 h 45"/>
              <a:gd name="T80" fmla="*/ 262 w 280"/>
              <a:gd name="T81" fmla="*/ 33 h 45"/>
              <a:gd name="T82" fmla="*/ 264 w 280"/>
              <a:gd name="T83" fmla="*/ 33 h 45"/>
              <a:gd name="T84" fmla="*/ 275 w 280"/>
              <a:gd name="T85" fmla="*/ 3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0" h="45">
                <a:moveTo>
                  <a:pt x="7" y="40"/>
                </a:moveTo>
                <a:lnTo>
                  <a:pt x="8" y="39"/>
                </a:lnTo>
                <a:lnTo>
                  <a:pt x="8" y="38"/>
                </a:lnTo>
                <a:lnTo>
                  <a:pt x="8" y="38"/>
                </a:lnTo>
                <a:moveTo>
                  <a:pt x="13" y="32"/>
                </a:moveTo>
                <a:lnTo>
                  <a:pt x="14" y="30"/>
                </a:lnTo>
                <a:lnTo>
                  <a:pt x="14" y="30"/>
                </a:lnTo>
                <a:moveTo>
                  <a:pt x="17" y="22"/>
                </a:moveTo>
                <a:lnTo>
                  <a:pt x="18" y="21"/>
                </a:lnTo>
                <a:lnTo>
                  <a:pt x="18" y="19"/>
                </a:lnTo>
                <a:lnTo>
                  <a:pt x="18" y="19"/>
                </a:lnTo>
                <a:moveTo>
                  <a:pt x="21" y="11"/>
                </a:moveTo>
                <a:lnTo>
                  <a:pt x="22" y="9"/>
                </a:lnTo>
                <a:lnTo>
                  <a:pt x="22" y="9"/>
                </a:lnTo>
                <a:moveTo>
                  <a:pt x="26" y="1"/>
                </a:move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moveTo>
                  <a:pt x="33" y="7"/>
                </a:moveTo>
                <a:lnTo>
                  <a:pt x="34" y="9"/>
                </a:lnTo>
                <a:lnTo>
                  <a:pt x="34" y="9"/>
                </a:lnTo>
                <a:moveTo>
                  <a:pt x="37" y="17"/>
                </a:moveTo>
                <a:lnTo>
                  <a:pt x="38" y="18"/>
                </a:lnTo>
                <a:lnTo>
                  <a:pt x="38" y="20"/>
                </a:lnTo>
                <a:lnTo>
                  <a:pt x="38" y="20"/>
                </a:lnTo>
                <a:moveTo>
                  <a:pt x="42" y="27"/>
                </a:moveTo>
                <a:lnTo>
                  <a:pt x="43" y="28"/>
                </a:lnTo>
                <a:lnTo>
                  <a:pt x="44" y="29"/>
                </a:lnTo>
                <a:lnTo>
                  <a:pt x="44" y="29"/>
                </a:lnTo>
                <a:moveTo>
                  <a:pt x="50" y="34"/>
                </a:moveTo>
                <a:lnTo>
                  <a:pt x="51" y="34"/>
                </a:lnTo>
                <a:lnTo>
                  <a:pt x="52" y="35"/>
                </a:lnTo>
                <a:lnTo>
                  <a:pt x="52" y="35"/>
                </a:lnTo>
                <a:moveTo>
                  <a:pt x="60" y="36"/>
                </a:moveTo>
                <a:lnTo>
                  <a:pt x="61" y="36"/>
                </a:lnTo>
                <a:lnTo>
                  <a:pt x="62" y="36"/>
                </a:lnTo>
                <a:lnTo>
                  <a:pt x="63" y="36"/>
                </a:lnTo>
                <a:lnTo>
                  <a:pt x="63" y="36"/>
                </a:lnTo>
                <a:moveTo>
                  <a:pt x="72" y="36"/>
                </a:moveTo>
                <a:lnTo>
                  <a:pt x="73" y="36"/>
                </a:lnTo>
                <a:lnTo>
                  <a:pt x="74" y="36"/>
                </a:lnTo>
                <a:lnTo>
                  <a:pt x="75" y="36"/>
                </a:lnTo>
                <a:lnTo>
                  <a:pt x="75" y="36"/>
                </a:lnTo>
                <a:moveTo>
                  <a:pt x="84" y="36"/>
                </a:moveTo>
                <a:lnTo>
                  <a:pt x="85" y="36"/>
                </a:lnTo>
                <a:lnTo>
                  <a:pt x="85" y="35"/>
                </a:lnTo>
                <a:lnTo>
                  <a:pt x="86" y="35"/>
                </a:lnTo>
                <a:lnTo>
                  <a:pt x="86" y="35"/>
                </a:lnTo>
                <a:moveTo>
                  <a:pt x="95" y="35"/>
                </a:moveTo>
                <a:lnTo>
                  <a:pt x="96" y="35"/>
                </a:lnTo>
                <a:lnTo>
                  <a:pt x="97" y="35"/>
                </a:lnTo>
                <a:lnTo>
                  <a:pt x="98" y="35"/>
                </a:lnTo>
                <a:lnTo>
                  <a:pt x="98" y="35"/>
                </a:lnTo>
                <a:moveTo>
                  <a:pt x="106" y="34"/>
                </a:moveTo>
                <a:lnTo>
                  <a:pt x="107" y="34"/>
                </a:lnTo>
                <a:lnTo>
                  <a:pt x="108" y="34"/>
                </a:lnTo>
                <a:lnTo>
                  <a:pt x="109" y="34"/>
                </a:lnTo>
                <a:lnTo>
                  <a:pt x="109" y="34"/>
                </a:lnTo>
                <a:moveTo>
                  <a:pt x="117" y="33"/>
                </a:moveTo>
                <a:lnTo>
                  <a:pt x="118" y="33"/>
                </a:lnTo>
                <a:lnTo>
                  <a:pt x="119" y="33"/>
                </a:lnTo>
                <a:lnTo>
                  <a:pt x="120" y="33"/>
                </a:lnTo>
                <a:lnTo>
                  <a:pt x="120" y="33"/>
                </a:lnTo>
                <a:moveTo>
                  <a:pt x="129" y="33"/>
                </a:moveTo>
                <a:lnTo>
                  <a:pt x="130" y="33"/>
                </a:lnTo>
                <a:lnTo>
                  <a:pt x="131" y="33"/>
                </a:lnTo>
                <a:lnTo>
                  <a:pt x="132" y="33"/>
                </a:lnTo>
                <a:lnTo>
                  <a:pt x="132" y="33"/>
                </a:lnTo>
                <a:moveTo>
                  <a:pt x="141" y="33"/>
                </a:moveTo>
                <a:lnTo>
                  <a:pt x="142" y="33"/>
                </a:lnTo>
                <a:lnTo>
                  <a:pt x="143" y="33"/>
                </a:lnTo>
                <a:lnTo>
                  <a:pt x="144" y="33"/>
                </a:lnTo>
                <a:lnTo>
                  <a:pt x="144" y="33"/>
                </a:lnTo>
                <a:moveTo>
                  <a:pt x="153" y="33"/>
                </a:moveTo>
                <a:lnTo>
                  <a:pt x="154" y="33"/>
                </a:lnTo>
                <a:lnTo>
                  <a:pt x="155" y="33"/>
                </a:lnTo>
                <a:lnTo>
                  <a:pt x="156" y="33"/>
                </a:lnTo>
                <a:lnTo>
                  <a:pt x="156" y="33"/>
                </a:lnTo>
                <a:moveTo>
                  <a:pt x="165" y="33"/>
                </a:moveTo>
                <a:lnTo>
                  <a:pt x="166" y="33"/>
                </a:lnTo>
                <a:lnTo>
                  <a:pt x="167" y="33"/>
                </a:lnTo>
                <a:lnTo>
                  <a:pt x="168" y="33"/>
                </a:lnTo>
                <a:lnTo>
                  <a:pt x="168" y="33"/>
                </a:lnTo>
                <a:moveTo>
                  <a:pt x="177" y="33"/>
                </a:moveTo>
                <a:lnTo>
                  <a:pt x="178" y="33"/>
                </a:lnTo>
                <a:lnTo>
                  <a:pt x="179" y="33"/>
                </a:lnTo>
                <a:lnTo>
                  <a:pt x="180" y="33"/>
                </a:lnTo>
                <a:lnTo>
                  <a:pt x="180" y="33"/>
                </a:lnTo>
                <a:moveTo>
                  <a:pt x="189" y="33"/>
                </a:moveTo>
                <a:lnTo>
                  <a:pt x="190" y="33"/>
                </a:lnTo>
                <a:lnTo>
                  <a:pt x="191" y="33"/>
                </a:lnTo>
                <a:lnTo>
                  <a:pt x="192" y="33"/>
                </a:lnTo>
                <a:lnTo>
                  <a:pt x="192" y="33"/>
                </a:lnTo>
                <a:moveTo>
                  <a:pt x="201" y="33"/>
                </a:moveTo>
                <a:lnTo>
                  <a:pt x="202" y="33"/>
                </a:lnTo>
                <a:lnTo>
                  <a:pt x="203" y="33"/>
                </a:lnTo>
                <a:lnTo>
                  <a:pt x="204" y="33"/>
                </a:lnTo>
                <a:lnTo>
                  <a:pt x="204" y="33"/>
                </a:lnTo>
                <a:moveTo>
                  <a:pt x="213" y="33"/>
                </a:moveTo>
                <a:lnTo>
                  <a:pt x="214" y="33"/>
                </a:lnTo>
                <a:lnTo>
                  <a:pt x="215" y="33"/>
                </a:lnTo>
                <a:lnTo>
                  <a:pt x="216" y="33"/>
                </a:lnTo>
                <a:lnTo>
                  <a:pt x="216" y="33"/>
                </a:lnTo>
                <a:moveTo>
                  <a:pt x="225" y="33"/>
                </a:moveTo>
                <a:lnTo>
                  <a:pt x="226" y="33"/>
                </a:lnTo>
                <a:lnTo>
                  <a:pt x="227" y="33"/>
                </a:lnTo>
                <a:lnTo>
                  <a:pt x="228" y="33"/>
                </a:lnTo>
                <a:lnTo>
                  <a:pt x="228" y="33"/>
                </a:lnTo>
                <a:moveTo>
                  <a:pt x="237" y="33"/>
                </a:moveTo>
                <a:lnTo>
                  <a:pt x="238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moveTo>
                  <a:pt x="249" y="33"/>
                </a:moveTo>
                <a:lnTo>
                  <a:pt x="250" y="33"/>
                </a:lnTo>
                <a:lnTo>
                  <a:pt x="251" y="33"/>
                </a:lnTo>
                <a:lnTo>
                  <a:pt x="252" y="33"/>
                </a:lnTo>
                <a:lnTo>
                  <a:pt x="252" y="33"/>
                </a:lnTo>
                <a:moveTo>
                  <a:pt x="261" y="33"/>
                </a:moveTo>
                <a:lnTo>
                  <a:pt x="262" y="33"/>
                </a:lnTo>
                <a:lnTo>
                  <a:pt x="263" y="33"/>
                </a:lnTo>
                <a:lnTo>
                  <a:pt x="264" y="33"/>
                </a:lnTo>
                <a:lnTo>
                  <a:pt x="264" y="33"/>
                </a:lnTo>
                <a:moveTo>
                  <a:pt x="273" y="33"/>
                </a:moveTo>
                <a:lnTo>
                  <a:pt x="274" y="33"/>
                </a:lnTo>
                <a:lnTo>
                  <a:pt x="275" y="33"/>
                </a:lnTo>
                <a:lnTo>
                  <a:pt x="276" y="33"/>
                </a:lnTo>
                <a:lnTo>
                  <a:pt x="276" y="33"/>
                </a:lnTo>
              </a:path>
            </a:pathLst>
          </a:custGeom>
          <a:noFill/>
          <a:ln w="22225" cap="flat">
            <a:solidFill>
              <a:srgbClr val="436EE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4" name="Freeform 172">
            <a:extLst>
              <a:ext uri="{FF2B5EF4-FFF2-40B4-BE49-F238E27FC236}">
                <a16:creationId xmlns:a16="http://schemas.microsoft.com/office/drawing/2014/main" id="{76FB6134-E99A-1590-8ACE-56D2D1553C6B}"/>
              </a:ext>
            </a:extLst>
          </p:cNvPr>
          <p:cNvSpPr>
            <a:spLocks noEditPoints="1"/>
          </p:cNvSpPr>
          <p:nvPr/>
        </p:nvSpPr>
        <p:spPr bwMode="auto">
          <a:xfrm>
            <a:off x="1143613" y="5817199"/>
            <a:ext cx="2108200" cy="858838"/>
          </a:xfrm>
          <a:custGeom>
            <a:avLst/>
            <a:gdLst>
              <a:gd name="T0" fmla="*/ 2 w 280"/>
              <a:gd name="T1" fmla="*/ 113 h 114"/>
              <a:gd name="T2" fmla="*/ 4 w 280"/>
              <a:gd name="T3" fmla="*/ 111 h 114"/>
              <a:gd name="T4" fmla="*/ 7 w 280"/>
              <a:gd name="T5" fmla="*/ 109 h 114"/>
              <a:gd name="T6" fmla="*/ 13 w 280"/>
              <a:gd name="T7" fmla="*/ 98 h 114"/>
              <a:gd name="T8" fmla="*/ 15 w 280"/>
              <a:gd name="T9" fmla="*/ 92 h 114"/>
              <a:gd name="T10" fmla="*/ 17 w 280"/>
              <a:gd name="T11" fmla="*/ 87 h 114"/>
              <a:gd name="T12" fmla="*/ 21 w 280"/>
              <a:gd name="T13" fmla="*/ 70 h 114"/>
              <a:gd name="T14" fmla="*/ 24 w 280"/>
              <a:gd name="T15" fmla="*/ 52 h 114"/>
              <a:gd name="T16" fmla="*/ 25 w 280"/>
              <a:gd name="T17" fmla="*/ 40 h 114"/>
              <a:gd name="T18" fmla="*/ 29 w 280"/>
              <a:gd name="T19" fmla="*/ 20 h 114"/>
              <a:gd name="T20" fmla="*/ 33 w 280"/>
              <a:gd name="T21" fmla="*/ 5 h 114"/>
              <a:gd name="T22" fmla="*/ 35 w 280"/>
              <a:gd name="T23" fmla="*/ 1 h 114"/>
              <a:gd name="T24" fmla="*/ 38 w 280"/>
              <a:gd name="T25" fmla="*/ 1 h 114"/>
              <a:gd name="T26" fmla="*/ 39 w 280"/>
              <a:gd name="T27" fmla="*/ 3 h 114"/>
              <a:gd name="T28" fmla="*/ 45 w 280"/>
              <a:gd name="T29" fmla="*/ 18 h 114"/>
              <a:gd name="T30" fmla="*/ 48 w 280"/>
              <a:gd name="T31" fmla="*/ 25 h 114"/>
              <a:gd name="T32" fmla="*/ 52 w 280"/>
              <a:gd name="T33" fmla="*/ 38 h 114"/>
              <a:gd name="T34" fmla="*/ 55 w 280"/>
              <a:gd name="T35" fmla="*/ 44 h 114"/>
              <a:gd name="T36" fmla="*/ 61 w 280"/>
              <a:gd name="T37" fmla="*/ 56 h 114"/>
              <a:gd name="T38" fmla="*/ 63 w 280"/>
              <a:gd name="T39" fmla="*/ 59 h 114"/>
              <a:gd name="T40" fmla="*/ 65 w 280"/>
              <a:gd name="T41" fmla="*/ 62 h 114"/>
              <a:gd name="T42" fmla="*/ 68 w 280"/>
              <a:gd name="T43" fmla="*/ 65 h 114"/>
              <a:gd name="T44" fmla="*/ 76 w 280"/>
              <a:gd name="T45" fmla="*/ 71 h 114"/>
              <a:gd name="T46" fmla="*/ 79 w 280"/>
              <a:gd name="T47" fmla="*/ 73 h 114"/>
              <a:gd name="T48" fmla="*/ 82 w 280"/>
              <a:gd name="T49" fmla="*/ 73 h 114"/>
              <a:gd name="T50" fmla="*/ 84 w 280"/>
              <a:gd name="T51" fmla="*/ 74 h 114"/>
              <a:gd name="T52" fmla="*/ 96 w 280"/>
              <a:gd name="T53" fmla="*/ 75 h 114"/>
              <a:gd name="T54" fmla="*/ 99 w 280"/>
              <a:gd name="T55" fmla="*/ 75 h 114"/>
              <a:gd name="T56" fmla="*/ 102 w 280"/>
              <a:gd name="T57" fmla="*/ 75 h 114"/>
              <a:gd name="T58" fmla="*/ 105 w 280"/>
              <a:gd name="T59" fmla="*/ 74 h 114"/>
              <a:gd name="T60" fmla="*/ 107 w 280"/>
              <a:gd name="T61" fmla="*/ 74 h 114"/>
              <a:gd name="T62" fmla="*/ 119 w 280"/>
              <a:gd name="T63" fmla="*/ 72 h 114"/>
              <a:gd name="T64" fmla="*/ 122 w 280"/>
              <a:gd name="T65" fmla="*/ 71 h 114"/>
              <a:gd name="T66" fmla="*/ 125 w 280"/>
              <a:gd name="T67" fmla="*/ 71 h 114"/>
              <a:gd name="T68" fmla="*/ 127 w 280"/>
              <a:gd name="T69" fmla="*/ 70 h 114"/>
              <a:gd name="T70" fmla="*/ 139 w 280"/>
              <a:gd name="T71" fmla="*/ 69 h 114"/>
              <a:gd name="T72" fmla="*/ 142 w 280"/>
              <a:gd name="T73" fmla="*/ 68 h 114"/>
              <a:gd name="T74" fmla="*/ 145 w 280"/>
              <a:gd name="T75" fmla="*/ 68 h 114"/>
              <a:gd name="T76" fmla="*/ 148 w 280"/>
              <a:gd name="T77" fmla="*/ 68 h 114"/>
              <a:gd name="T78" fmla="*/ 161 w 280"/>
              <a:gd name="T79" fmla="*/ 68 h 114"/>
              <a:gd name="T80" fmla="*/ 164 w 280"/>
              <a:gd name="T81" fmla="*/ 68 h 114"/>
              <a:gd name="T82" fmla="*/ 167 w 280"/>
              <a:gd name="T83" fmla="*/ 68 h 114"/>
              <a:gd name="T84" fmla="*/ 170 w 280"/>
              <a:gd name="T85" fmla="*/ 68 h 114"/>
              <a:gd name="T86" fmla="*/ 173 w 280"/>
              <a:gd name="T87" fmla="*/ 68 h 114"/>
              <a:gd name="T88" fmla="*/ 185 w 280"/>
              <a:gd name="T89" fmla="*/ 69 h 114"/>
              <a:gd name="T90" fmla="*/ 188 w 280"/>
              <a:gd name="T91" fmla="*/ 69 h 114"/>
              <a:gd name="T92" fmla="*/ 191 w 280"/>
              <a:gd name="T93" fmla="*/ 69 h 114"/>
              <a:gd name="T94" fmla="*/ 194 w 280"/>
              <a:gd name="T95" fmla="*/ 69 h 114"/>
              <a:gd name="T96" fmla="*/ 196 w 280"/>
              <a:gd name="T97" fmla="*/ 69 h 114"/>
              <a:gd name="T98" fmla="*/ 210 w 280"/>
              <a:gd name="T99" fmla="*/ 69 h 114"/>
              <a:gd name="T100" fmla="*/ 213 w 280"/>
              <a:gd name="T101" fmla="*/ 69 h 114"/>
              <a:gd name="T102" fmla="*/ 216 w 280"/>
              <a:gd name="T103" fmla="*/ 69 h 114"/>
              <a:gd name="T104" fmla="*/ 219 w 280"/>
              <a:gd name="T105" fmla="*/ 69 h 114"/>
              <a:gd name="T106" fmla="*/ 232 w 280"/>
              <a:gd name="T107" fmla="*/ 69 h 114"/>
              <a:gd name="T108" fmla="*/ 235 w 280"/>
              <a:gd name="T109" fmla="*/ 69 h 114"/>
              <a:gd name="T110" fmla="*/ 238 w 280"/>
              <a:gd name="T111" fmla="*/ 69 h 114"/>
              <a:gd name="T112" fmla="*/ 241 w 280"/>
              <a:gd name="T113" fmla="*/ 69 h 114"/>
              <a:gd name="T114" fmla="*/ 244 w 280"/>
              <a:gd name="T115" fmla="*/ 69 h 114"/>
              <a:gd name="T116" fmla="*/ 257 w 280"/>
              <a:gd name="T117" fmla="*/ 69 h 114"/>
              <a:gd name="T118" fmla="*/ 260 w 280"/>
              <a:gd name="T119" fmla="*/ 69 h 114"/>
              <a:gd name="T120" fmla="*/ 263 w 280"/>
              <a:gd name="T121" fmla="*/ 69 h 114"/>
              <a:gd name="T122" fmla="*/ 266 w 280"/>
              <a:gd name="T123" fmla="*/ 69 h 114"/>
              <a:gd name="T124" fmla="*/ 268 w 280"/>
              <a:gd name="T125" fmla="*/ 6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0" h="114">
                <a:moveTo>
                  <a:pt x="13" y="98"/>
                </a:moveTo>
                <a:lnTo>
                  <a:pt x="14" y="97"/>
                </a:lnTo>
                <a:lnTo>
                  <a:pt x="14" y="95"/>
                </a:lnTo>
                <a:lnTo>
                  <a:pt x="15" y="92"/>
                </a:lnTo>
                <a:lnTo>
                  <a:pt x="16" y="90"/>
                </a:lnTo>
                <a:lnTo>
                  <a:pt x="17" y="87"/>
                </a:lnTo>
                <a:lnTo>
                  <a:pt x="17" y="87"/>
                </a:lnTo>
                <a:moveTo>
                  <a:pt x="20" y="75"/>
                </a:moveTo>
                <a:lnTo>
                  <a:pt x="20" y="74"/>
                </a:lnTo>
                <a:lnTo>
                  <a:pt x="21" y="70"/>
                </a:lnTo>
                <a:lnTo>
                  <a:pt x="21" y="66"/>
                </a:lnTo>
                <a:lnTo>
                  <a:pt x="22" y="63"/>
                </a:lnTo>
                <a:moveTo>
                  <a:pt x="24" y="52"/>
                </a:moveTo>
                <a:lnTo>
                  <a:pt x="24" y="47"/>
                </a:lnTo>
                <a:lnTo>
                  <a:pt x="25" y="42"/>
                </a:lnTo>
                <a:lnTo>
                  <a:pt x="25" y="40"/>
                </a:lnTo>
                <a:moveTo>
                  <a:pt x="28" y="28"/>
                </a:moveTo>
                <a:lnTo>
                  <a:pt x="28" y="24"/>
                </a:lnTo>
                <a:lnTo>
                  <a:pt x="29" y="20"/>
                </a:lnTo>
                <a:lnTo>
                  <a:pt x="30" y="16"/>
                </a:lnTo>
                <a:lnTo>
                  <a:pt x="30" y="16"/>
                </a:lnTo>
                <a:moveTo>
                  <a:pt x="33" y="5"/>
                </a:moveTo>
                <a:lnTo>
                  <a:pt x="34" y="3"/>
                </a:lnTo>
                <a:lnTo>
                  <a:pt x="35" y="2"/>
                </a:lnTo>
                <a:lnTo>
                  <a:pt x="35" y="1"/>
                </a:lnTo>
                <a:lnTo>
                  <a:pt x="36" y="0"/>
                </a:lnTo>
                <a:lnTo>
                  <a:pt x="37" y="0"/>
                </a:lnTo>
                <a:lnTo>
                  <a:pt x="38" y="1"/>
                </a:lnTo>
                <a:lnTo>
                  <a:pt x="38" y="2"/>
                </a:lnTo>
                <a:lnTo>
                  <a:pt x="39" y="3"/>
                </a:lnTo>
                <a:lnTo>
                  <a:pt x="39" y="3"/>
                </a:lnTo>
                <a:moveTo>
                  <a:pt x="44" y="14"/>
                </a:moveTo>
                <a:lnTo>
                  <a:pt x="45" y="16"/>
                </a:lnTo>
                <a:lnTo>
                  <a:pt x="45" y="18"/>
                </a:lnTo>
                <a:lnTo>
                  <a:pt x="46" y="21"/>
                </a:lnTo>
                <a:lnTo>
                  <a:pt x="47" y="23"/>
                </a:lnTo>
                <a:lnTo>
                  <a:pt x="48" y="25"/>
                </a:lnTo>
                <a:lnTo>
                  <a:pt x="48" y="25"/>
                </a:lnTo>
                <a:moveTo>
                  <a:pt x="51" y="36"/>
                </a:moveTo>
                <a:lnTo>
                  <a:pt x="52" y="38"/>
                </a:lnTo>
                <a:lnTo>
                  <a:pt x="53" y="40"/>
                </a:lnTo>
                <a:lnTo>
                  <a:pt x="54" y="42"/>
                </a:lnTo>
                <a:lnTo>
                  <a:pt x="55" y="44"/>
                </a:lnTo>
                <a:lnTo>
                  <a:pt x="55" y="46"/>
                </a:lnTo>
                <a:lnTo>
                  <a:pt x="55" y="46"/>
                </a:lnTo>
                <a:moveTo>
                  <a:pt x="61" y="56"/>
                </a:moveTo>
                <a:lnTo>
                  <a:pt x="62" y="57"/>
                </a:lnTo>
                <a:lnTo>
                  <a:pt x="62" y="58"/>
                </a:lnTo>
                <a:lnTo>
                  <a:pt x="63" y="59"/>
                </a:lnTo>
                <a:lnTo>
                  <a:pt x="64" y="60"/>
                </a:lnTo>
                <a:lnTo>
                  <a:pt x="65" y="61"/>
                </a:lnTo>
                <a:lnTo>
                  <a:pt x="65" y="62"/>
                </a:lnTo>
                <a:lnTo>
                  <a:pt x="66" y="63"/>
                </a:lnTo>
                <a:lnTo>
                  <a:pt x="67" y="64"/>
                </a:lnTo>
                <a:lnTo>
                  <a:pt x="68" y="65"/>
                </a:lnTo>
                <a:lnTo>
                  <a:pt x="68" y="65"/>
                </a:lnTo>
                <a:moveTo>
                  <a:pt x="75" y="71"/>
                </a:moveTo>
                <a:lnTo>
                  <a:pt x="76" y="71"/>
                </a:lnTo>
                <a:lnTo>
                  <a:pt x="77" y="72"/>
                </a:lnTo>
                <a:lnTo>
                  <a:pt x="78" y="72"/>
                </a:lnTo>
                <a:lnTo>
                  <a:pt x="79" y="73"/>
                </a:lnTo>
                <a:lnTo>
                  <a:pt x="80" y="73"/>
                </a:lnTo>
                <a:lnTo>
                  <a:pt x="81" y="73"/>
                </a:lnTo>
                <a:lnTo>
                  <a:pt x="82" y="73"/>
                </a:lnTo>
                <a:lnTo>
                  <a:pt x="82" y="74"/>
                </a:lnTo>
                <a:lnTo>
                  <a:pt x="83" y="74"/>
                </a:lnTo>
                <a:lnTo>
                  <a:pt x="84" y="74"/>
                </a:lnTo>
                <a:lnTo>
                  <a:pt x="85" y="74"/>
                </a:lnTo>
                <a:lnTo>
                  <a:pt x="85" y="74"/>
                </a:lnTo>
                <a:moveTo>
                  <a:pt x="96" y="75"/>
                </a:moveTo>
                <a:lnTo>
                  <a:pt x="97" y="75"/>
                </a:lnTo>
                <a:lnTo>
                  <a:pt x="98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5"/>
                </a:lnTo>
                <a:lnTo>
                  <a:pt x="105" y="74"/>
                </a:lnTo>
                <a:lnTo>
                  <a:pt x="106" y="74"/>
                </a:lnTo>
                <a:lnTo>
                  <a:pt x="107" y="74"/>
                </a:lnTo>
                <a:lnTo>
                  <a:pt x="107" y="74"/>
                </a:lnTo>
                <a:moveTo>
                  <a:pt x="117" y="72"/>
                </a:moveTo>
                <a:lnTo>
                  <a:pt x="118" y="72"/>
                </a:lnTo>
                <a:lnTo>
                  <a:pt x="119" y="72"/>
                </a:lnTo>
                <a:lnTo>
                  <a:pt x="120" y="72"/>
                </a:lnTo>
                <a:lnTo>
                  <a:pt x="121" y="71"/>
                </a:lnTo>
                <a:lnTo>
                  <a:pt x="122" y="71"/>
                </a:lnTo>
                <a:lnTo>
                  <a:pt x="123" y="71"/>
                </a:lnTo>
                <a:lnTo>
                  <a:pt x="124" y="71"/>
                </a:lnTo>
                <a:lnTo>
                  <a:pt x="125" y="71"/>
                </a:lnTo>
                <a:lnTo>
                  <a:pt x="126" y="71"/>
                </a:lnTo>
                <a:lnTo>
                  <a:pt x="126" y="70"/>
                </a:lnTo>
                <a:lnTo>
                  <a:pt x="127" y="70"/>
                </a:lnTo>
                <a:lnTo>
                  <a:pt x="127" y="70"/>
                </a:lnTo>
                <a:moveTo>
                  <a:pt x="138" y="69"/>
                </a:moveTo>
                <a:lnTo>
                  <a:pt x="139" y="69"/>
                </a:lnTo>
                <a:lnTo>
                  <a:pt x="140" y="69"/>
                </a:lnTo>
                <a:lnTo>
                  <a:pt x="141" y="69"/>
                </a:lnTo>
                <a:lnTo>
                  <a:pt x="142" y="68"/>
                </a:lnTo>
                <a:lnTo>
                  <a:pt x="143" y="68"/>
                </a:lnTo>
                <a:lnTo>
                  <a:pt x="144" y="68"/>
                </a:lnTo>
                <a:lnTo>
                  <a:pt x="145" y="68"/>
                </a:lnTo>
                <a:lnTo>
                  <a:pt x="146" y="68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49" y="68"/>
                </a:lnTo>
                <a:moveTo>
                  <a:pt x="161" y="68"/>
                </a:moveTo>
                <a:lnTo>
                  <a:pt x="162" y="68"/>
                </a:lnTo>
                <a:lnTo>
                  <a:pt x="163" y="68"/>
                </a:lnTo>
                <a:lnTo>
                  <a:pt x="164" y="68"/>
                </a:lnTo>
                <a:lnTo>
                  <a:pt x="165" y="68"/>
                </a:lnTo>
                <a:lnTo>
                  <a:pt x="166" y="68"/>
                </a:lnTo>
                <a:lnTo>
                  <a:pt x="167" y="68"/>
                </a:lnTo>
                <a:lnTo>
                  <a:pt x="168" y="68"/>
                </a:lnTo>
                <a:lnTo>
                  <a:pt x="169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8"/>
                </a:lnTo>
                <a:lnTo>
                  <a:pt x="173" y="68"/>
                </a:lnTo>
                <a:lnTo>
                  <a:pt x="173" y="68"/>
                </a:lnTo>
                <a:moveTo>
                  <a:pt x="184" y="69"/>
                </a:moveTo>
                <a:lnTo>
                  <a:pt x="185" y="69"/>
                </a:lnTo>
                <a:lnTo>
                  <a:pt x="186" y="69"/>
                </a:lnTo>
                <a:lnTo>
                  <a:pt x="187" y="69"/>
                </a:lnTo>
                <a:lnTo>
                  <a:pt x="188" y="69"/>
                </a:lnTo>
                <a:lnTo>
                  <a:pt x="189" y="69"/>
                </a:lnTo>
                <a:lnTo>
                  <a:pt x="190" y="69"/>
                </a:lnTo>
                <a:lnTo>
                  <a:pt x="191" y="69"/>
                </a:lnTo>
                <a:lnTo>
                  <a:pt x="192" y="69"/>
                </a:lnTo>
                <a:lnTo>
                  <a:pt x="193" y="69"/>
                </a:lnTo>
                <a:lnTo>
                  <a:pt x="194" y="69"/>
                </a:lnTo>
                <a:lnTo>
                  <a:pt x="195" y="69"/>
                </a:lnTo>
                <a:lnTo>
                  <a:pt x="196" y="69"/>
                </a:lnTo>
                <a:lnTo>
                  <a:pt x="196" y="69"/>
                </a:lnTo>
                <a:moveTo>
                  <a:pt x="208" y="69"/>
                </a:moveTo>
                <a:lnTo>
                  <a:pt x="209" y="69"/>
                </a:lnTo>
                <a:lnTo>
                  <a:pt x="210" y="69"/>
                </a:lnTo>
                <a:lnTo>
                  <a:pt x="211" y="69"/>
                </a:lnTo>
                <a:lnTo>
                  <a:pt x="212" y="69"/>
                </a:lnTo>
                <a:lnTo>
                  <a:pt x="213" y="69"/>
                </a:lnTo>
                <a:lnTo>
                  <a:pt x="214" y="69"/>
                </a:lnTo>
                <a:lnTo>
                  <a:pt x="215" y="69"/>
                </a:lnTo>
                <a:lnTo>
                  <a:pt x="216" y="69"/>
                </a:lnTo>
                <a:lnTo>
                  <a:pt x="217" y="69"/>
                </a:lnTo>
                <a:lnTo>
                  <a:pt x="218" y="69"/>
                </a:lnTo>
                <a:lnTo>
                  <a:pt x="219" y="69"/>
                </a:lnTo>
                <a:lnTo>
                  <a:pt x="220" y="69"/>
                </a:lnTo>
                <a:lnTo>
                  <a:pt x="220" y="69"/>
                </a:lnTo>
                <a:moveTo>
                  <a:pt x="232" y="69"/>
                </a:moveTo>
                <a:lnTo>
                  <a:pt x="233" y="69"/>
                </a:lnTo>
                <a:lnTo>
                  <a:pt x="234" y="69"/>
                </a:lnTo>
                <a:lnTo>
                  <a:pt x="235" y="69"/>
                </a:lnTo>
                <a:lnTo>
                  <a:pt x="236" y="69"/>
                </a:lnTo>
                <a:lnTo>
                  <a:pt x="237" y="69"/>
                </a:lnTo>
                <a:lnTo>
                  <a:pt x="238" y="69"/>
                </a:lnTo>
                <a:lnTo>
                  <a:pt x="239" y="69"/>
                </a:lnTo>
                <a:lnTo>
                  <a:pt x="240" y="69"/>
                </a:lnTo>
                <a:lnTo>
                  <a:pt x="241" y="69"/>
                </a:lnTo>
                <a:lnTo>
                  <a:pt x="242" y="69"/>
                </a:lnTo>
                <a:lnTo>
                  <a:pt x="243" y="69"/>
                </a:lnTo>
                <a:lnTo>
                  <a:pt x="244" y="69"/>
                </a:lnTo>
                <a:lnTo>
                  <a:pt x="244" y="69"/>
                </a:lnTo>
                <a:moveTo>
                  <a:pt x="256" y="69"/>
                </a:moveTo>
                <a:lnTo>
                  <a:pt x="257" y="69"/>
                </a:lnTo>
                <a:lnTo>
                  <a:pt x="258" y="69"/>
                </a:lnTo>
                <a:lnTo>
                  <a:pt x="259" y="69"/>
                </a:lnTo>
                <a:lnTo>
                  <a:pt x="260" y="69"/>
                </a:lnTo>
                <a:lnTo>
                  <a:pt x="261" y="69"/>
                </a:lnTo>
                <a:lnTo>
                  <a:pt x="262" y="69"/>
                </a:lnTo>
                <a:lnTo>
                  <a:pt x="263" y="69"/>
                </a:lnTo>
                <a:lnTo>
                  <a:pt x="264" y="69"/>
                </a:lnTo>
                <a:lnTo>
                  <a:pt x="265" y="69"/>
                </a:lnTo>
                <a:lnTo>
                  <a:pt x="266" y="69"/>
                </a:lnTo>
                <a:lnTo>
                  <a:pt x="267" y="69"/>
                </a:lnTo>
                <a:lnTo>
                  <a:pt x="268" y="69"/>
                </a:lnTo>
                <a:lnTo>
                  <a:pt x="268" y="69"/>
                </a:lnTo>
              </a:path>
            </a:pathLst>
          </a:custGeom>
          <a:noFill/>
          <a:ln w="22225" cap="flat">
            <a:solidFill>
              <a:srgbClr val="3A5FC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5" name="Freeform 173">
            <a:extLst>
              <a:ext uri="{FF2B5EF4-FFF2-40B4-BE49-F238E27FC236}">
                <a16:creationId xmlns:a16="http://schemas.microsoft.com/office/drawing/2014/main" id="{97D2F36A-B89E-AEDB-4D96-821EDE14A73A}"/>
              </a:ext>
            </a:extLst>
          </p:cNvPr>
          <p:cNvSpPr>
            <a:spLocks noEditPoints="1"/>
          </p:cNvSpPr>
          <p:nvPr/>
        </p:nvSpPr>
        <p:spPr bwMode="auto">
          <a:xfrm>
            <a:off x="1143613" y="5410799"/>
            <a:ext cx="2108200" cy="1265238"/>
          </a:xfrm>
          <a:custGeom>
            <a:avLst/>
            <a:gdLst>
              <a:gd name="T0" fmla="*/ 3 w 280"/>
              <a:gd name="T1" fmla="*/ 167 h 168"/>
              <a:gd name="T2" fmla="*/ 10 w 280"/>
              <a:gd name="T3" fmla="*/ 166 h 168"/>
              <a:gd name="T4" fmla="*/ 14 w 280"/>
              <a:gd name="T5" fmla="*/ 163 h 168"/>
              <a:gd name="T6" fmla="*/ 17 w 280"/>
              <a:gd name="T7" fmla="*/ 159 h 168"/>
              <a:gd name="T8" fmla="*/ 20 w 280"/>
              <a:gd name="T9" fmla="*/ 154 h 168"/>
              <a:gd name="T10" fmla="*/ 24 w 280"/>
              <a:gd name="T11" fmla="*/ 143 h 168"/>
              <a:gd name="T12" fmla="*/ 27 w 280"/>
              <a:gd name="T13" fmla="*/ 131 h 168"/>
              <a:gd name="T14" fmla="*/ 29 w 280"/>
              <a:gd name="T15" fmla="*/ 120 h 168"/>
              <a:gd name="T16" fmla="*/ 32 w 280"/>
              <a:gd name="T17" fmla="*/ 103 h 168"/>
              <a:gd name="T18" fmla="*/ 35 w 280"/>
              <a:gd name="T19" fmla="*/ 85 h 168"/>
              <a:gd name="T20" fmla="*/ 37 w 280"/>
              <a:gd name="T21" fmla="*/ 74 h 168"/>
              <a:gd name="T22" fmla="*/ 40 w 280"/>
              <a:gd name="T23" fmla="*/ 59 h 168"/>
              <a:gd name="T24" fmla="*/ 43 w 280"/>
              <a:gd name="T25" fmla="*/ 45 h 168"/>
              <a:gd name="T26" fmla="*/ 46 w 280"/>
              <a:gd name="T27" fmla="*/ 33 h 168"/>
              <a:gd name="T28" fmla="*/ 48 w 280"/>
              <a:gd name="T29" fmla="*/ 24 h 168"/>
              <a:gd name="T30" fmla="*/ 51 w 280"/>
              <a:gd name="T31" fmla="*/ 16 h 168"/>
              <a:gd name="T32" fmla="*/ 55 w 280"/>
              <a:gd name="T33" fmla="*/ 9 h 168"/>
              <a:gd name="T34" fmla="*/ 61 w 280"/>
              <a:gd name="T35" fmla="*/ 2 h 168"/>
              <a:gd name="T36" fmla="*/ 64 w 280"/>
              <a:gd name="T37" fmla="*/ 1 h 168"/>
              <a:gd name="T38" fmla="*/ 68 w 280"/>
              <a:gd name="T39" fmla="*/ 0 h 168"/>
              <a:gd name="T40" fmla="*/ 72 w 280"/>
              <a:gd name="T41" fmla="*/ 0 h 168"/>
              <a:gd name="T42" fmla="*/ 75 w 280"/>
              <a:gd name="T43" fmla="*/ 1 h 168"/>
              <a:gd name="T44" fmla="*/ 82 w 280"/>
              <a:gd name="T45" fmla="*/ 3 h 168"/>
              <a:gd name="T46" fmla="*/ 86 w 280"/>
              <a:gd name="T47" fmla="*/ 5 h 168"/>
              <a:gd name="T48" fmla="*/ 92 w 280"/>
              <a:gd name="T49" fmla="*/ 8 h 168"/>
              <a:gd name="T50" fmla="*/ 96 w 280"/>
              <a:gd name="T51" fmla="*/ 9 h 168"/>
              <a:gd name="T52" fmla="*/ 99 w 280"/>
              <a:gd name="T53" fmla="*/ 11 h 168"/>
              <a:gd name="T54" fmla="*/ 102 w 280"/>
              <a:gd name="T55" fmla="*/ 12 h 168"/>
              <a:gd name="T56" fmla="*/ 105 w 280"/>
              <a:gd name="T57" fmla="*/ 12 h 168"/>
              <a:gd name="T58" fmla="*/ 112 w 280"/>
              <a:gd name="T59" fmla="*/ 14 h 168"/>
              <a:gd name="T60" fmla="*/ 120 w 280"/>
              <a:gd name="T61" fmla="*/ 15 h 168"/>
              <a:gd name="T62" fmla="*/ 124 w 280"/>
              <a:gd name="T63" fmla="*/ 16 h 168"/>
              <a:gd name="T64" fmla="*/ 128 w 280"/>
              <a:gd name="T65" fmla="*/ 16 h 168"/>
              <a:gd name="T66" fmla="*/ 132 w 280"/>
              <a:gd name="T67" fmla="*/ 15 h 168"/>
              <a:gd name="T68" fmla="*/ 136 w 280"/>
              <a:gd name="T69" fmla="*/ 15 h 168"/>
              <a:gd name="T70" fmla="*/ 143 w 280"/>
              <a:gd name="T71" fmla="*/ 14 h 168"/>
              <a:gd name="T72" fmla="*/ 147 w 280"/>
              <a:gd name="T73" fmla="*/ 14 h 168"/>
              <a:gd name="T74" fmla="*/ 154 w 280"/>
              <a:gd name="T75" fmla="*/ 13 h 168"/>
              <a:gd name="T76" fmla="*/ 158 w 280"/>
              <a:gd name="T77" fmla="*/ 13 h 168"/>
              <a:gd name="T78" fmla="*/ 161 w 280"/>
              <a:gd name="T79" fmla="*/ 12 h 168"/>
              <a:gd name="T80" fmla="*/ 165 w 280"/>
              <a:gd name="T81" fmla="*/ 12 h 168"/>
              <a:gd name="T82" fmla="*/ 169 w 280"/>
              <a:gd name="T83" fmla="*/ 12 h 168"/>
              <a:gd name="T84" fmla="*/ 176 w 280"/>
              <a:gd name="T85" fmla="*/ 11 h 168"/>
              <a:gd name="T86" fmla="*/ 180 w 280"/>
              <a:gd name="T87" fmla="*/ 11 h 168"/>
              <a:gd name="T88" fmla="*/ 188 w 280"/>
              <a:gd name="T89" fmla="*/ 11 h 168"/>
              <a:gd name="T90" fmla="*/ 192 w 280"/>
              <a:gd name="T91" fmla="*/ 11 h 168"/>
              <a:gd name="T92" fmla="*/ 196 w 280"/>
              <a:gd name="T93" fmla="*/ 11 h 168"/>
              <a:gd name="T94" fmla="*/ 200 w 280"/>
              <a:gd name="T95" fmla="*/ 11 h 168"/>
              <a:gd name="T96" fmla="*/ 204 w 280"/>
              <a:gd name="T97" fmla="*/ 11 h 168"/>
              <a:gd name="T98" fmla="*/ 212 w 280"/>
              <a:gd name="T99" fmla="*/ 11 h 168"/>
              <a:gd name="T100" fmla="*/ 216 w 280"/>
              <a:gd name="T101" fmla="*/ 11 h 168"/>
              <a:gd name="T102" fmla="*/ 223 w 280"/>
              <a:gd name="T103" fmla="*/ 10 h 168"/>
              <a:gd name="T104" fmla="*/ 227 w 280"/>
              <a:gd name="T105" fmla="*/ 10 h 168"/>
              <a:gd name="T106" fmla="*/ 231 w 280"/>
              <a:gd name="T107" fmla="*/ 10 h 168"/>
              <a:gd name="T108" fmla="*/ 235 w 280"/>
              <a:gd name="T109" fmla="*/ 10 h 168"/>
              <a:gd name="T110" fmla="*/ 239 w 280"/>
              <a:gd name="T111" fmla="*/ 10 h 168"/>
              <a:gd name="T112" fmla="*/ 247 w 280"/>
              <a:gd name="T113" fmla="*/ 10 h 168"/>
              <a:gd name="T114" fmla="*/ 251 w 280"/>
              <a:gd name="T115" fmla="*/ 10 h 168"/>
              <a:gd name="T116" fmla="*/ 259 w 280"/>
              <a:gd name="T117" fmla="*/ 10 h 168"/>
              <a:gd name="T118" fmla="*/ 263 w 280"/>
              <a:gd name="T119" fmla="*/ 10 h 168"/>
              <a:gd name="T120" fmla="*/ 267 w 280"/>
              <a:gd name="T121" fmla="*/ 10 h 168"/>
              <a:gd name="T122" fmla="*/ 271 w 280"/>
              <a:gd name="T123" fmla="*/ 10 h 168"/>
              <a:gd name="T124" fmla="*/ 275 w 280"/>
              <a:gd name="T125" fmla="*/ 1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0" h="168">
                <a:moveTo>
                  <a:pt x="9" y="166"/>
                </a:moveTo>
                <a:lnTo>
                  <a:pt x="10" y="166"/>
                </a:lnTo>
                <a:lnTo>
                  <a:pt x="11" y="165"/>
                </a:lnTo>
                <a:lnTo>
                  <a:pt x="12" y="164"/>
                </a:lnTo>
                <a:lnTo>
                  <a:pt x="13" y="164"/>
                </a:lnTo>
                <a:lnTo>
                  <a:pt x="14" y="163"/>
                </a:lnTo>
                <a:lnTo>
                  <a:pt x="14" y="162"/>
                </a:lnTo>
                <a:lnTo>
                  <a:pt x="15" y="161"/>
                </a:lnTo>
                <a:lnTo>
                  <a:pt x="16" y="160"/>
                </a:lnTo>
                <a:lnTo>
                  <a:pt x="17" y="159"/>
                </a:lnTo>
                <a:lnTo>
                  <a:pt x="18" y="158"/>
                </a:lnTo>
                <a:lnTo>
                  <a:pt x="18" y="157"/>
                </a:lnTo>
                <a:lnTo>
                  <a:pt x="19" y="155"/>
                </a:lnTo>
                <a:lnTo>
                  <a:pt x="20" y="154"/>
                </a:lnTo>
                <a:lnTo>
                  <a:pt x="20" y="154"/>
                </a:lnTo>
                <a:moveTo>
                  <a:pt x="22" y="148"/>
                </a:moveTo>
                <a:lnTo>
                  <a:pt x="23" y="145"/>
                </a:lnTo>
                <a:lnTo>
                  <a:pt x="24" y="143"/>
                </a:lnTo>
                <a:lnTo>
                  <a:pt x="24" y="143"/>
                </a:lnTo>
                <a:moveTo>
                  <a:pt x="25" y="137"/>
                </a:moveTo>
                <a:lnTo>
                  <a:pt x="26" y="134"/>
                </a:lnTo>
                <a:lnTo>
                  <a:pt x="27" y="131"/>
                </a:lnTo>
                <a:lnTo>
                  <a:pt x="28" y="127"/>
                </a:lnTo>
                <a:lnTo>
                  <a:pt x="28" y="123"/>
                </a:lnTo>
                <a:lnTo>
                  <a:pt x="29" y="120"/>
                </a:lnTo>
                <a:lnTo>
                  <a:pt x="29" y="120"/>
                </a:lnTo>
                <a:moveTo>
                  <a:pt x="30" y="114"/>
                </a:moveTo>
                <a:lnTo>
                  <a:pt x="31" y="111"/>
                </a:lnTo>
                <a:lnTo>
                  <a:pt x="31" y="108"/>
                </a:lnTo>
                <a:moveTo>
                  <a:pt x="32" y="103"/>
                </a:moveTo>
                <a:lnTo>
                  <a:pt x="33" y="98"/>
                </a:lnTo>
                <a:lnTo>
                  <a:pt x="34" y="94"/>
                </a:lnTo>
                <a:lnTo>
                  <a:pt x="35" y="89"/>
                </a:lnTo>
                <a:lnTo>
                  <a:pt x="35" y="85"/>
                </a:lnTo>
                <a:lnTo>
                  <a:pt x="35" y="85"/>
                </a:lnTo>
                <a:moveTo>
                  <a:pt x="36" y="80"/>
                </a:moveTo>
                <a:lnTo>
                  <a:pt x="37" y="76"/>
                </a:lnTo>
                <a:lnTo>
                  <a:pt x="37" y="74"/>
                </a:lnTo>
                <a:moveTo>
                  <a:pt x="38" y="68"/>
                </a:moveTo>
                <a:lnTo>
                  <a:pt x="38" y="67"/>
                </a:lnTo>
                <a:lnTo>
                  <a:pt x="39" y="63"/>
                </a:lnTo>
                <a:lnTo>
                  <a:pt x="40" y="59"/>
                </a:lnTo>
                <a:lnTo>
                  <a:pt x="41" y="55"/>
                </a:lnTo>
                <a:lnTo>
                  <a:pt x="41" y="51"/>
                </a:lnTo>
                <a:lnTo>
                  <a:pt x="41" y="51"/>
                </a:lnTo>
                <a:moveTo>
                  <a:pt x="43" y="45"/>
                </a:moveTo>
                <a:lnTo>
                  <a:pt x="43" y="44"/>
                </a:lnTo>
                <a:lnTo>
                  <a:pt x="44" y="41"/>
                </a:lnTo>
                <a:lnTo>
                  <a:pt x="45" y="39"/>
                </a:lnTo>
                <a:moveTo>
                  <a:pt x="46" y="33"/>
                </a:moveTo>
                <a:lnTo>
                  <a:pt x="46" y="32"/>
                </a:lnTo>
                <a:lnTo>
                  <a:pt x="47" y="29"/>
                </a:lnTo>
                <a:lnTo>
                  <a:pt x="48" y="27"/>
                </a:lnTo>
                <a:lnTo>
                  <a:pt x="48" y="24"/>
                </a:lnTo>
                <a:lnTo>
                  <a:pt x="49" y="22"/>
                </a:lnTo>
                <a:lnTo>
                  <a:pt x="50" y="20"/>
                </a:lnTo>
                <a:lnTo>
                  <a:pt x="51" y="18"/>
                </a:lnTo>
                <a:lnTo>
                  <a:pt x="51" y="16"/>
                </a:lnTo>
                <a:lnTo>
                  <a:pt x="51" y="16"/>
                </a:lnTo>
                <a:moveTo>
                  <a:pt x="54" y="11"/>
                </a:moveTo>
                <a:lnTo>
                  <a:pt x="55" y="10"/>
                </a:lnTo>
                <a:lnTo>
                  <a:pt x="55" y="9"/>
                </a:lnTo>
                <a:lnTo>
                  <a:pt x="56" y="7"/>
                </a:lnTo>
                <a:lnTo>
                  <a:pt x="57" y="6"/>
                </a:lnTo>
                <a:lnTo>
                  <a:pt x="57" y="6"/>
                </a:lnTo>
                <a:moveTo>
                  <a:pt x="61" y="2"/>
                </a:moveTo>
                <a:lnTo>
                  <a:pt x="62" y="2"/>
                </a:lnTo>
                <a:lnTo>
                  <a:pt x="62" y="1"/>
                </a:lnTo>
                <a:lnTo>
                  <a:pt x="63" y="1"/>
                </a:lnTo>
                <a:lnTo>
                  <a:pt x="64" y="1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8" y="0"/>
                </a:lnTo>
                <a:lnTo>
                  <a:pt x="69" y="0"/>
                </a:lnTo>
                <a:lnTo>
                  <a:pt x="70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4" y="0"/>
                </a:lnTo>
                <a:lnTo>
                  <a:pt x="75" y="0"/>
                </a:lnTo>
                <a:lnTo>
                  <a:pt x="75" y="1"/>
                </a:lnTo>
                <a:lnTo>
                  <a:pt x="76" y="1"/>
                </a:lnTo>
                <a:lnTo>
                  <a:pt x="76" y="1"/>
                </a:lnTo>
                <a:moveTo>
                  <a:pt x="81" y="2"/>
                </a:moveTo>
                <a:lnTo>
                  <a:pt x="82" y="3"/>
                </a:lnTo>
                <a:lnTo>
                  <a:pt x="83" y="3"/>
                </a:lnTo>
                <a:lnTo>
                  <a:pt x="84" y="4"/>
                </a:lnTo>
                <a:lnTo>
                  <a:pt x="85" y="4"/>
                </a:lnTo>
                <a:lnTo>
                  <a:pt x="86" y="5"/>
                </a:lnTo>
                <a:lnTo>
                  <a:pt x="86" y="5"/>
                </a:lnTo>
                <a:moveTo>
                  <a:pt x="91" y="7"/>
                </a:moveTo>
                <a:lnTo>
                  <a:pt x="92" y="7"/>
                </a:lnTo>
                <a:lnTo>
                  <a:pt x="92" y="8"/>
                </a:lnTo>
                <a:lnTo>
                  <a:pt x="93" y="8"/>
                </a:lnTo>
                <a:lnTo>
                  <a:pt x="94" y="8"/>
                </a:lnTo>
                <a:lnTo>
                  <a:pt x="95" y="9"/>
                </a:lnTo>
                <a:lnTo>
                  <a:pt x="96" y="9"/>
                </a:lnTo>
                <a:lnTo>
                  <a:pt x="97" y="10"/>
                </a:lnTo>
                <a:lnTo>
                  <a:pt x="98" y="10"/>
                </a:lnTo>
                <a:lnTo>
                  <a:pt x="99" y="10"/>
                </a:lnTo>
                <a:lnTo>
                  <a:pt x="99" y="11"/>
                </a:lnTo>
                <a:lnTo>
                  <a:pt x="100" y="11"/>
                </a:lnTo>
                <a:lnTo>
                  <a:pt x="101" y="11"/>
                </a:lnTo>
                <a:lnTo>
                  <a:pt x="102" y="11"/>
                </a:lnTo>
                <a:lnTo>
                  <a:pt x="102" y="12"/>
                </a:lnTo>
                <a:lnTo>
                  <a:pt x="103" y="12"/>
                </a:lnTo>
                <a:lnTo>
                  <a:pt x="104" y="12"/>
                </a:lnTo>
                <a:lnTo>
                  <a:pt x="105" y="12"/>
                </a:lnTo>
                <a:lnTo>
                  <a:pt x="105" y="12"/>
                </a:lnTo>
                <a:moveTo>
                  <a:pt x="109" y="14"/>
                </a:moveTo>
                <a:lnTo>
                  <a:pt x="110" y="14"/>
                </a:lnTo>
                <a:lnTo>
                  <a:pt x="111" y="14"/>
                </a:lnTo>
                <a:lnTo>
                  <a:pt x="112" y="14"/>
                </a:lnTo>
                <a:lnTo>
                  <a:pt x="113" y="15"/>
                </a:lnTo>
                <a:lnTo>
                  <a:pt x="114" y="15"/>
                </a:lnTo>
                <a:lnTo>
                  <a:pt x="114" y="15"/>
                </a:lnTo>
                <a:moveTo>
                  <a:pt x="120" y="15"/>
                </a:moveTo>
                <a:lnTo>
                  <a:pt x="121" y="15"/>
                </a:lnTo>
                <a:lnTo>
                  <a:pt x="122" y="16"/>
                </a:lnTo>
                <a:lnTo>
                  <a:pt x="123" y="16"/>
                </a:lnTo>
                <a:lnTo>
                  <a:pt x="124" y="16"/>
                </a:lnTo>
                <a:lnTo>
                  <a:pt x="125" y="16"/>
                </a:lnTo>
                <a:lnTo>
                  <a:pt x="126" y="16"/>
                </a:lnTo>
                <a:lnTo>
                  <a:pt x="127" y="16"/>
                </a:lnTo>
                <a:lnTo>
                  <a:pt x="128" y="16"/>
                </a:lnTo>
                <a:lnTo>
                  <a:pt x="129" y="16"/>
                </a:lnTo>
                <a:lnTo>
                  <a:pt x="130" y="16"/>
                </a:lnTo>
                <a:lnTo>
                  <a:pt x="131" y="16"/>
                </a:lnTo>
                <a:lnTo>
                  <a:pt x="132" y="15"/>
                </a:lnTo>
                <a:lnTo>
                  <a:pt x="133" y="15"/>
                </a:lnTo>
                <a:lnTo>
                  <a:pt x="134" y="15"/>
                </a:lnTo>
                <a:lnTo>
                  <a:pt x="135" y="15"/>
                </a:lnTo>
                <a:lnTo>
                  <a:pt x="136" y="15"/>
                </a:lnTo>
                <a:lnTo>
                  <a:pt x="137" y="15"/>
                </a:lnTo>
                <a:lnTo>
                  <a:pt x="137" y="15"/>
                </a:lnTo>
                <a:moveTo>
                  <a:pt x="143" y="15"/>
                </a:moveTo>
                <a:lnTo>
                  <a:pt x="143" y="14"/>
                </a:lnTo>
                <a:lnTo>
                  <a:pt x="144" y="14"/>
                </a:lnTo>
                <a:lnTo>
                  <a:pt x="145" y="14"/>
                </a:lnTo>
                <a:lnTo>
                  <a:pt x="146" y="14"/>
                </a:lnTo>
                <a:lnTo>
                  <a:pt x="147" y="14"/>
                </a:lnTo>
                <a:lnTo>
                  <a:pt x="148" y="14"/>
                </a:lnTo>
                <a:lnTo>
                  <a:pt x="148" y="14"/>
                </a:lnTo>
                <a:moveTo>
                  <a:pt x="153" y="13"/>
                </a:moveTo>
                <a:lnTo>
                  <a:pt x="154" y="13"/>
                </a:lnTo>
                <a:lnTo>
                  <a:pt x="155" y="13"/>
                </a:lnTo>
                <a:lnTo>
                  <a:pt x="156" y="13"/>
                </a:lnTo>
                <a:lnTo>
                  <a:pt x="157" y="13"/>
                </a:lnTo>
                <a:lnTo>
                  <a:pt x="158" y="13"/>
                </a:lnTo>
                <a:lnTo>
                  <a:pt x="159" y="13"/>
                </a:lnTo>
                <a:lnTo>
                  <a:pt x="159" y="12"/>
                </a:lnTo>
                <a:lnTo>
                  <a:pt x="160" y="12"/>
                </a:lnTo>
                <a:lnTo>
                  <a:pt x="161" y="12"/>
                </a:lnTo>
                <a:lnTo>
                  <a:pt x="162" y="12"/>
                </a:lnTo>
                <a:lnTo>
                  <a:pt x="163" y="12"/>
                </a:lnTo>
                <a:lnTo>
                  <a:pt x="164" y="12"/>
                </a:lnTo>
                <a:lnTo>
                  <a:pt x="165" y="12"/>
                </a:lnTo>
                <a:lnTo>
                  <a:pt x="166" y="12"/>
                </a:lnTo>
                <a:lnTo>
                  <a:pt x="167" y="12"/>
                </a:lnTo>
                <a:lnTo>
                  <a:pt x="168" y="12"/>
                </a:lnTo>
                <a:lnTo>
                  <a:pt x="169" y="12"/>
                </a:lnTo>
                <a:lnTo>
                  <a:pt x="170" y="12"/>
                </a:lnTo>
                <a:lnTo>
                  <a:pt x="170" y="12"/>
                </a:lnTo>
                <a:moveTo>
                  <a:pt x="175" y="11"/>
                </a:moveTo>
                <a:lnTo>
                  <a:pt x="176" y="11"/>
                </a:lnTo>
                <a:lnTo>
                  <a:pt x="177" y="11"/>
                </a:lnTo>
                <a:lnTo>
                  <a:pt x="178" y="11"/>
                </a:lnTo>
                <a:lnTo>
                  <a:pt x="179" y="11"/>
                </a:lnTo>
                <a:lnTo>
                  <a:pt x="180" y="11"/>
                </a:lnTo>
                <a:lnTo>
                  <a:pt x="181" y="11"/>
                </a:lnTo>
                <a:lnTo>
                  <a:pt x="181" y="11"/>
                </a:lnTo>
                <a:moveTo>
                  <a:pt x="187" y="11"/>
                </a:moveTo>
                <a:lnTo>
                  <a:pt x="188" y="11"/>
                </a:lnTo>
                <a:lnTo>
                  <a:pt x="189" y="11"/>
                </a:lnTo>
                <a:lnTo>
                  <a:pt x="190" y="11"/>
                </a:lnTo>
                <a:lnTo>
                  <a:pt x="191" y="11"/>
                </a:lnTo>
                <a:lnTo>
                  <a:pt x="192" y="11"/>
                </a:lnTo>
                <a:lnTo>
                  <a:pt x="193" y="11"/>
                </a:lnTo>
                <a:lnTo>
                  <a:pt x="194" y="11"/>
                </a:lnTo>
                <a:lnTo>
                  <a:pt x="195" y="11"/>
                </a:lnTo>
                <a:lnTo>
                  <a:pt x="196" y="11"/>
                </a:lnTo>
                <a:lnTo>
                  <a:pt x="197" y="11"/>
                </a:lnTo>
                <a:lnTo>
                  <a:pt x="198" y="11"/>
                </a:lnTo>
                <a:lnTo>
                  <a:pt x="199" y="11"/>
                </a:lnTo>
                <a:lnTo>
                  <a:pt x="200" y="11"/>
                </a:lnTo>
                <a:lnTo>
                  <a:pt x="201" y="11"/>
                </a:lnTo>
                <a:lnTo>
                  <a:pt x="202" y="11"/>
                </a:lnTo>
                <a:lnTo>
                  <a:pt x="203" y="11"/>
                </a:lnTo>
                <a:lnTo>
                  <a:pt x="204" y="11"/>
                </a:lnTo>
                <a:lnTo>
                  <a:pt x="205" y="11"/>
                </a:lnTo>
                <a:lnTo>
                  <a:pt x="205" y="11"/>
                </a:lnTo>
                <a:moveTo>
                  <a:pt x="211" y="11"/>
                </a:moveTo>
                <a:lnTo>
                  <a:pt x="212" y="11"/>
                </a:lnTo>
                <a:lnTo>
                  <a:pt x="213" y="11"/>
                </a:lnTo>
                <a:lnTo>
                  <a:pt x="214" y="11"/>
                </a:lnTo>
                <a:lnTo>
                  <a:pt x="215" y="11"/>
                </a:lnTo>
                <a:lnTo>
                  <a:pt x="216" y="11"/>
                </a:lnTo>
                <a:lnTo>
                  <a:pt x="217" y="11"/>
                </a:lnTo>
                <a:lnTo>
                  <a:pt x="217" y="11"/>
                </a:lnTo>
                <a:moveTo>
                  <a:pt x="222" y="10"/>
                </a:moveTo>
                <a:lnTo>
                  <a:pt x="223" y="10"/>
                </a:lnTo>
                <a:lnTo>
                  <a:pt x="224" y="10"/>
                </a:lnTo>
                <a:lnTo>
                  <a:pt x="225" y="10"/>
                </a:lnTo>
                <a:lnTo>
                  <a:pt x="226" y="10"/>
                </a:lnTo>
                <a:lnTo>
                  <a:pt x="227" y="10"/>
                </a:lnTo>
                <a:lnTo>
                  <a:pt x="228" y="10"/>
                </a:lnTo>
                <a:lnTo>
                  <a:pt x="229" y="10"/>
                </a:lnTo>
                <a:lnTo>
                  <a:pt x="230" y="10"/>
                </a:lnTo>
                <a:lnTo>
                  <a:pt x="231" y="10"/>
                </a:lnTo>
                <a:lnTo>
                  <a:pt x="232" y="10"/>
                </a:lnTo>
                <a:lnTo>
                  <a:pt x="233" y="10"/>
                </a:lnTo>
                <a:lnTo>
                  <a:pt x="234" y="10"/>
                </a:lnTo>
                <a:lnTo>
                  <a:pt x="235" y="10"/>
                </a:lnTo>
                <a:lnTo>
                  <a:pt x="236" y="10"/>
                </a:lnTo>
                <a:lnTo>
                  <a:pt x="237" y="10"/>
                </a:lnTo>
                <a:lnTo>
                  <a:pt x="238" y="10"/>
                </a:lnTo>
                <a:lnTo>
                  <a:pt x="239" y="10"/>
                </a:lnTo>
                <a:lnTo>
                  <a:pt x="240" y="10"/>
                </a:lnTo>
                <a:lnTo>
                  <a:pt x="240" y="10"/>
                </a:lnTo>
                <a:moveTo>
                  <a:pt x="246" y="10"/>
                </a:moveTo>
                <a:lnTo>
                  <a:pt x="247" y="10"/>
                </a:lnTo>
                <a:lnTo>
                  <a:pt x="248" y="10"/>
                </a:lnTo>
                <a:lnTo>
                  <a:pt x="249" y="10"/>
                </a:lnTo>
                <a:lnTo>
                  <a:pt x="250" y="10"/>
                </a:lnTo>
                <a:lnTo>
                  <a:pt x="251" y="10"/>
                </a:lnTo>
                <a:lnTo>
                  <a:pt x="252" y="10"/>
                </a:lnTo>
                <a:lnTo>
                  <a:pt x="252" y="10"/>
                </a:lnTo>
                <a:moveTo>
                  <a:pt x="258" y="10"/>
                </a:moveTo>
                <a:lnTo>
                  <a:pt x="259" y="10"/>
                </a:lnTo>
                <a:lnTo>
                  <a:pt x="260" y="10"/>
                </a:lnTo>
                <a:lnTo>
                  <a:pt x="261" y="10"/>
                </a:lnTo>
                <a:lnTo>
                  <a:pt x="262" y="10"/>
                </a:lnTo>
                <a:lnTo>
                  <a:pt x="263" y="10"/>
                </a:lnTo>
                <a:lnTo>
                  <a:pt x="264" y="10"/>
                </a:lnTo>
                <a:lnTo>
                  <a:pt x="265" y="10"/>
                </a:lnTo>
                <a:lnTo>
                  <a:pt x="266" y="10"/>
                </a:lnTo>
                <a:lnTo>
                  <a:pt x="267" y="10"/>
                </a:lnTo>
                <a:lnTo>
                  <a:pt x="268" y="10"/>
                </a:lnTo>
                <a:lnTo>
                  <a:pt x="269" y="10"/>
                </a:lnTo>
                <a:lnTo>
                  <a:pt x="270" y="10"/>
                </a:lnTo>
                <a:lnTo>
                  <a:pt x="271" y="10"/>
                </a:lnTo>
                <a:lnTo>
                  <a:pt x="272" y="10"/>
                </a:lnTo>
                <a:lnTo>
                  <a:pt x="273" y="10"/>
                </a:lnTo>
                <a:lnTo>
                  <a:pt x="274" y="10"/>
                </a:lnTo>
                <a:lnTo>
                  <a:pt x="275" y="10"/>
                </a:lnTo>
                <a:lnTo>
                  <a:pt x="276" y="10"/>
                </a:lnTo>
                <a:lnTo>
                  <a:pt x="276" y="10"/>
                </a:lnTo>
              </a:path>
            </a:pathLst>
          </a:custGeom>
          <a:noFill/>
          <a:ln w="22225" cap="flat">
            <a:solidFill>
              <a:srgbClr val="27408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6" name="Line 174">
            <a:extLst>
              <a:ext uri="{FF2B5EF4-FFF2-40B4-BE49-F238E27FC236}">
                <a16:creationId xmlns:a16="http://schemas.microsoft.com/office/drawing/2014/main" id="{0DDA531C-99B7-57B6-6A63-26B26A02E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0900" y="3715349"/>
            <a:ext cx="0" cy="3095625"/>
          </a:xfrm>
          <a:prstGeom prst="line">
            <a:avLst/>
          </a:prstGeom>
          <a:noFill/>
          <a:ln w="158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7" name="Rectangle 175">
            <a:extLst>
              <a:ext uri="{FF2B5EF4-FFF2-40B4-BE49-F238E27FC236}">
                <a16:creationId xmlns:a16="http://schemas.microsoft.com/office/drawing/2014/main" id="{F612124C-E8E7-576D-8481-856B524D8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28" y="6593487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8" name="Rectangle 176">
            <a:extLst>
              <a:ext uri="{FF2B5EF4-FFF2-40B4-BE49-F238E27FC236}">
                <a16:creationId xmlns:a16="http://schemas.microsoft.com/office/drawing/2014/main" id="{F1EA9241-9134-FDDC-173D-DB14D0ADF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75" y="5855299"/>
            <a:ext cx="16671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Rectangle 177">
            <a:extLst>
              <a:ext uri="{FF2B5EF4-FFF2-40B4-BE49-F238E27FC236}">
                <a16:creationId xmlns:a16="http://schemas.microsoft.com/office/drawing/2014/main" id="{893E3EF0-19EF-2E5A-8602-7D1F277C1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75" y="5109174"/>
            <a:ext cx="16671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0" name="Rectangle 178">
            <a:extLst>
              <a:ext uri="{FF2B5EF4-FFF2-40B4-BE49-F238E27FC236}">
                <a16:creationId xmlns:a16="http://schemas.microsoft.com/office/drawing/2014/main" id="{406B0922-D983-DB40-C75E-FFD5DEC2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75" y="4370987"/>
            <a:ext cx="16671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Line 179">
            <a:extLst>
              <a:ext uri="{FF2B5EF4-FFF2-40B4-BE49-F238E27FC236}">
                <a16:creationId xmlns:a16="http://schemas.microsoft.com/office/drawing/2014/main" id="{03E1F0C7-66F3-5C83-8F46-F049B0EA1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513" y="6676037"/>
            <a:ext cx="52388" cy="0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2" name="Line 180">
            <a:extLst>
              <a:ext uri="{FF2B5EF4-FFF2-40B4-BE49-F238E27FC236}">
                <a16:creationId xmlns:a16="http://schemas.microsoft.com/office/drawing/2014/main" id="{2F2243C8-B1BA-E4FC-7AA2-AA178C4FB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513" y="5929912"/>
            <a:ext cx="52388" cy="0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3" name="Line 181">
            <a:extLst>
              <a:ext uri="{FF2B5EF4-FFF2-40B4-BE49-F238E27FC236}">
                <a16:creationId xmlns:a16="http://schemas.microsoft.com/office/drawing/2014/main" id="{FA0397A2-DA80-18C2-F506-2C5FB27A8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513" y="5191724"/>
            <a:ext cx="52388" cy="0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4" name="Line 182">
            <a:extLst>
              <a:ext uri="{FF2B5EF4-FFF2-40B4-BE49-F238E27FC236}">
                <a16:creationId xmlns:a16="http://schemas.microsoft.com/office/drawing/2014/main" id="{9F4127AF-0EFE-2D30-B5A9-02C1FB2F7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513" y="4445599"/>
            <a:ext cx="52388" cy="0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5" name="Line 183">
            <a:extLst>
              <a:ext uri="{FF2B5EF4-FFF2-40B4-BE49-F238E27FC236}">
                <a16:creationId xmlns:a16="http://schemas.microsoft.com/office/drawing/2014/main" id="{AC46F2B0-4254-665B-DCE7-3DBB0EACA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0900" y="6810974"/>
            <a:ext cx="2325688" cy="0"/>
          </a:xfrm>
          <a:prstGeom prst="line">
            <a:avLst/>
          </a:prstGeom>
          <a:noFill/>
          <a:ln w="158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6" name="Line 184">
            <a:extLst>
              <a:ext uri="{FF2B5EF4-FFF2-40B4-BE49-F238E27FC236}">
                <a16:creationId xmlns:a16="http://schemas.microsoft.com/office/drawing/2014/main" id="{29E3F59C-222B-AAA3-1599-FD1A011570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7738" y="6810974"/>
            <a:ext cx="0" cy="53975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7" name="Line 185">
            <a:extLst>
              <a:ext uri="{FF2B5EF4-FFF2-40B4-BE49-F238E27FC236}">
                <a16:creationId xmlns:a16="http://schemas.microsoft.com/office/drawing/2014/main" id="{22D610F7-A602-CF9D-C8C7-718D24DEFC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8763" y="6810974"/>
            <a:ext cx="0" cy="53975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8" name="Line 186">
            <a:extLst>
              <a:ext uri="{FF2B5EF4-FFF2-40B4-BE49-F238E27FC236}">
                <a16:creationId xmlns:a16="http://schemas.microsoft.com/office/drawing/2014/main" id="{7B52F35E-4C17-55FF-6F51-ED765BB272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4550" y="6810974"/>
            <a:ext cx="0" cy="53975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9" name="Line 187">
            <a:extLst>
              <a:ext uri="{FF2B5EF4-FFF2-40B4-BE49-F238E27FC236}">
                <a16:creationId xmlns:a16="http://schemas.microsoft.com/office/drawing/2014/main" id="{FED673C8-94D4-1B4B-CE1B-0F57B6B44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3988" y="6810974"/>
            <a:ext cx="0" cy="53975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10" name="Rectangle 188">
            <a:extLst>
              <a:ext uri="{FF2B5EF4-FFF2-40B4-BE49-F238E27FC236}">
                <a16:creationId xmlns:a16="http://schemas.microsoft.com/office/drawing/2014/main" id="{E867F350-1C8E-00D0-39F3-D88E3C5BB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059" y="6879237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1" name="Rectangle 189">
            <a:extLst>
              <a:ext uri="{FF2B5EF4-FFF2-40B4-BE49-F238E27FC236}">
                <a16:creationId xmlns:a16="http://schemas.microsoft.com/office/drawing/2014/main" id="{EE52BDB7-09B4-1D8F-6FAF-C2E4E70D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728" y="6879237"/>
            <a:ext cx="25006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2" name="Rectangle 190">
            <a:extLst>
              <a:ext uri="{FF2B5EF4-FFF2-40B4-BE49-F238E27FC236}">
                <a16:creationId xmlns:a16="http://schemas.microsoft.com/office/drawing/2014/main" id="{514C240D-B9EE-CCE6-2587-317898C33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516" y="6879237"/>
            <a:ext cx="25006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3" name="Rectangle 191">
            <a:extLst>
              <a:ext uri="{FF2B5EF4-FFF2-40B4-BE49-F238E27FC236}">
                <a16:creationId xmlns:a16="http://schemas.microsoft.com/office/drawing/2014/main" id="{354C8064-2C36-F7BD-A0A0-AC2296694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953" y="6879237"/>
            <a:ext cx="25006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4" name="Rectangle 192">
            <a:extLst>
              <a:ext uri="{FF2B5EF4-FFF2-40B4-BE49-F238E27FC236}">
                <a16:creationId xmlns:a16="http://schemas.microsoft.com/office/drawing/2014/main" id="{B7BC3ABD-FB02-7F62-7AB9-18F834F9F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201" y="7074499"/>
            <a:ext cx="5451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Rectangle 193">
            <a:extLst>
              <a:ext uri="{FF2B5EF4-FFF2-40B4-BE49-F238E27FC236}">
                <a16:creationId xmlns:a16="http://schemas.microsoft.com/office/drawing/2014/main" id="{C8A33E23-15C6-F551-40B7-F3850BE52B4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0652" y="5143226"/>
            <a:ext cx="706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Effectifs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Rectangle 195">
            <a:extLst>
              <a:ext uri="{FF2B5EF4-FFF2-40B4-BE49-F238E27FC236}">
                <a16:creationId xmlns:a16="http://schemas.microsoft.com/office/drawing/2014/main" id="{E3F73D80-9A1A-937F-C7D0-7E452640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013" y="3616924"/>
            <a:ext cx="3017838" cy="3767138"/>
          </a:xfrm>
          <a:prstGeom prst="rect">
            <a:avLst/>
          </a:prstGeom>
          <a:noFill/>
          <a:ln w="1587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19" name="Freeform 197">
            <a:extLst>
              <a:ext uri="{FF2B5EF4-FFF2-40B4-BE49-F238E27FC236}">
                <a16:creationId xmlns:a16="http://schemas.microsoft.com/office/drawing/2014/main" id="{1F580CE3-7C1B-8DB4-5090-449D8A776416}"/>
              </a:ext>
            </a:extLst>
          </p:cNvPr>
          <p:cNvSpPr>
            <a:spLocks/>
          </p:cNvSpPr>
          <p:nvPr/>
        </p:nvSpPr>
        <p:spPr bwMode="auto">
          <a:xfrm>
            <a:off x="4155100" y="4966299"/>
            <a:ext cx="2114550" cy="1611313"/>
          </a:xfrm>
          <a:custGeom>
            <a:avLst/>
            <a:gdLst>
              <a:gd name="T0" fmla="*/ 4 w 281"/>
              <a:gd name="T1" fmla="*/ 4 h 214"/>
              <a:gd name="T2" fmla="*/ 8 w 281"/>
              <a:gd name="T3" fmla="*/ 11 h 214"/>
              <a:gd name="T4" fmla="*/ 13 w 281"/>
              <a:gd name="T5" fmla="*/ 25 h 214"/>
              <a:gd name="T6" fmla="*/ 17 w 281"/>
              <a:gd name="T7" fmla="*/ 49 h 214"/>
              <a:gd name="T8" fmla="*/ 22 w 281"/>
              <a:gd name="T9" fmla="*/ 88 h 214"/>
              <a:gd name="T10" fmla="*/ 27 w 281"/>
              <a:gd name="T11" fmla="*/ 135 h 214"/>
              <a:gd name="T12" fmla="*/ 31 w 281"/>
              <a:gd name="T13" fmla="*/ 176 h 214"/>
              <a:gd name="T14" fmla="*/ 36 w 281"/>
              <a:gd name="T15" fmla="*/ 201 h 214"/>
              <a:gd name="T16" fmla="*/ 41 w 281"/>
              <a:gd name="T17" fmla="*/ 211 h 214"/>
              <a:gd name="T18" fmla="*/ 45 w 281"/>
              <a:gd name="T19" fmla="*/ 214 h 214"/>
              <a:gd name="T20" fmla="*/ 50 w 281"/>
              <a:gd name="T21" fmla="*/ 214 h 214"/>
              <a:gd name="T22" fmla="*/ 54 w 281"/>
              <a:gd name="T23" fmla="*/ 212 h 214"/>
              <a:gd name="T24" fmla="*/ 59 w 281"/>
              <a:gd name="T25" fmla="*/ 210 h 214"/>
              <a:gd name="T26" fmla="*/ 64 w 281"/>
              <a:gd name="T27" fmla="*/ 207 h 214"/>
              <a:gd name="T28" fmla="*/ 68 w 281"/>
              <a:gd name="T29" fmla="*/ 204 h 214"/>
              <a:gd name="T30" fmla="*/ 73 w 281"/>
              <a:gd name="T31" fmla="*/ 201 h 214"/>
              <a:gd name="T32" fmla="*/ 78 w 281"/>
              <a:gd name="T33" fmla="*/ 198 h 214"/>
              <a:gd name="T34" fmla="*/ 82 w 281"/>
              <a:gd name="T35" fmla="*/ 195 h 214"/>
              <a:gd name="T36" fmla="*/ 87 w 281"/>
              <a:gd name="T37" fmla="*/ 193 h 214"/>
              <a:gd name="T38" fmla="*/ 91 w 281"/>
              <a:gd name="T39" fmla="*/ 191 h 214"/>
              <a:gd name="T40" fmla="*/ 96 w 281"/>
              <a:gd name="T41" fmla="*/ 190 h 214"/>
              <a:gd name="T42" fmla="*/ 101 w 281"/>
              <a:gd name="T43" fmla="*/ 188 h 214"/>
              <a:gd name="T44" fmla="*/ 105 w 281"/>
              <a:gd name="T45" fmla="*/ 188 h 214"/>
              <a:gd name="T46" fmla="*/ 110 w 281"/>
              <a:gd name="T47" fmla="*/ 187 h 214"/>
              <a:gd name="T48" fmla="*/ 115 w 281"/>
              <a:gd name="T49" fmla="*/ 187 h 214"/>
              <a:gd name="T50" fmla="*/ 119 w 281"/>
              <a:gd name="T51" fmla="*/ 187 h 214"/>
              <a:gd name="T52" fmla="*/ 124 w 281"/>
              <a:gd name="T53" fmla="*/ 188 h 214"/>
              <a:gd name="T54" fmla="*/ 129 w 281"/>
              <a:gd name="T55" fmla="*/ 188 h 214"/>
              <a:gd name="T56" fmla="*/ 133 w 281"/>
              <a:gd name="T57" fmla="*/ 189 h 214"/>
              <a:gd name="T58" fmla="*/ 138 w 281"/>
              <a:gd name="T59" fmla="*/ 189 h 214"/>
              <a:gd name="T60" fmla="*/ 142 w 281"/>
              <a:gd name="T61" fmla="*/ 190 h 214"/>
              <a:gd name="T62" fmla="*/ 147 w 281"/>
              <a:gd name="T63" fmla="*/ 190 h 214"/>
              <a:gd name="T64" fmla="*/ 152 w 281"/>
              <a:gd name="T65" fmla="*/ 190 h 214"/>
              <a:gd name="T66" fmla="*/ 156 w 281"/>
              <a:gd name="T67" fmla="*/ 191 h 214"/>
              <a:gd name="T68" fmla="*/ 161 w 281"/>
              <a:gd name="T69" fmla="*/ 191 h 214"/>
              <a:gd name="T70" fmla="*/ 166 w 281"/>
              <a:gd name="T71" fmla="*/ 191 h 214"/>
              <a:gd name="T72" fmla="*/ 170 w 281"/>
              <a:gd name="T73" fmla="*/ 191 h 214"/>
              <a:gd name="T74" fmla="*/ 175 w 281"/>
              <a:gd name="T75" fmla="*/ 191 h 214"/>
              <a:gd name="T76" fmla="*/ 179 w 281"/>
              <a:gd name="T77" fmla="*/ 191 h 214"/>
              <a:gd name="T78" fmla="*/ 184 w 281"/>
              <a:gd name="T79" fmla="*/ 191 h 214"/>
              <a:gd name="T80" fmla="*/ 189 w 281"/>
              <a:gd name="T81" fmla="*/ 191 h 214"/>
              <a:gd name="T82" fmla="*/ 193 w 281"/>
              <a:gd name="T83" fmla="*/ 191 h 214"/>
              <a:gd name="T84" fmla="*/ 198 w 281"/>
              <a:gd name="T85" fmla="*/ 190 h 214"/>
              <a:gd name="T86" fmla="*/ 203 w 281"/>
              <a:gd name="T87" fmla="*/ 190 h 214"/>
              <a:gd name="T88" fmla="*/ 207 w 281"/>
              <a:gd name="T89" fmla="*/ 190 h 214"/>
              <a:gd name="T90" fmla="*/ 212 w 281"/>
              <a:gd name="T91" fmla="*/ 190 h 214"/>
              <a:gd name="T92" fmla="*/ 216 w 281"/>
              <a:gd name="T93" fmla="*/ 190 h 214"/>
              <a:gd name="T94" fmla="*/ 221 w 281"/>
              <a:gd name="T95" fmla="*/ 190 h 214"/>
              <a:gd name="T96" fmla="*/ 226 w 281"/>
              <a:gd name="T97" fmla="*/ 190 h 214"/>
              <a:gd name="T98" fmla="*/ 230 w 281"/>
              <a:gd name="T99" fmla="*/ 190 h 214"/>
              <a:gd name="T100" fmla="*/ 235 w 281"/>
              <a:gd name="T101" fmla="*/ 190 h 214"/>
              <a:gd name="T102" fmla="*/ 240 w 281"/>
              <a:gd name="T103" fmla="*/ 190 h 214"/>
              <a:gd name="T104" fmla="*/ 244 w 281"/>
              <a:gd name="T105" fmla="*/ 190 h 214"/>
              <a:gd name="T106" fmla="*/ 249 w 281"/>
              <a:gd name="T107" fmla="*/ 190 h 214"/>
              <a:gd name="T108" fmla="*/ 254 w 281"/>
              <a:gd name="T109" fmla="*/ 190 h 214"/>
              <a:gd name="T110" fmla="*/ 258 w 281"/>
              <a:gd name="T111" fmla="*/ 190 h 214"/>
              <a:gd name="T112" fmla="*/ 263 w 281"/>
              <a:gd name="T113" fmla="*/ 190 h 214"/>
              <a:gd name="T114" fmla="*/ 267 w 281"/>
              <a:gd name="T115" fmla="*/ 190 h 214"/>
              <a:gd name="T116" fmla="*/ 272 w 281"/>
              <a:gd name="T117" fmla="*/ 190 h 214"/>
              <a:gd name="T118" fmla="*/ 277 w 281"/>
              <a:gd name="T119" fmla="*/ 19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1" h="214">
                <a:moveTo>
                  <a:pt x="0" y="0"/>
                </a:moveTo>
                <a:lnTo>
                  <a:pt x="0" y="1"/>
                </a:lnTo>
                <a:lnTo>
                  <a:pt x="1" y="2"/>
                </a:lnTo>
                <a:lnTo>
                  <a:pt x="2" y="2"/>
                </a:lnTo>
                <a:lnTo>
                  <a:pt x="3" y="3"/>
                </a:lnTo>
                <a:lnTo>
                  <a:pt x="4" y="4"/>
                </a:lnTo>
                <a:lnTo>
                  <a:pt x="4" y="5"/>
                </a:lnTo>
                <a:lnTo>
                  <a:pt x="5" y="6"/>
                </a:lnTo>
                <a:lnTo>
                  <a:pt x="6" y="7"/>
                </a:lnTo>
                <a:lnTo>
                  <a:pt x="7" y="8"/>
                </a:lnTo>
                <a:lnTo>
                  <a:pt x="7" y="9"/>
                </a:lnTo>
                <a:lnTo>
                  <a:pt x="8" y="11"/>
                </a:lnTo>
                <a:lnTo>
                  <a:pt x="9" y="13"/>
                </a:lnTo>
                <a:lnTo>
                  <a:pt x="10" y="15"/>
                </a:lnTo>
                <a:lnTo>
                  <a:pt x="10" y="17"/>
                </a:lnTo>
                <a:lnTo>
                  <a:pt x="11" y="19"/>
                </a:lnTo>
                <a:lnTo>
                  <a:pt x="12" y="22"/>
                </a:lnTo>
                <a:lnTo>
                  <a:pt x="13" y="25"/>
                </a:lnTo>
                <a:lnTo>
                  <a:pt x="14" y="28"/>
                </a:lnTo>
                <a:lnTo>
                  <a:pt x="14" y="32"/>
                </a:lnTo>
                <a:lnTo>
                  <a:pt x="15" y="35"/>
                </a:lnTo>
                <a:lnTo>
                  <a:pt x="16" y="40"/>
                </a:lnTo>
                <a:lnTo>
                  <a:pt x="17" y="44"/>
                </a:lnTo>
                <a:lnTo>
                  <a:pt x="17" y="49"/>
                </a:lnTo>
                <a:lnTo>
                  <a:pt x="18" y="55"/>
                </a:lnTo>
                <a:lnTo>
                  <a:pt x="19" y="61"/>
                </a:lnTo>
                <a:lnTo>
                  <a:pt x="20" y="67"/>
                </a:lnTo>
                <a:lnTo>
                  <a:pt x="21" y="74"/>
                </a:lnTo>
                <a:lnTo>
                  <a:pt x="21" y="81"/>
                </a:lnTo>
                <a:lnTo>
                  <a:pt x="22" y="88"/>
                </a:lnTo>
                <a:lnTo>
                  <a:pt x="23" y="95"/>
                </a:lnTo>
                <a:lnTo>
                  <a:pt x="24" y="103"/>
                </a:lnTo>
                <a:lnTo>
                  <a:pt x="24" y="111"/>
                </a:lnTo>
                <a:lnTo>
                  <a:pt x="25" y="119"/>
                </a:lnTo>
                <a:lnTo>
                  <a:pt x="26" y="127"/>
                </a:lnTo>
                <a:lnTo>
                  <a:pt x="27" y="135"/>
                </a:lnTo>
                <a:lnTo>
                  <a:pt x="27" y="142"/>
                </a:lnTo>
                <a:lnTo>
                  <a:pt x="28" y="150"/>
                </a:lnTo>
                <a:lnTo>
                  <a:pt x="29" y="157"/>
                </a:lnTo>
                <a:lnTo>
                  <a:pt x="30" y="164"/>
                </a:lnTo>
                <a:lnTo>
                  <a:pt x="31" y="170"/>
                </a:lnTo>
                <a:lnTo>
                  <a:pt x="31" y="176"/>
                </a:lnTo>
                <a:lnTo>
                  <a:pt x="32" y="181"/>
                </a:lnTo>
                <a:lnTo>
                  <a:pt x="33" y="186"/>
                </a:lnTo>
                <a:lnTo>
                  <a:pt x="34" y="190"/>
                </a:lnTo>
                <a:lnTo>
                  <a:pt x="34" y="194"/>
                </a:lnTo>
                <a:lnTo>
                  <a:pt x="35" y="198"/>
                </a:lnTo>
                <a:lnTo>
                  <a:pt x="36" y="201"/>
                </a:lnTo>
                <a:lnTo>
                  <a:pt x="37" y="203"/>
                </a:lnTo>
                <a:lnTo>
                  <a:pt x="37" y="205"/>
                </a:lnTo>
                <a:lnTo>
                  <a:pt x="38" y="207"/>
                </a:lnTo>
                <a:lnTo>
                  <a:pt x="39" y="209"/>
                </a:lnTo>
                <a:lnTo>
                  <a:pt x="40" y="210"/>
                </a:lnTo>
                <a:lnTo>
                  <a:pt x="41" y="211"/>
                </a:lnTo>
                <a:lnTo>
                  <a:pt x="41" y="212"/>
                </a:lnTo>
                <a:lnTo>
                  <a:pt x="42" y="213"/>
                </a:lnTo>
                <a:lnTo>
                  <a:pt x="43" y="213"/>
                </a:lnTo>
                <a:lnTo>
                  <a:pt x="44" y="214"/>
                </a:lnTo>
                <a:lnTo>
                  <a:pt x="44" y="214"/>
                </a:lnTo>
                <a:lnTo>
                  <a:pt x="45" y="214"/>
                </a:lnTo>
                <a:lnTo>
                  <a:pt x="46" y="214"/>
                </a:lnTo>
                <a:lnTo>
                  <a:pt x="47" y="214"/>
                </a:lnTo>
                <a:lnTo>
                  <a:pt x="48" y="214"/>
                </a:lnTo>
                <a:lnTo>
                  <a:pt x="48" y="214"/>
                </a:lnTo>
                <a:lnTo>
                  <a:pt x="49" y="214"/>
                </a:lnTo>
                <a:lnTo>
                  <a:pt x="50" y="214"/>
                </a:lnTo>
                <a:lnTo>
                  <a:pt x="51" y="214"/>
                </a:lnTo>
                <a:lnTo>
                  <a:pt x="51" y="214"/>
                </a:lnTo>
                <a:lnTo>
                  <a:pt x="52" y="213"/>
                </a:lnTo>
                <a:lnTo>
                  <a:pt x="53" y="213"/>
                </a:lnTo>
                <a:lnTo>
                  <a:pt x="54" y="213"/>
                </a:lnTo>
                <a:lnTo>
                  <a:pt x="54" y="212"/>
                </a:lnTo>
                <a:lnTo>
                  <a:pt x="55" y="212"/>
                </a:lnTo>
                <a:lnTo>
                  <a:pt x="56" y="211"/>
                </a:lnTo>
                <a:lnTo>
                  <a:pt x="57" y="211"/>
                </a:lnTo>
                <a:lnTo>
                  <a:pt x="58" y="211"/>
                </a:lnTo>
                <a:lnTo>
                  <a:pt x="58" y="210"/>
                </a:lnTo>
                <a:lnTo>
                  <a:pt x="59" y="210"/>
                </a:lnTo>
                <a:lnTo>
                  <a:pt x="60" y="209"/>
                </a:lnTo>
                <a:lnTo>
                  <a:pt x="61" y="209"/>
                </a:lnTo>
                <a:lnTo>
                  <a:pt x="61" y="208"/>
                </a:lnTo>
                <a:lnTo>
                  <a:pt x="62" y="208"/>
                </a:lnTo>
                <a:lnTo>
                  <a:pt x="63" y="207"/>
                </a:lnTo>
                <a:lnTo>
                  <a:pt x="64" y="207"/>
                </a:lnTo>
                <a:lnTo>
                  <a:pt x="64" y="206"/>
                </a:lnTo>
                <a:lnTo>
                  <a:pt x="65" y="206"/>
                </a:lnTo>
                <a:lnTo>
                  <a:pt x="66" y="205"/>
                </a:lnTo>
                <a:lnTo>
                  <a:pt x="67" y="205"/>
                </a:lnTo>
                <a:lnTo>
                  <a:pt x="68" y="204"/>
                </a:lnTo>
                <a:lnTo>
                  <a:pt x="68" y="204"/>
                </a:lnTo>
                <a:lnTo>
                  <a:pt x="69" y="203"/>
                </a:lnTo>
                <a:lnTo>
                  <a:pt x="70" y="203"/>
                </a:lnTo>
                <a:lnTo>
                  <a:pt x="71" y="202"/>
                </a:lnTo>
                <a:lnTo>
                  <a:pt x="71" y="202"/>
                </a:lnTo>
                <a:lnTo>
                  <a:pt x="72" y="201"/>
                </a:lnTo>
                <a:lnTo>
                  <a:pt x="73" y="201"/>
                </a:lnTo>
                <a:lnTo>
                  <a:pt x="74" y="200"/>
                </a:lnTo>
                <a:lnTo>
                  <a:pt x="75" y="200"/>
                </a:lnTo>
                <a:lnTo>
                  <a:pt x="75" y="199"/>
                </a:lnTo>
                <a:lnTo>
                  <a:pt x="76" y="199"/>
                </a:lnTo>
                <a:lnTo>
                  <a:pt x="77" y="198"/>
                </a:lnTo>
                <a:lnTo>
                  <a:pt x="78" y="198"/>
                </a:lnTo>
                <a:lnTo>
                  <a:pt x="78" y="198"/>
                </a:lnTo>
                <a:lnTo>
                  <a:pt x="79" y="197"/>
                </a:lnTo>
                <a:lnTo>
                  <a:pt x="80" y="197"/>
                </a:lnTo>
                <a:lnTo>
                  <a:pt x="81" y="196"/>
                </a:lnTo>
                <a:lnTo>
                  <a:pt x="81" y="196"/>
                </a:lnTo>
                <a:lnTo>
                  <a:pt x="82" y="195"/>
                </a:lnTo>
                <a:lnTo>
                  <a:pt x="83" y="195"/>
                </a:lnTo>
                <a:lnTo>
                  <a:pt x="84" y="195"/>
                </a:lnTo>
                <a:lnTo>
                  <a:pt x="85" y="194"/>
                </a:lnTo>
                <a:lnTo>
                  <a:pt x="85" y="194"/>
                </a:lnTo>
                <a:lnTo>
                  <a:pt x="86" y="193"/>
                </a:lnTo>
                <a:lnTo>
                  <a:pt x="87" y="193"/>
                </a:lnTo>
                <a:lnTo>
                  <a:pt x="88" y="193"/>
                </a:lnTo>
                <a:lnTo>
                  <a:pt x="88" y="192"/>
                </a:lnTo>
                <a:lnTo>
                  <a:pt x="89" y="192"/>
                </a:lnTo>
                <a:lnTo>
                  <a:pt x="90" y="192"/>
                </a:lnTo>
                <a:lnTo>
                  <a:pt x="91" y="191"/>
                </a:lnTo>
                <a:lnTo>
                  <a:pt x="91" y="191"/>
                </a:lnTo>
                <a:lnTo>
                  <a:pt x="92" y="191"/>
                </a:lnTo>
                <a:lnTo>
                  <a:pt x="93" y="191"/>
                </a:lnTo>
                <a:lnTo>
                  <a:pt x="94" y="190"/>
                </a:lnTo>
                <a:lnTo>
                  <a:pt x="95" y="190"/>
                </a:lnTo>
                <a:lnTo>
                  <a:pt x="95" y="190"/>
                </a:lnTo>
                <a:lnTo>
                  <a:pt x="96" y="190"/>
                </a:lnTo>
                <a:lnTo>
                  <a:pt x="97" y="189"/>
                </a:lnTo>
                <a:lnTo>
                  <a:pt x="98" y="189"/>
                </a:lnTo>
                <a:lnTo>
                  <a:pt x="98" y="189"/>
                </a:lnTo>
                <a:lnTo>
                  <a:pt x="99" y="189"/>
                </a:lnTo>
                <a:lnTo>
                  <a:pt x="100" y="189"/>
                </a:lnTo>
                <a:lnTo>
                  <a:pt x="101" y="188"/>
                </a:lnTo>
                <a:lnTo>
                  <a:pt x="102" y="188"/>
                </a:lnTo>
                <a:lnTo>
                  <a:pt x="102" y="188"/>
                </a:lnTo>
                <a:lnTo>
                  <a:pt x="103" y="188"/>
                </a:lnTo>
                <a:lnTo>
                  <a:pt x="104" y="188"/>
                </a:lnTo>
                <a:lnTo>
                  <a:pt x="105" y="188"/>
                </a:lnTo>
                <a:lnTo>
                  <a:pt x="105" y="188"/>
                </a:lnTo>
                <a:lnTo>
                  <a:pt x="106" y="188"/>
                </a:lnTo>
                <a:lnTo>
                  <a:pt x="107" y="188"/>
                </a:lnTo>
                <a:lnTo>
                  <a:pt x="108" y="187"/>
                </a:lnTo>
                <a:lnTo>
                  <a:pt x="108" y="187"/>
                </a:lnTo>
                <a:lnTo>
                  <a:pt x="109" y="187"/>
                </a:lnTo>
                <a:lnTo>
                  <a:pt x="110" y="187"/>
                </a:lnTo>
                <a:lnTo>
                  <a:pt x="111" y="187"/>
                </a:lnTo>
                <a:lnTo>
                  <a:pt x="112" y="187"/>
                </a:lnTo>
                <a:lnTo>
                  <a:pt x="112" y="187"/>
                </a:lnTo>
                <a:lnTo>
                  <a:pt x="113" y="187"/>
                </a:lnTo>
                <a:lnTo>
                  <a:pt x="114" y="187"/>
                </a:lnTo>
                <a:lnTo>
                  <a:pt x="115" y="187"/>
                </a:lnTo>
                <a:lnTo>
                  <a:pt x="115" y="187"/>
                </a:lnTo>
                <a:lnTo>
                  <a:pt x="116" y="187"/>
                </a:lnTo>
                <a:lnTo>
                  <a:pt x="117" y="187"/>
                </a:lnTo>
                <a:lnTo>
                  <a:pt x="118" y="187"/>
                </a:lnTo>
                <a:lnTo>
                  <a:pt x="118" y="187"/>
                </a:lnTo>
                <a:lnTo>
                  <a:pt x="119" y="187"/>
                </a:lnTo>
                <a:lnTo>
                  <a:pt x="120" y="187"/>
                </a:lnTo>
                <a:lnTo>
                  <a:pt x="121" y="187"/>
                </a:lnTo>
                <a:lnTo>
                  <a:pt x="122" y="187"/>
                </a:lnTo>
                <a:lnTo>
                  <a:pt x="122" y="187"/>
                </a:lnTo>
                <a:lnTo>
                  <a:pt x="123" y="188"/>
                </a:lnTo>
                <a:lnTo>
                  <a:pt x="124" y="188"/>
                </a:lnTo>
                <a:lnTo>
                  <a:pt x="125" y="188"/>
                </a:lnTo>
                <a:lnTo>
                  <a:pt x="125" y="188"/>
                </a:lnTo>
                <a:lnTo>
                  <a:pt x="126" y="188"/>
                </a:lnTo>
                <a:lnTo>
                  <a:pt x="127" y="188"/>
                </a:lnTo>
                <a:lnTo>
                  <a:pt x="128" y="188"/>
                </a:lnTo>
                <a:lnTo>
                  <a:pt x="129" y="188"/>
                </a:lnTo>
                <a:lnTo>
                  <a:pt x="129" y="188"/>
                </a:lnTo>
                <a:lnTo>
                  <a:pt x="130" y="188"/>
                </a:lnTo>
                <a:lnTo>
                  <a:pt x="131" y="188"/>
                </a:lnTo>
                <a:lnTo>
                  <a:pt x="132" y="188"/>
                </a:lnTo>
                <a:lnTo>
                  <a:pt x="132" y="188"/>
                </a:lnTo>
                <a:lnTo>
                  <a:pt x="133" y="189"/>
                </a:lnTo>
                <a:lnTo>
                  <a:pt x="134" y="189"/>
                </a:lnTo>
                <a:lnTo>
                  <a:pt x="135" y="189"/>
                </a:lnTo>
                <a:lnTo>
                  <a:pt x="135" y="189"/>
                </a:lnTo>
                <a:lnTo>
                  <a:pt x="136" y="189"/>
                </a:lnTo>
                <a:lnTo>
                  <a:pt x="137" y="189"/>
                </a:lnTo>
                <a:lnTo>
                  <a:pt x="138" y="189"/>
                </a:lnTo>
                <a:lnTo>
                  <a:pt x="139" y="189"/>
                </a:lnTo>
                <a:lnTo>
                  <a:pt x="139" y="189"/>
                </a:lnTo>
                <a:lnTo>
                  <a:pt x="140" y="189"/>
                </a:lnTo>
                <a:lnTo>
                  <a:pt x="141" y="189"/>
                </a:lnTo>
                <a:lnTo>
                  <a:pt x="142" y="190"/>
                </a:lnTo>
                <a:lnTo>
                  <a:pt x="142" y="190"/>
                </a:lnTo>
                <a:lnTo>
                  <a:pt x="143" y="190"/>
                </a:lnTo>
                <a:lnTo>
                  <a:pt x="144" y="190"/>
                </a:lnTo>
                <a:lnTo>
                  <a:pt x="145" y="190"/>
                </a:lnTo>
                <a:lnTo>
                  <a:pt x="145" y="190"/>
                </a:lnTo>
                <a:lnTo>
                  <a:pt x="146" y="190"/>
                </a:lnTo>
                <a:lnTo>
                  <a:pt x="147" y="190"/>
                </a:lnTo>
                <a:lnTo>
                  <a:pt x="148" y="190"/>
                </a:lnTo>
                <a:lnTo>
                  <a:pt x="149" y="190"/>
                </a:lnTo>
                <a:lnTo>
                  <a:pt x="149" y="190"/>
                </a:lnTo>
                <a:lnTo>
                  <a:pt x="150" y="190"/>
                </a:lnTo>
                <a:lnTo>
                  <a:pt x="151" y="190"/>
                </a:lnTo>
                <a:lnTo>
                  <a:pt x="152" y="190"/>
                </a:lnTo>
                <a:lnTo>
                  <a:pt x="152" y="190"/>
                </a:lnTo>
                <a:lnTo>
                  <a:pt x="153" y="191"/>
                </a:lnTo>
                <a:lnTo>
                  <a:pt x="154" y="191"/>
                </a:lnTo>
                <a:lnTo>
                  <a:pt x="155" y="191"/>
                </a:lnTo>
                <a:lnTo>
                  <a:pt x="156" y="191"/>
                </a:lnTo>
                <a:lnTo>
                  <a:pt x="156" y="191"/>
                </a:lnTo>
                <a:lnTo>
                  <a:pt x="157" y="191"/>
                </a:lnTo>
                <a:lnTo>
                  <a:pt x="158" y="191"/>
                </a:lnTo>
                <a:lnTo>
                  <a:pt x="159" y="191"/>
                </a:lnTo>
                <a:lnTo>
                  <a:pt x="159" y="191"/>
                </a:lnTo>
                <a:lnTo>
                  <a:pt x="160" y="191"/>
                </a:lnTo>
                <a:lnTo>
                  <a:pt x="161" y="191"/>
                </a:lnTo>
                <a:lnTo>
                  <a:pt x="162" y="191"/>
                </a:lnTo>
                <a:lnTo>
                  <a:pt x="162" y="191"/>
                </a:lnTo>
                <a:lnTo>
                  <a:pt x="163" y="191"/>
                </a:lnTo>
                <a:lnTo>
                  <a:pt x="164" y="191"/>
                </a:lnTo>
                <a:lnTo>
                  <a:pt x="165" y="191"/>
                </a:lnTo>
                <a:lnTo>
                  <a:pt x="166" y="191"/>
                </a:lnTo>
                <a:lnTo>
                  <a:pt x="166" y="191"/>
                </a:lnTo>
                <a:lnTo>
                  <a:pt x="167" y="191"/>
                </a:lnTo>
                <a:lnTo>
                  <a:pt x="168" y="191"/>
                </a:lnTo>
                <a:lnTo>
                  <a:pt x="169" y="191"/>
                </a:lnTo>
                <a:lnTo>
                  <a:pt x="169" y="191"/>
                </a:lnTo>
                <a:lnTo>
                  <a:pt x="170" y="191"/>
                </a:lnTo>
                <a:lnTo>
                  <a:pt x="171" y="191"/>
                </a:lnTo>
                <a:lnTo>
                  <a:pt x="172" y="191"/>
                </a:lnTo>
                <a:lnTo>
                  <a:pt x="173" y="191"/>
                </a:lnTo>
                <a:lnTo>
                  <a:pt x="173" y="191"/>
                </a:lnTo>
                <a:lnTo>
                  <a:pt x="174" y="191"/>
                </a:lnTo>
                <a:lnTo>
                  <a:pt x="175" y="191"/>
                </a:lnTo>
                <a:lnTo>
                  <a:pt x="176" y="191"/>
                </a:lnTo>
                <a:lnTo>
                  <a:pt x="176" y="191"/>
                </a:lnTo>
                <a:lnTo>
                  <a:pt x="177" y="191"/>
                </a:lnTo>
                <a:lnTo>
                  <a:pt x="178" y="191"/>
                </a:lnTo>
                <a:lnTo>
                  <a:pt x="179" y="191"/>
                </a:lnTo>
                <a:lnTo>
                  <a:pt x="179" y="191"/>
                </a:lnTo>
                <a:lnTo>
                  <a:pt x="180" y="191"/>
                </a:lnTo>
                <a:lnTo>
                  <a:pt x="181" y="191"/>
                </a:lnTo>
                <a:lnTo>
                  <a:pt x="182" y="191"/>
                </a:lnTo>
                <a:lnTo>
                  <a:pt x="183" y="191"/>
                </a:lnTo>
                <a:lnTo>
                  <a:pt x="183" y="191"/>
                </a:lnTo>
                <a:lnTo>
                  <a:pt x="184" y="191"/>
                </a:lnTo>
                <a:lnTo>
                  <a:pt x="185" y="191"/>
                </a:lnTo>
                <a:lnTo>
                  <a:pt x="186" y="191"/>
                </a:lnTo>
                <a:lnTo>
                  <a:pt x="186" y="191"/>
                </a:lnTo>
                <a:lnTo>
                  <a:pt x="187" y="191"/>
                </a:lnTo>
                <a:lnTo>
                  <a:pt x="188" y="191"/>
                </a:lnTo>
                <a:lnTo>
                  <a:pt x="189" y="191"/>
                </a:lnTo>
                <a:lnTo>
                  <a:pt x="189" y="191"/>
                </a:lnTo>
                <a:lnTo>
                  <a:pt x="190" y="191"/>
                </a:lnTo>
                <a:lnTo>
                  <a:pt x="191" y="191"/>
                </a:lnTo>
                <a:lnTo>
                  <a:pt x="192" y="191"/>
                </a:lnTo>
                <a:lnTo>
                  <a:pt x="193" y="191"/>
                </a:lnTo>
                <a:lnTo>
                  <a:pt x="193" y="191"/>
                </a:lnTo>
                <a:lnTo>
                  <a:pt x="194" y="191"/>
                </a:lnTo>
                <a:lnTo>
                  <a:pt x="195" y="191"/>
                </a:lnTo>
                <a:lnTo>
                  <a:pt x="196" y="191"/>
                </a:lnTo>
                <a:lnTo>
                  <a:pt x="196" y="191"/>
                </a:lnTo>
                <a:lnTo>
                  <a:pt x="197" y="191"/>
                </a:lnTo>
                <a:lnTo>
                  <a:pt x="198" y="190"/>
                </a:lnTo>
                <a:lnTo>
                  <a:pt x="199" y="190"/>
                </a:lnTo>
                <a:lnTo>
                  <a:pt x="200" y="190"/>
                </a:lnTo>
                <a:lnTo>
                  <a:pt x="200" y="190"/>
                </a:lnTo>
                <a:lnTo>
                  <a:pt x="201" y="190"/>
                </a:lnTo>
                <a:lnTo>
                  <a:pt x="202" y="190"/>
                </a:lnTo>
                <a:lnTo>
                  <a:pt x="203" y="190"/>
                </a:lnTo>
                <a:lnTo>
                  <a:pt x="203" y="190"/>
                </a:lnTo>
                <a:lnTo>
                  <a:pt x="204" y="190"/>
                </a:lnTo>
                <a:lnTo>
                  <a:pt x="205" y="190"/>
                </a:lnTo>
                <a:lnTo>
                  <a:pt x="206" y="190"/>
                </a:lnTo>
                <a:lnTo>
                  <a:pt x="206" y="190"/>
                </a:lnTo>
                <a:lnTo>
                  <a:pt x="207" y="190"/>
                </a:lnTo>
                <a:lnTo>
                  <a:pt x="208" y="190"/>
                </a:lnTo>
                <a:lnTo>
                  <a:pt x="209" y="190"/>
                </a:lnTo>
                <a:lnTo>
                  <a:pt x="210" y="190"/>
                </a:lnTo>
                <a:lnTo>
                  <a:pt x="210" y="190"/>
                </a:lnTo>
                <a:lnTo>
                  <a:pt x="211" y="190"/>
                </a:lnTo>
                <a:lnTo>
                  <a:pt x="212" y="190"/>
                </a:lnTo>
                <a:lnTo>
                  <a:pt x="213" y="190"/>
                </a:lnTo>
                <a:lnTo>
                  <a:pt x="213" y="190"/>
                </a:lnTo>
                <a:lnTo>
                  <a:pt x="214" y="190"/>
                </a:lnTo>
                <a:lnTo>
                  <a:pt x="215" y="190"/>
                </a:lnTo>
                <a:lnTo>
                  <a:pt x="216" y="190"/>
                </a:lnTo>
                <a:lnTo>
                  <a:pt x="216" y="190"/>
                </a:lnTo>
                <a:lnTo>
                  <a:pt x="217" y="190"/>
                </a:lnTo>
                <a:lnTo>
                  <a:pt x="218" y="190"/>
                </a:lnTo>
                <a:lnTo>
                  <a:pt x="219" y="190"/>
                </a:lnTo>
                <a:lnTo>
                  <a:pt x="220" y="190"/>
                </a:lnTo>
                <a:lnTo>
                  <a:pt x="220" y="190"/>
                </a:lnTo>
                <a:lnTo>
                  <a:pt x="221" y="190"/>
                </a:lnTo>
                <a:lnTo>
                  <a:pt x="222" y="190"/>
                </a:lnTo>
                <a:lnTo>
                  <a:pt x="223" y="190"/>
                </a:lnTo>
                <a:lnTo>
                  <a:pt x="223" y="190"/>
                </a:lnTo>
                <a:lnTo>
                  <a:pt x="224" y="190"/>
                </a:lnTo>
                <a:lnTo>
                  <a:pt x="225" y="190"/>
                </a:lnTo>
                <a:lnTo>
                  <a:pt x="226" y="190"/>
                </a:lnTo>
                <a:lnTo>
                  <a:pt x="227" y="190"/>
                </a:lnTo>
                <a:lnTo>
                  <a:pt x="227" y="190"/>
                </a:lnTo>
                <a:lnTo>
                  <a:pt x="228" y="190"/>
                </a:lnTo>
                <a:lnTo>
                  <a:pt x="229" y="190"/>
                </a:lnTo>
                <a:lnTo>
                  <a:pt x="230" y="190"/>
                </a:lnTo>
                <a:lnTo>
                  <a:pt x="230" y="190"/>
                </a:lnTo>
                <a:lnTo>
                  <a:pt x="231" y="190"/>
                </a:lnTo>
                <a:lnTo>
                  <a:pt x="232" y="190"/>
                </a:lnTo>
                <a:lnTo>
                  <a:pt x="233" y="190"/>
                </a:lnTo>
                <a:lnTo>
                  <a:pt x="233" y="190"/>
                </a:lnTo>
                <a:lnTo>
                  <a:pt x="234" y="190"/>
                </a:lnTo>
                <a:lnTo>
                  <a:pt x="235" y="190"/>
                </a:lnTo>
                <a:lnTo>
                  <a:pt x="236" y="190"/>
                </a:lnTo>
                <a:lnTo>
                  <a:pt x="237" y="190"/>
                </a:lnTo>
                <a:lnTo>
                  <a:pt x="237" y="190"/>
                </a:lnTo>
                <a:lnTo>
                  <a:pt x="238" y="190"/>
                </a:lnTo>
                <a:lnTo>
                  <a:pt x="239" y="190"/>
                </a:lnTo>
                <a:lnTo>
                  <a:pt x="240" y="190"/>
                </a:lnTo>
                <a:lnTo>
                  <a:pt x="240" y="190"/>
                </a:lnTo>
                <a:lnTo>
                  <a:pt x="241" y="190"/>
                </a:lnTo>
                <a:lnTo>
                  <a:pt x="242" y="190"/>
                </a:lnTo>
                <a:lnTo>
                  <a:pt x="243" y="190"/>
                </a:lnTo>
                <a:lnTo>
                  <a:pt x="243" y="190"/>
                </a:lnTo>
                <a:lnTo>
                  <a:pt x="244" y="190"/>
                </a:lnTo>
                <a:lnTo>
                  <a:pt x="245" y="190"/>
                </a:lnTo>
                <a:lnTo>
                  <a:pt x="246" y="190"/>
                </a:lnTo>
                <a:lnTo>
                  <a:pt x="247" y="190"/>
                </a:lnTo>
                <a:lnTo>
                  <a:pt x="247" y="190"/>
                </a:lnTo>
                <a:lnTo>
                  <a:pt x="248" y="190"/>
                </a:lnTo>
                <a:lnTo>
                  <a:pt x="249" y="190"/>
                </a:lnTo>
                <a:lnTo>
                  <a:pt x="250" y="190"/>
                </a:lnTo>
                <a:lnTo>
                  <a:pt x="250" y="190"/>
                </a:lnTo>
                <a:lnTo>
                  <a:pt x="251" y="190"/>
                </a:lnTo>
                <a:lnTo>
                  <a:pt x="252" y="190"/>
                </a:lnTo>
                <a:lnTo>
                  <a:pt x="253" y="190"/>
                </a:lnTo>
                <a:lnTo>
                  <a:pt x="254" y="190"/>
                </a:lnTo>
                <a:lnTo>
                  <a:pt x="254" y="190"/>
                </a:lnTo>
                <a:lnTo>
                  <a:pt x="255" y="190"/>
                </a:lnTo>
                <a:lnTo>
                  <a:pt x="256" y="190"/>
                </a:lnTo>
                <a:lnTo>
                  <a:pt x="257" y="190"/>
                </a:lnTo>
                <a:lnTo>
                  <a:pt x="257" y="190"/>
                </a:lnTo>
                <a:lnTo>
                  <a:pt x="258" y="190"/>
                </a:lnTo>
                <a:lnTo>
                  <a:pt x="259" y="190"/>
                </a:lnTo>
                <a:lnTo>
                  <a:pt x="260" y="190"/>
                </a:lnTo>
                <a:lnTo>
                  <a:pt x="260" y="190"/>
                </a:lnTo>
                <a:lnTo>
                  <a:pt x="261" y="190"/>
                </a:lnTo>
                <a:lnTo>
                  <a:pt x="262" y="190"/>
                </a:lnTo>
                <a:lnTo>
                  <a:pt x="263" y="190"/>
                </a:lnTo>
                <a:lnTo>
                  <a:pt x="264" y="190"/>
                </a:lnTo>
                <a:lnTo>
                  <a:pt x="264" y="190"/>
                </a:lnTo>
                <a:lnTo>
                  <a:pt x="265" y="190"/>
                </a:lnTo>
                <a:lnTo>
                  <a:pt x="266" y="190"/>
                </a:lnTo>
                <a:lnTo>
                  <a:pt x="267" y="190"/>
                </a:lnTo>
                <a:lnTo>
                  <a:pt x="267" y="190"/>
                </a:lnTo>
                <a:lnTo>
                  <a:pt x="268" y="190"/>
                </a:lnTo>
                <a:lnTo>
                  <a:pt x="269" y="190"/>
                </a:lnTo>
                <a:lnTo>
                  <a:pt x="270" y="190"/>
                </a:lnTo>
                <a:lnTo>
                  <a:pt x="270" y="190"/>
                </a:lnTo>
                <a:lnTo>
                  <a:pt x="271" y="190"/>
                </a:lnTo>
                <a:lnTo>
                  <a:pt x="272" y="190"/>
                </a:lnTo>
                <a:lnTo>
                  <a:pt x="273" y="190"/>
                </a:lnTo>
                <a:lnTo>
                  <a:pt x="274" y="190"/>
                </a:lnTo>
                <a:lnTo>
                  <a:pt x="274" y="190"/>
                </a:lnTo>
                <a:lnTo>
                  <a:pt x="275" y="190"/>
                </a:lnTo>
                <a:lnTo>
                  <a:pt x="276" y="190"/>
                </a:lnTo>
                <a:lnTo>
                  <a:pt x="277" y="190"/>
                </a:lnTo>
                <a:lnTo>
                  <a:pt x="277" y="190"/>
                </a:lnTo>
                <a:lnTo>
                  <a:pt x="278" y="190"/>
                </a:lnTo>
                <a:lnTo>
                  <a:pt x="279" y="190"/>
                </a:lnTo>
                <a:lnTo>
                  <a:pt x="280" y="190"/>
                </a:lnTo>
                <a:lnTo>
                  <a:pt x="281" y="190"/>
                </a:lnTo>
              </a:path>
            </a:pathLst>
          </a:custGeom>
          <a:noFill/>
          <a:ln w="22225" cap="flat">
            <a:solidFill>
              <a:srgbClr val="FF45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20" name="Freeform 198">
            <a:extLst>
              <a:ext uri="{FF2B5EF4-FFF2-40B4-BE49-F238E27FC236}">
                <a16:creationId xmlns:a16="http://schemas.microsoft.com/office/drawing/2014/main" id="{EFA64896-31D2-9F7B-BD47-21BAFC72DAF7}"/>
              </a:ext>
            </a:extLst>
          </p:cNvPr>
          <p:cNvSpPr>
            <a:spLocks noEditPoints="1"/>
          </p:cNvSpPr>
          <p:nvPr/>
        </p:nvSpPr>
        <p:spPr bwMode="auto">
          <a:xfrm>
            <a:off x="4155100" y="6382349"/>
            <a:ext cx="2114550" cy="285750"/>
          </a:xfrm>
          <a:custGeom>
            <a:avLst/>
            <a:gdLst>
              <a:gd name="T0" fmla="*/ 1 w 281"/>
              <a:gd name="T1" fmla="*/ 37 h 38"/>
              <a:gd name="T2" fmla="*/ 10 w 281"/>
              <a:gd name="T3" fmla="*/ 32 h 38"/>
              <a:gd name="T4" fmla="*/ 15 w 281"/>
              <a:gd name="T5" fmla="*/ 24 h 38"/>
              <a:gd name="T6" fmla="*/ 19 w 281"/>
              <a:gd name="T7" fmla="*/ 16 h 38"/>
              <a:gd name="T8" fmla="*/ 23 w 281"/>
              <a:gd name="T9" fmla="*/ 7 h 38"/>
              <a:gd name="T10" fmla="*/ 29 w 281"/>
              <a:gd name="T11" fmla="*/ 0 h 38"/>
              <a:gd name="T12" fmla="*/ 31 w 281"/>
              <a:gd name="T13" fmla="*/ 2 h 38"/>
              <a:gd name="T14" fmla="*/ 35 w 281"/>
              <a:gd name="T15" fmla="*/ 11 h 38"/>
              <a:gd name="T16" fmla="*/ 39 w 281"/>
              <a:gd name="T17" fmla="*/ 20 h 38"/>
              <a:gd name="T18" fmla="*/ 45 w 281"/>
              <a:gd name="T19" fmla="*/ 28 h 38"/>
              <a:gd name="T20" fmla="*/ 53 w 281"/>
              <a:gd name="T21" fmla="*/ 32 h 38"/>
              <a:gd name="T22" fmla="*/ 55 w 281"/>
              <a:gd name="T23" fmla="*/ 33 h 38"/>
              <a:gd name="T24" fmla="*/ 66 w 281"/>
              <a:gd name="T25" fmla="*/ 33 h 38"/>
              <a:gd name="T26" fmla="*/ 76 w 281"/>
              <a:gd name="T27" fmla="*/ 33 h 38"/>
              <a:gd name="T28" fmla="*/ 79 w 281"/>
              <a:gd name="T29" fmla="*/ 33 h 38"/>
              <a:gd name="T30" fmla="*/ 88 w 281"/>
              <a:gd name="T31" fmla="*/ 32 h 38"/>
              <a:gd name="T32" fmla="*/ 90 w 281"/>
              <a:gd name="T33" fmla="*/ 32 h 38"/>
              <a:gd name="T34" fmla="*/ 101 w 281"/>
              <a:gd name="T35" fmla="*/ 32 h 38"/>
              <a:gd name="T36" fmla="*/ 111 w 281"/>
              <a:gd name="T37" fmla="*/ 31 h 38"/>
              <a:gd name="T38" fmla="*/ 114 w 281"/>
              <a:gd name="T39" fmla="*/ 31 h 38"/>
              <a:gd name="T40" fmla="*/ 124 w 281"/>
              <a:gd name="T41" fmla="*/ 30 h 38"/>
              <a:gd name="T42" fmla="*/ 126 w 281"/>
              <a:gd name="T43" fmla="*/ 30 h 38"/>
              <a:gd name="T44" fmla="*/ 137 w 281"/>
              <a:gd name="T45" fmla="*/ 30 h 38"/>
              <a:gd name="T46" fmla="*/ 147 w 281"/>
              <a:gd name="T47" fmla="*/ 30 h 38"/>
              <a:gd name="T48" fmla="*/ 150 w 281"/>
              <a:gd name="T49" fmla="*/ 30 h 38"/>
              <a:gd name="T50" fmla="*/ 160 w 281"/>
              <a:gd name="T51" fmla="*/ 30 h 38"/>
              <a:gd name="T52" fmla="*/ 162 w 281"/>
              <a:gd name="T53" fmla="*/ 30 h 38"/>
              <a:gd name="T54" fmla="*/ 172 w 281"/>
              <a:gd name="T55" fmla="*/ 31 h 38"/>
              <a:gd name="T56" fmla="*/ 182 w 281"/>
              <a:gd name="T57" fmla="*/ 31 h 38"/>
              <a:gd name="T58" fmla="*/ 185 w 281"/>
              <a:gd name="T59" fmla="*/ 31 h 38"/>
              <a:gd name="T60" fmla="*/ 195 w 281"/>
              <a:gd name="T61" fmla="*/ 31 h 38"/>
              <a:gd name="T62" fmla="*/ 197 w 281"/>
              <a:gd name="T63" fmla="*/ 31 h 38"/>
              <a:gd name="T64" fmla="*/ 208 w 281"/>
              <a:gd name="T65" fmla="*/ 31 h 38"/>
              <a:gd name="T66" fmla="*/ 218 w 281"/>
              <a:gd name="T67" fmla="*/ 31 h 38"/>
              <a:gd name="T68" fmla="*/ 221 w 281"/>
              <a:gd name="T69" fmla="*/ 31 h 38"/>
              <a:gd name="T70" fmla="*/ 231 w 281"/>
              <a:gd name="T71" fmla="*/ 31 h 38"/>
              <a:gd name="T72" fmla="*/ 233 w 281"/>
              <a:gd name="T73" fmla="*/ 31 h 38"/>
              <a:gd name="T74" fmla="*/ 244 w 281"/>
              <a:gd name="T75" fmla="*/ 31 h 38"/>
              <a:gd name="T76" fmla="*/ 254 w 281"/>
              <a:gd name="T77" fmla="*/ 31 h 38"/>
              <a:gd name="T78" fmla="*/ 257 w 281"/>
              <a:gd name="T79" fmla="*/ 31 h 38"/>
              <a:gd name="T80" fmla="*/ 267 w 281"/>
              <a:gd name="T81" fmla="*/ 31 h 38"/>
              <a:gd name="T82" fmla="*/ 269 w 281"/>
              <a:gd name="T83" fmla="*/ 31 h 38"/>
              <a:gd name="T84" fmla="*/ 280 w 281"/>
              <a:gd name="T85" fmla="*/ 3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1" h="38">
                <a:moveTo>
                  <a:pt x="8" y="33"/>
                </a:moveTo>
                <a:lnTo>
                  <a:pt x="9" y="32"/>
                </a:lnTo>
                <a:lnTo>
                  <a:pt x="10" y="32"/>
                </a:lnTo>
                <a:lnTo>
                  <a:pt x="10" y="32"/>
                </a:lnTo>
                <a:moveTo>
                  <a:pt x="14" y="25"/>
                </a:moveTo>
                <a:lnTo>
                  <a:pt x="15" y="24"/>
                </a:lnTo>
                <a:lnTo>
                  <a:pt x="16" y="23"/>
                </a:lnTo>
                <a:lnTo>
                  <a:pt x="16" y="23"/>
                </a:lnTo>
                <a:moveTo>
                  <a:pt x="19" y="16"/>
                </a:moveTo>
                <a:lnTo>
                  <a:pt x="20" y="14"/>
                </a:lnTo>
                <a:lnTo>
                  <a:pt x="20" y="14"/>
                </a:lnTo>
                <a:moveTo>
                  <a:pt x="23" y="7"/>
                </a:moveTo>
                <a:lnTo>
                  <a:pt x="24" y="5"/>
                </a:lnTo>
                <a:lnTo>
                  <a:pt x="24" y="5"/>
                </a:lnTo>
                <a:moveTo>
                  <a:pt x="29" y="0"/>
                </a:moveTo>
                <a:lnTo>
                  <a:pt x="30" y="1"/>
                </a:lnTo>
                <a:lnTo>
                  <a:pt x="31" y="2"/>
                </a:lnTo>
                <a:lnTo>
                  <a:pt x="31" y="2"/>
                </a:lnTo>
                <a:moveTo>
                  <a:pt x="34" y="9"/>
                </a:moveTo>
                <a:lnTo>
                  <a:pt x="35" y="11"/>
                </a:lnTo>
                <a:lnTo>
                  <a:pt x="35" y="11"/>
                </a:lnTo>
                <a:moveTo>
                  <a:pt x="38" y="18"/>
                </a:moveTo>
                <a:lnTo>
                  <a:pt x="39" y="20"/>
                </a:lnTo>
                <a:lnTo>
                  <a:pt x="39" y="20"/>
                </a:lnTo>
                <a:moveTo>
                  <a:pt x="44" y="27"/>
                </a:moveTo>
                <a:lnTo>
                  <a:pt x="44" y="28"/>
                </a:lnTo>
                <a:lnTo>
                  <a:pt x="45" y="28"/>
                </a:lnTo>
                <a:lnTo>
                  <a:pt x="46" y="29"/>
                </a:lnTo>
                <a:lnTo>
                  <a:pt x="46" y="29"/>
                </a:lnTo>
                <a:moveTo>
                  <a:pt x="53" y="32"/>
                </a:moveTo>
                <a:lnTo>
                  <a:pt x="54" y="32"/>
                </a:lnTo>
                <a:lnTo>
                  <a:pt x="55" y="33"/>
                </a:lnTo>
                <a:lnTo>
                  <a:pt x="55" y="33"/>
                </a:lnTo>
                <a:moveTo>
                  <a:pt x="64" y="33"/>
                </a:moveTo>
                <a:lnTo>
                  <a:pt x="65" y="33"/>
                </a:lnTo>
                <a:lnTo>
                  <a:pt x="66" y="33"/>
                </a:lnTo>
                <a:lnTo>
                  <a:pt x="67" y="33"/>
                </a:lnTo>
                <a:lnTo>
                  <a:pt x="67" y="33"/>
                </a:lnTo>
                <a:moveTo>
                  <a:pt x="76" y="33"/>
                </a:moveTo>
                <a:lnTo>
                  <a:pt x="77" y="33"/>
                </a:lnTo>
                <a:lnTo>
                  <a:pt x="78" y="33"/>
                </a:lnTo>
                <a:lnTo>
                  <a:pt x="79" y="33"/>
                </a:lnTo>
                <a:lnTo>
                  <a:pt x="79" y="33"/>
                </a:lnTo>
                <a:moveTo>
                  <a:pt x="87" y="32"/>
                </a:moveTo>
                <a:lnTo>
                  <a:pt x="88" y="32"/>
                </a:lnTo>
                <a:lnTo>
                  <a:pt x="89" y="32"/>
                </a:lnTo>
                <a:lnTo>
                  <a:pt x="90" y="32"/>
                </a:lnTo>
                <a:lnTo>
                  <a:pt x="90" y="32"/>
                </a:lnTo>
                <a:moveTo>
                  <a:pt x="99" y="32"/>
                </a:moveTo>
                <a:lnTo>
                  <a:pt x="100" y="32"/>
                </a:lnTo>
                <a:lnTo>
                  <a:pt x="101" y="32"/>
                </a:lnTo>
                <a:lnTo>
                  <a:pt x="102" y="31"/>
                </a:lnTo>
                <a:lnTo>
                  <a:pt x="102" y="31"/>
                </a:lnTo>
                <a:moveTo>
                  <a:pt x="111" y="31"/>
                </a:moveTo>
                <a:lnTo>
                  <a:pt x="112" y="31"/>
                </a:lnTo>
                <a:lnTo>
                  <a:pt x="113" y="31"/>
                </a:lnTo>
                <a:lnTo>
                  <a:pt x="114" y="31"/>
                </a:lnTo>
                <a:lnTo>
                  <a:pt x="114" y="31"/>
                </a:lnTo>
                <a:moveTo>
                  <a:pt x="123" y="30"/>
                </a:moveTo>
                <a:lnTo>
                  <a:pt x="124" y="30"/>
                </a:lnTo>
                <a:lnTo>
                  <a:pt x="125" y="30"/>
                </a:lnTo>
                <a:lnTo>
                  <a:pt x="126" y="30"/>
                </a:lnTo>
                <a:lnTo>
                  <a:pt x="126" y="30"/>
                </a:lnTo>
                <a:moveTo>
                  <a:pt x="135" y="30"/>
                </a:moveTo>
                <a:lnTo>
                  <a:pt x="136" y="30"/>
                </a:lnTo>
                <a:lnTo>
                  <a:pt x="137" y="30"/>
                </a:lnTo>
                <a:lnTo>
                  <a:pt x="138" y="30"/>
                </a:lnTo>
                <a:lnTo>
                  <a:pt x="138" y="30"/>
                </a:lnTo>
                <a:moveTo>
                  <a:pt x="147" y="30"/>
                </a:moveTo>
                <a:lnTo>
                  <a:pt x="148" y="30"/>
                </a:lnTo>
                <a:lnTo>
                  <a:pt x="149" y="30"/>
                </a:lnTo>
                <a:lnTo>
                  <a:pt x="150" y="30"/>
                </a:lnTo>
                <a:lnTo>
                  <a:pt x="150" y="30"/>
                </a:lnTo>
                <a:moveTo>
                  <a:pt x="159" y="30"/>
                </a:moveTo>
                <a:lnTo>
                  <a:pt x="160" y="30"/>
                </a:lnTo>
                <a:lnTo>
                  <a:pt x="161" y="30"/>
                </a:lnTo>
                <a:lnTo>
                  <a:pt x="162" y="30"/>
                </a:lnTo>
                <a:lnTo>
                  <a:pt x="162" y="30"/>
                </a:lnTo>
                <a:moveTo>
                  <a:pt x="170" y="31"/>
                </a:moveTo>
                <a:lnTo>
                  <a:pt x="171" y="31"/>
                </a:lnTo>
                <a:lnTo>
                  <a:pt x="172" y="31"/>
                </a:lnTo>
                <a:lnTo>
                  <a:pt x="173" y="31"/>
                </a:lnTo>
                <a:lnTo>
                  <a:pt x="173" y="31"/>
                </a:lnTo>
                <a:moveTo>
                  <a:pt x="182" y="31"/>
                </a:moveTo>
                <a:lnTo>
                  <a:pt x="183" y="31"/>
                </a:lnTo>
                <a:lnTo>
                  <a:pt x="184" y="31"/>
                </a:lnTo>
                <a:lnTo>
                  <a:pt x="185" y="31"/>
                </a:lnTo>
                <a:lnTo>
                  <a:pt x="185" y="31"/>
                </a:lnTo>
                <a:moveTo>
                  <a:pt x="194" y="31"/>
                </a:moveTo>
                <a:lnTo>
                  <a:pt x="195" y="31"/>
                </a:lnTo>
                <a:lnTo>
                  <a:pt x="196" y="31"/>
                </a:lnTo>
                <a:lnTo>
                  <a:pt x="197" y="31"/>
                </a:lnTo>
                <a:lnTo>
                  <a:pt x="197" y="31"/>
                </a:lnTo>
                <a:moveTo>
                  <a:pt x="206" y="31"/>
                </a:moveTo>
                <a:lnTo>
                  <a:pt x="207" y="31"/>
                </a:lnTo>
                <a:lnTo>
                  <a:pt x="208" y="31"/>
                </a:lnTo>
                <a:lnTo>
                  <a:pt x="209" y="31"/>
                </a:lnTo>
                <a:lnTo>
                  <a:pt x="209" y="31"/>
                </a:lnTo>
                <a:moveTo>
                  <a:pt x="218" y="31"/>
                </a:moveTo>
                <a:lnTo>
                  <a:pt x="219" y="31"/>
                </a:lnTo>
                <a:lnTo>
                  <a:pt x="220" y="31"/>
                </a:lnTo>
                <a:lnTo>
                  <a:pt x="221" y="31"/>
                </a:lnTo>
                <a:lnTo>
                  <a:pt x="221" y="31"/>
                </a:lnTo>
                <a:moveTo>
                  <a:pt x="230" y="31"/>
                </a:moveTo>
                <a:lnTo>
                  <a:pt x="231" y="31"/>
                </a:lnTo>
                <a:lnTo>
                  <a:pt x="232" y="31"/>
                </a:lnTo>
                <a:lnTo>
                  <a:pt x="233" y="31"/>
                </a:lnTo>
                <a:lnTo>
                  <a:pt x="233" y="31"/>
                </a:lnTo>
                <a:moveTo>
                  <a:pt x="242" y="31"/>
                </a:moveTo>
                <a:lnTo>
                  <a:pt x="243" y="31"/>
                </a:lnTo>
                <a:lnTo>
                  <a:pt x="244" y="31"/>
                </a:lnTo>
                <a:lnTo>
                  <a:pt x="245" y="31"/>
                </a:lnTo>
                <a:lnTo>
                  <a:pt x="245" y="31"/>
                </a:lnTo>
                <a:moveTo>
                  <a:pt x="254" y="31"/>
                </a:moveTo>
                <a:lnTo>
                  <a:pt x="255" y="31"/>
                </a:lnTo>
                <a:lnTo>
                  <a:pt x="256" y="31"/>
                </a:lnTo>
                <a:lnTo>
                  <a:pt x="257" y="31"/>
                </a:lnTo>
                <a:lnTo>
                  <a:pt x="257" y="31"/>
                </a:lnTo>
                <a:moveTo>
                  <a:pt x="266" y="31"/>
                </a:moveTo>
                <a:lnTo>
                  <a:pt x="267" y="31"/>
                </a:lnTo>
                <a:lnTo>
                  <a:pt x="268" y="31"/>
                </a:lnTo>
                <a:lnTo>
                  <a:pt x="269" y="31"/>
                </a:lnTo>
                <a:lnTo>
                  <a:pt x="269" y="31"/>
                </a:lnTo>
                <a:moveTo>
                  <a:pt x="278" y="31"/>
                </a:moveTo>
                <a:lnTo>
                  <a:pt x="279" y="31"/>
                </a:lnTo>
                <a:lnTo>
                  <a:pt x="280" y="31"/>
                </a:lnTo>
              </a:path>
            </a:pathLst>
          </a:custGeom>
          <a:noFill/>
          <a:ln w="22225" cap="flat">
            <a:solidFill>
              <a:srgbClr val="EE4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21" name="Freeform 199">
            <a:extLst>
              <a:ext uri="{FF2B5EF4-FFF2-40B4-BE49-F238E27FC236}">
                <a16:creationId xmlns:a16="http://schemas.microsoft.com/office/drawing/2014/main" id="{EFD77D3B-050E-177A-63C4-8C278BCC8AC2}"/>
              </a:ext>
            </a:extLst>
          </p:cNvPr>
          <p:cNvSpPr>
            <a:spLocks noEditPoints="1"/>
          </p:cNvSpPr>
          <p:nvPr/>
        </p:nvSpPr>
        <p:spPr bwMode="auto">
          <a:xfrm>
            <a:off x="4161450" y="5945787"/>
            <a:ext cx="2108200" cy="722313"/>
          </a:xfrm>
          <a:custGeom>
            <a:avLst/>
            <a:gdLst>
              <a:gd name="T0" fmla="*/ 2 w 280"/>
              <a:gd name="T1" fmla="*/ 96 h 96"/>
              <a:gd name="T2" fmla="*/ 5 w 280"/>
              <a:gd name="T3" fmla="*/ 94 h 96"/>
              <a:gd name="T4" fmla="*/ 7 w 280"/>
              <a:gd name="T5" fmla="*/ 92 h 96"/>
              <a:gd name="T6" fmla="*/ 13 w 280"/>
              <a:gd name="T7" fmla="*/ 81 h 96"/>
              <a:gd name="T8" fmla="*/ 16 w 280"/>
              <a:gd name="T9" fmla="*/ 75 h 96"/>
              <a:gd name="T10" fmla="*/ 17 w 280"/>
              <a:gd name="T11" fmla="*/ 70 h 96"/>
              <a:gd name="T12" fmla="*/ 22 w 280"/>
              <a:gd name="T13" fmla="*/ 50 h 96"/>
              <a:gd name="T14" fmla="*/ 25 w 280"/>
              <a:gd name="T15" fmla="*/ 34 h 96"/>
              <a:gd name="T16" fmla="*/ 27 w 280"/>
              <a:gd name="T17" fmla="*/ 22 h 96"/>
              <a:gd name="T18" fmla="*/ 31 w 280"/>
              <a:gd name="T19" fmla="*/ 5 h 96"/>
              <a:gd name="T20" fmla="*/ 33 w 280"/>
              <a:gd name="T21" fmla="*/ 0 h 96"/>
              <a:gd name="T22" fmla="*/ 42 w 280"/>
              <a:gd name="T23" fmla="*/ 7 h 96"/>
              <a:gd name="T24" fmla="*/ 44 w 280"/>
              <a:gd name="T25" fmla="*/ 13 h 96"/>
              <a:gd name="T26" fmla="*/ 49 w 280"/>
              <a:gd name="T27" fmla="*/ 27 h 96"/>
              <a:gd name="T28" fmla="*/ 51 w 280"/>
              <a:gd name="T29" fmla="*/ 33 h 96"/>
              <a:gd name="T30" fmla="*/ 57 w 280"/>
              <a:gd name="T31" fmla="*/ 45 h 96"/>
              <a:gd name="T32" fmla="*/ 59 w 280"/>
              <a:gd name="T33" fmla="*/ 49 h 96"/>
              <a:gd name="T34" fmla="*/ 61 w 280"/>
              <a:gd name="T35" fmla="*/ 53 h 96"/>
              <a:gd name="T36" fmla="*/ 63 w 280"/>
              <a:gd name="T37" fmla="*/ 55 h 96"/>
              <a:gd name="T38" fmla="*/ 72 w 280"/>
              <a:gd name="T39" fmla="*/ 64 h 96"/>
              <a:gd name="T40" fmla="*/ 75 w 280"/>
              <a:gd name="T41" fmla="*/ 65 h 96"/>
              <a:gd name="T42" fmla="*/ 78 w 280"/>
              <a:gd name="T43" fmla="*/ 67 h 96"/>
              <a:gd name="T44" fmla="*/ 89 w 280"/>
              <a:gd name="T45" fmla="*/ 69 h 96"/>
              <a:gd name="T46" fmla="*/ 91 w 280"/>
              <a:gd name="T47" fmla="*/ 70 h 96"/>
              <a:gd name="T48" fmla="*/ 94 w 280"/>
              <a:gd name="T49" fmla="*/ 70 h 96"/>
              <a:gd name="T50" fmla="*/ 97 w 280"/>
              <a:gd name="T51" fmla="*/ 70 h 96"/>
              <a:gd name="T52" fmla="*/ 100 w 280"/>
              <a:gd name="T53" fmla="*/ 70 h 96"/>
              <a:gd name="T54" fmla="*/ 112 w 280"/>
              <a:gd name="T55" fmla="*/ 68 h 96"/>
              <a:gd name="T56" fmla="*/ 115 w 280"/>
              <a:gd name="T57" fmla="*/ 68 h 96"/>
              <a:gd name="T58" fmla="*/ 117 w 280"/>
              <a:gd name="T59" fmla="*/ 67 h 96"/>
              <a:gd name="T60" fmla="*/ 120 w 280"/>
              <a:gd name="T61" fmla="*/ 67 h 96"/>
              <a:gd name="T62" fmla="*/ 122 w 280"/>
              <a:gd name="T63" fmla="*/ 67 h 96"/>
              <a:gd name="T64" fmla="*/ 135 w 280"/>
              <a:gd name="T65" fmla="*/ 65 h 96"/>
              <a:gd name="T66" fmla="*/ 138 w 280"/>
              <a:gd name="T67" fmla="*/ 65 h 96"/>
              <a:gd name="T68" fmla="*/ 141 w 280"/>
              <a:gd name="T69" fmla="*/ 65 h 96"/>
              <a:gd name="T70" fmla="*/ 144 w 280"/>
              <a:gd name="T71" fmla="*/ 65 h 96"/>
              <a:gd name="T72" fmla="*/ 156 w 280"/>
              <a:gd name="T73" fmla="*/ 64 h 96"/>
              <a:gd name="T74" fmla="*/ 159 w 280"/>
              <a:gd name="T75" fmla="*/ 64 h 96"/>
              <a:gd name="T76" fmla="*/ 162 w 280"/>
              <a:gd name="T77" fmla="*/ 64 h 96"/>
              <a:gd name="T78" fmla="*/ 165 w 280"/>
              <a:gd name="T79" fmla="*/ 64 h 96"/>
              <a:gd name="T80" fmla="*/ 168 w 280"/>
              <a:gd name="T81" fmla="*/ 64 h 96"/>
              <a:gd name="T82" fmla="*/ 180 w 280"/>
              <a:gd name="T83" fmla="*/ 65 h 96"/>
              <a:gd name="T84" fmla="*/ 183 w 280"/>
              <a:gd name="T85" fmla="*/ 65 h 96"/>
              <a:gd name="T86" fmla="*/ 186 w 280"/>
              <a:gd name="T87" fmla="*/ 65 h 96"/>
              <a:gd name="T88" fmla="*/ 189 w 280"/>
              <a:gd name="T89" fmla="*/ 65 h 96"/>
              <a:gd name="T90" fmla="*/ 191 w 280"/>
              <a:gd name="T91" fmla="*/ 65 h 96"/>
              <a:gd name="T92" fmla="*/ 205 w 280"/>
              <a:gd name="T93" fmla="*/ 65 h 96"/>
              <a:gd name="T94" fmla="*/ 208 w 280"/>
              <a:gd name="T95" fmla="*/ 65 h 96"/>
              <a:gd name="T96" fmla="*/ 211 w 280"/>
              <a:gd name="T97" fmla="*/ 65 h 96"/>
              <a:gd name="T98" fmla="*/ 214 w 280"/>
              <a:gd name="T99" fmla="*/ 65 h 96"/>
              <a:gd name="T100" fmla="*/ 227 w 280"/>
              <a:gd name="T101" fmla="*/ 65 h 96"/>
              <a:gd name="T102" fmla="*/ 230 w 280"/>
              <a:gd name="T103" fmla="*/ 65 h 96"/>
              <a:gd name="T104" fmla="*/ 233 w 280"/>
              <a:gd name="T105" fmla="*/ 65 h 96"/>
              <a:gd name="T106" fmla="*/ 236 w 280"/>
              <a:gd name="T107" fmla="*/ 65 h 96"/>
              <a:gd name="T108" fmla="*/ 239 w 280"/>
              <a:gd name="T109" fmla="*/ 65 h 96"/>
              <a:gd name="T110" fmla="*/ 252 w 280"/>
              <a:gd name="T111" fmla="*/ 65 h 96"/>
              <a:gd name="T112" fmla="*/ 255 w 280"/>
              <a:gd name="T113" fmla="*/ 65 h 96"/>
              <a:gd name="T114" fmla="*/ 258 w 280"/>
              <a:gd name="T115" fmla="*/ 65 h 96"/>
              <a:gd name="T116" fmla="*/ 261 w 280"/>
              <a:gd name="T117" fmla="*/ 65 h 96"/>
              <a:gd name="T118" fmla="*/ 263 w 280"/>
              <a:gd name="T119" fmla="*/ 65 h 96"/>
              <a:gd name="T120" fmla="*/ 277 w 280"/>
              <a:gd name="T121" fmla="*/ 6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0" h="96">
                <a:moveTo>
                  <a:pt x="13" y="81"/>
                </a:moveTo>
                <a:lnTo>
                  <a:pt x="14" y="80"/>
                </a:lnTo>
                <a:lnTo>
                  <a:pt x="15" y="78"/>
                </a:lnTo>
                <a:lnTo>
                  <a:pt x="16" y="75"/>
                </a:lnTo>
                <a:lnTo>
                  <a:pt x="16" y="73"/>
                </a:lnTo>
                <a:lnTo>
                  <a:pt x="17" y="70"/>
                </a:lnTo>
                <a:lnTo>
                  <a:pt x="17" y="70"/>
                </a:lnTo>
                <a:moveTo>
                  <a:pt x="20" y="58"/>
                </a:moveTo>
                <a:lnTo>
                  <a:pt x="21" y="54"/>
                </a:lnTo>
                <a:lnTo>
                  <a:pt x="22" y="50"/>
                </a:lnTo>
                <a:lnTo>
                  <a:pt x="23" y="46"/>
                </a:lnTo>
                <a:lnTo>
                  <a:pt x="23" y="46"/>
                </a:lnTo>
                <a:moveTo>
                  <a:pt x="25" y="34"/>
                </a:moveTo>
                <a:lnTo>
                  <a:pt x="26" y="30"/>
                </a:lnTo>
                <a:lnTo>
                  <a:pt x="26" y="25"/>
                </a:lnTo>
                <a:lnTo>
                  <a:pt x="27" y="22"/>
                </a:lnTo>
                <a:moveTo>
                  <a:pt x="30" y="11"/>
                </a:moveTo>
                <a:lnTo>
                  <a:pt x="30" y="7"/>
                </a:lnTo>
                <a:lnTo>
                  <a:pt x="31" y="5"/>
                </a:lnTo>
                <a:lnTo>
                  <a:pt x="32" y="3"/>
                </a:lnTo>
                <a:lnTo>
                  <a:pt x="33" y="1"/>
                </a:lnTo>
                <a:lnTo>
                  <a:pt x="33" y="0"/>
                </a:lnTo>
                <a:moveTo>
                  <a:pt x="40" y="3"/>
                </a:moveTo>
                <a:lnTo>
                  <a:pt x="41" y="5"/>
                </a:lnTo>
                <a:lnTo>
                  <a:pt x="42" y="7"/>
                </a:lnTo>
                <a:lnTo>
                  <a:pt x="43" y="9"/>
                </a:lnTo>
                <a:lnTo>
                  <a:pt x="43" y="11"/>
                </a:lnTo>
                <a:lnTo>
                  <a:pt x="44" y="13"/>
                </a:lnTo>
                <a:lnTo>
                  <a:pt x="44" y="13"/>
                </a:lnTo>
                <a:moveTo>
                  <a:pt x="48" y="24"/>
                </a:moveTo>
                <a:lnTo>
                  <a:pt x="49" y="27"/>
                </a:lnTo>
                <a:lnTo>
                  <a:pt x="50" y="29"/>
                </a:lnTo>
                <a:lnTo>
                  <a:pt x="50" y="31"/>
                </a:lnTo>
                <a:lnTo>
                  <a:pt x="51" y="33"/>
                </a:lnTo>
                <a:lnTo>
                  <a:pt x="52" y="35"/>
                </a:lnTo>
                <a:lnTo>
                  <a:pt x="52" y="35"/>
                </a:lnTo>
                <a:moveTo>
                  <a:pt x="57" y="45"/>
                </a:moveTo>
                <a:lnTo>
                  <a:pt x="57" y="46"/>
                </a:lnTo>
                <a:lnTo>
                  <a:pt x="58" y="48"/>
                </a:lnTo>
                <a:lnTo>
                  <a:pt x="59" y="49"/>
                </a:lnTo>
                <a:lnTo>
                  <a:pt x="60" y="50"/>
                </a:lnTo>
                <a:lnTo>
                  <a:pt x="60" y="51"/>
                </a:lnTo>
                <a:lnTo>
                  <a:pt x="61" y="53"/>
                </a:lnTo>
                <a:lnTo>
                  <a:pt x="62" y="54"/>
                </a:lnTo>
                <a:lnTo>
                  <a:pt x="63" y="55"/>
                </a:lnTo>
                <a:lnTo>
                  <a:pt x="63" y="55"/>
                </a:lnTo>
                <a:moveTo>
                  <a:pt x="70" y="62"/>
                </a:moveTo>
                <a:lnTo>
                  <a:pt x="71" y="63"/>
                </a:lnTo>
                <a:lnTo>
                  <a:pt x="72" y="64"/>
                </a:lnTo>
                <a:lnTo>
                  <a:pt x="73" y="64"/>
                </a:lnTo>
                <a:lnTo>
                  <a:pt x="74" y="65"/>
                </a:lnTo>
                <a:lnTo>
                  <a:pt x="75" y="65"/>
                </a:lnTo>
                <a:lnTo>
                  <a:pt x="76" y="66"/>
                </a:lnTo>
                <a:lnTo>
                  <a:pt x="77" y="66"/>
                </a:lnTo>
                <a:lnTo>
                  <a:pt x="78" y="67"/>
                </a:lnTo>
                <a:lnTo>
                  <a:pt x="79" y="67"/>
                </a:lnTo>
                <a:lnTo>
                  <a:pt x="79" y="67"/>
                </a:lnTo>
                <a:moveTo>
                  <a:pt x="89" y="69"/>
                </a:moveTo>
                <a:lnTo>
                  <a:pt x="90" y="69"/>
                </a:lnTo>
                <a:lnTo>
                  <a:pt x="90" y="70"/>
                </a:lnTo>
                <a:lnTo>
                  <a:pt x="91" y="70"/>
                </a:lnTo>
                <a:lnTo>
                  <a:pt x="92" y="70"/>
                </a:lnTo>
                <a:lnTo>
                  <a:pt x="93" y="70"/>
                </a:lnTo>
                <a:lnTo>
                  <a:pt x="94" y="70"/>
                </a:lnTo>
                <a:lnTo>
                  <a:pt x="95" y="70"/>
                </a:lnTo>
                <a:lnTo>
                  <a:pt x="96" y="70"/>
                </a:lnTo>
                <a:lnTo>
                  <a:pt x="97" y="70"/>
                </a:lnTo>
                <a:lnTo>
                  <a:pt x="98" y="70"/>
                </a:lnTo>
                <a:lnTo>
                  <a:pt x="99" y="70"/>
                </a:lnTo>
                <a:lnTo>
                  <a:pt x="100" y="70"/>
                </a:lnTo>
                <a:lnTo>
                  <a:pt x="100" y="70"/>
                </a:lnTo>
                <a:moveTo>
                  <a:pt x="111" y="68"/>
                </a:moveTo>
                <a:lnTo>
                  <a:pt x="112" y="68"/>
                </a:lnTo>
                <a:lnTo>
                  <a:pt x="113" y="68"/>
                </a:lnTo>
                <a:lnTo>
                  <a:pt x="114" y="68"/>
                </a:lnTo>
                <a:lnTo>
                  <a:pt x="115" y="68"/>
                </a:lnTo>
                <a:lnTo>
                  <a:pt x="116" y="68"/>
                </a:lnTo>
                <a:lnTo>
                  <a:pt x="117" y="68"/>
                </a:lnTo>
                <a:lnTo>
                  <a:pt x="117" y="67"/>
                </a:lnTo>
                <a:lnTo>
                  <a:pt x="118" y="67"/>
                </a:lnTo>
                <a:lnTo>
                  <a:pt x="119" y="67"/>
                </a:lnTo>
                <a:lnTo>
                  <a:pt x="120" y="67"/>
                </a:lnTo>
                <a:lnTo>
                  <a:pt x="121" y="67"/>
                </a:lnTo>
                <a:lnTo>
                  <a:pt x="122" y="67"/>
                </a:lnTo>
                <a:lnTo>
                  <a:pt x="122" y="67"/>
                </a:lnTo>
                <a:moveTo>
                  <a:pt x="133" y="65"/>
                </a:moveTo>
                <a:lnTo>
                  <a:pt x="134" y="65"/>
                </a:lnTo>
                <a:lnTo>
                  <a:pt x="135" y="65"/>
                </a:lnTo>
                <a:lnTo>
                  <a:pt x="136" y="65"/>
                </a:lnTo>
                <a:lnTo>
                  <a:pt x="137" y="65"/>
                </a:lnTo>
                <a:lnTo>
                  <a:pt x="138" y="65"/>
                </a:lnTo>
                <a:lnTo>
                  <a:pt x="139" y="65"/>
                </a:lnTo>
                <a:lnTo>
                  <a:pt x="140" y="65"/>
                </a:lnTo>
                <a:lnTo>
                  <a:pt x="141" y="65"/>
                </a:lnTo>
                <a:lnTo>
                  <a:pt x="142" y="65"/>
                </a:lnTo>
                <a:lnTo>
                  <a:pt x="143" y="65"/>
                </a:lnTo>
                <a:lnTo>
                  <a:pt x="144" y="65"/>
                </a:lnTo>
                <a:lnTo>
                  <a:pt x="144" y="64"/>
                </a:lnTo>
                <a:lnTo>
                  <a:pt x="144" y="64"/>
                </a:lnTo>
                <a:moveTo>
                  <a:pt x="156" y="64"/>
                </a:moveTo>
                <a:lnTo>
                  <a:pt x="157" y="64"/>
                </a:lnTo>
                <a:lnTo>
                  <a:pt x="158" y="64"/>
                </a:lnTo>
                <a:lnTo>
                  <a:pt x="159" y="64"/>
                </a:lnTo>
                <a:lnTo>
                  <a:pt x="160" y="64"/>
                </a:lnTo>
                <a:lnTo>
                  <a:pt x="161" y="64"/>
                </a:lnTo>
                <a:lnTo>
                  <a:pt x="162" y="64"/>
                </a:lnTo>
                <a:lnTo>
                  <a:pt x="163" y="64"/>
                </a:lnTo>
                <a:lnTo>
                  <a:pt x="164" y="64"/>
                </a:lnTo>
                <a:lnTo>
                  <a:pt x="165" y="64"/>
                </a:lnTo>
                <a:lnTo>
                  <a:pt x="166" y="64"/>
                </a:lnTo>
                <a:lnTo>
                  <a:pt x="167" y="64"/>
                </a:lnTo>
                <a:lnTo>
                  <a:pt x="168" y="64"/>
                </a:lnTo>
                <a:lnTo>
                  <a:pt x="168" y="64"/>
                </a:lnTo>
                <a:moveTo>
                  <a:pt x="179" y="65"/>
                </a:moveTo>
                <a:lnTo>
                  <a:pt x="180" y="65"/>
                </a:lnTo>
                <a:lnTo>
                  <a:pt x="181" y="65"/>
                </a:lnTo>
                <a:lnTo>
                  <a:pt x="182" y="65"/>
                </a:lnTo>
                <a:lnTo>
                  <a:pt x="183" y="65"/>
                </a:lnTo>
                <a:lnTo>
                  <a:pt x="184" y="65"/>
                </a:lnTo>
                <a:lnTo>
                  <a:pt x="185" y="65"/>
                </a:lnTo>
                <a:lnTo>
                  <a:pt x="186" y="65"/>
                </a:lnTo>
                <a:lnTo>
                  <a:pt x="187" y="65"/>
                </a:lnTo>
                <a:lnTo>
                  <a:pt x="188" y="65"/>
                </a:lnTo>
                <a:lnTo>
                  <a:pt x="189" y="65"/>
                </a:lnTo>
                <a:lnTo>
                  <a:pt x="190" y="65"/>
                </a:lnTo>
                <a:lnTo>
                  <a:pt x="191" y="65"/>
                </a:lnTo>
                <a:lnTo>
                  <a:pt x="191" y="65"/>
                </a:lnTo>
                <a:moveTo>
                  <a:pt x="203" y="65"/>
                </a:moveTo>
                <a:lnTo>
                  <a:pt x="204" y="65"/>
                </a:lnTo>
                <a:lnTo>
                  <a:pt x="205" y="65"/>
                </a:lnTo>
                <a:lnTo>
                  <a:pt x="206" y="65"/>
                </a:lnTo>
                <a:lnTo>
                  <a:pt x="207" y="65"/>
                </a:lnTo>
                <a:lnTo>
                  <a:pt x="208" y="65"/>
                </a:lnTo>
                <a:lnTo>
                  <a:pt x="209" y="65"/>
                </a:lnTo>
                <a:lnTo>
                  <a:pt x="210" y="65"/>
                </a:lnTo>
                <a:lnTo>
                  <a:pt x="211" y="65"/>
                </a:lnTo>
                <a:lnTo>
                  <a:pt x="212" y="65"/>
                </a:lnTo>
                <a:lnTo>
                  <a:pt x="213" y="65"/>
                </a:lnTo>
                <a:lnTo>
                  <a:pt x="214" y="65"/>
                </a:lnTo>
                <a:lnTo>
                  <a:pt x="215" y="65"/>
                </a:lnTo>
                <a:lnTo>
                  <a:pt x="215" y="65"/>
                </a:lnTo>
                <a:moveTo>
                  <a:pt x="227" y="65"/>
                </a:moveTo>
                <a:lnTo>
                  <a:pt x="228" y="65"/>
                </a:lnTo>
                <a:lnTo>
                  <a:pt x="229" y="65"/>
                </a:lnTo>
                <a:lnTo>
                  <a:pt x="230" y="65"/>
                </a:lnTo>
                <a:lnTo>
                  <a:pt x="231" y="65"/>
                </a:lnTo>
                <a:lnTo>
                  <a:pt x="232" y="65"/>
                </a:lnTo>
                <a:lnTo>
                  <a:pt x="233" y="65"/>
                </a:lnTo>
                <a:lnTo>
                  <a:pt x="234" y="65"/>
                </a:lnTo>
                <a:lnTo>
                  <a:pt x="235" y="65"/>
                </a:lnTo>
                <a:lnTo>
                  <a:pt x="236" y="65"/>
                </a:lnTo>
                <a:lnTo>
                  <a:pt x="237" y="65"/>
                </a:lnTo>
                <a:lnTo>
                  <a:pt x="238" y="65"/>
                </a:lnTo>
                <a:lnTo>
                  <a:pt x="239" y="65"/>
                </a:lnTo>
                <a:lnTo>
                  <a:pt x="239" y="65"/>
                </a:lnTo>
                <a:moveTo>
                  <a:pt x="251" y="65"/>
                </a:moveTo>
                <a:lnTo>
                  <a:pt x="252" y="65"/>
                </a:lnTo>
                <a:lnTo>
                  <a:pt x="253" y="65"/>
                </a:lnTo>
                <a:lnTo>
                  <a:pt x="254" y="65"/>
                </a:lnTo>
                <a:lnTo>
                  <a:pt x="255" y="65"/>
                </a:lnTo>
                <a:lnTo>
                  <a:pt x="256" y="65"/>
                </a:lnTo>
                <a:lnTo>
                  <a:pt x="257" y="65"/>
                </a:lnTo>
                <a:lnTo>
                  <a:pt x="258" y="65"/>
                </a:lnTo>
                <a:lnTo>
                  <a:pt x="259" y="65"/>
                </a:lnTo>
                <a:lnTo>
                  <a:pt x="260" y="65"/>
                </a:lnTo>
                <a:lnTo>
                  <a:pt x="261" y="65"/>
                </a:lnTo>
                <a:lnTo>
                  <a:pt x="262" y="65"/>
                </a:lnTo>
                <a:lnTo>
                  <a:pt x="263" y="65"/>
                </a:lnTo>
                <a:lnTo>
                  <a:pt x="263" y="65"/>
                </a:lnTo>
                <a:moveTo>
                  <a:pt x="275" y="65"/>
                </a:moveTo>
                <a:lnTo>
                  <a:pt x="276" y="65"/>
                </a:lnTo>
                <a:lnTo>
                  <a:pt x="277" y="65"/>
                </a:lnTo>
                <a:lnTo>
                  <a:pt x="278" y="65"/>
                </a:lnTo>
                <a:lnTo>
                  <a:pt x="279" y="65"/>
                </a:lnTo>
              </a:path>
            </a:pathLst>
          </a:custGeom>
          <a:noFill/>
          <a:ln w="22225" cap="flat">
            <a:solidFill>
              <a:srgbClr val="CD37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22" name="Freeform 200">
            <a:extLst>
              <a:ext uri="{FF2B5EF4-FFF2-40B4-BE49-F238E27FC236}">
                <a16:creationId xmlns:a16="http://schemas.microsoft.com/office/drawing/2014/main" id="{A9AA9B04-2F2B-CB60-3395-68E0D10AB6AA}"/>
              </a:ext>
            </a:extLst>
          </p:cNvPr>
          <p:cNvSpPr>
            <a:spLocks noEditPoints="1"/>
          </p:cNvSpPr>
          <p:nvPr/>
        </p:nvSpPr>
        <p:spPr bwMode="auto">
          <a:xfrm>
            <a:off x="4161450" y="5455249"/>
            <a:ext cx="2108200" cy="1220788"/>
          </a:xfrm>
          <a:custGeom>
            <a:avLst/>
            <a:gdLst>
              <a:gd name="T0" fmla="*/ 3 w 280"/>
              <a:gd name="T1" fmla="*/ 161 h 162"/>
              <a:gd name="T2" fmla="*/ 10 w 280"/>
              <a:gd name="T3" fmla="*/ 160 h 162"/>
              <a:gd name="T4" fmla="*/ 13 w 280"/>
              <a:gd name="T5" fmla="*/ 157 h 162"/>
              <a:gd name="T6" fmla="*/ 16 w 280"/>
              <a:gd name="T7" fmla="*/ 154 h 162"/>
              <a:gd name="T8" fmla="*/ 20 w 280"/>
              <a:gd name="T9" fmla="*/ 149 h 162"/>
              <a:gd name="T10" fmla="*/ 23 w 280"/>
              <a:gd name="T11" fmla="*/ 139 h 162"/>
              <a:gd name="T12" fmla="*/ 26 w 280"/>
              <a:gd name="T13" fmla="*/ 128 h 162"/>
              <a:gd name="T14" fmla="*/ 30 w 280"/>
              <a:gd name="T15" fmla="*/ 114 h 162"/>
              <a:gd name="T16" fmla="*/ 32 w 280"/>
              <a:gd name="T17" fmla="*/ 102 h 162"/>
              <a:gd name="T18" fmla="*/ 34 w 280"/>
              <a:gd name="T19" fmla="*/ 90 h 162"/>
              <a:gd name="T20" fmla="*/ 37 w 280"/>
              <a:gd name="T21" fmla="*/ 73 h 162"/>
              <a:gd name="T22" fmla="*/ 40 w 280"/>
              <a:gd name="T23" fmla="*/ 58 h 162"/>
              <a:gd name="T24" fmla="*/ 43 w 280"/>
              <a:gd name="T25" fmla="*/ 44 h 162"/>
              <a:gd name="T26" fmla="*/ 47 w 280"/>
              <a:gd name="T27" fmla="*/ 33 h 162"/>
              <a:gd name="T28" fmla="*/ 50 w 280"/>
              <a:gd name="T29" fmla="*/ 23 h 162"/>
              <a:gd name="T30" fmla="*/ 53 w 280"/>
              <a:gd name="T31" fmla="*/ 16 h 162"/>
              <a:gd name="T32" fmla="*/ 55 w 280"/>
              <a:gd name="T33" fmla="*/ 12 h 162"/>
              <a:gd name="T34" fmla="*/ 60 w 280"/>
              <a:gd name="T35" fmla="*/ 5 h 162"/>
              <a:gd name="T36" fmla="*/ 67 w 280"/>
              <a:gd name="T37" fmla="*/ 1 h 162"/>
              <a:gd name="T38" fmla="*/ 70 w 280"/>
              <a:gd name="T39" fmla="*/ 0 h 162"/>
              <a:gd name="T40" fmla="*/ 74 w 280"/>
              <a:gd name="T41" fmla="*/ 0 h 162"/>
              <a:gd name="T42" fmla="*/ 78 w 280"/>
              <a:gd name="T43" fmla="*/ 1 h 162"/>
              <a:gd name="T44" fmla="*/ 82 w 280"/>
              <a:gd name="T45" fmla="*/ 2 h 162"/>
              <a:gd name="T46" fmla="*/ 89 w 280"/>
              <a:gd name="T47" fmla="*/ 4 h 162"/>
              <a:gd name="T48" fmla="*/ 93 w 280"/>
              <a:gd name="T49" fmla="*/ 5 h 162"/>
              <a:gd name="T50" fmla="*/ 99 w 280"/>
              <a:gd name="T51" fmla="*/ 7 h 162"/>
              <a:gd name="T52" fmla="*/ 103 w 280"/>
              <a:gd name="T53" fmla="*/ 8 h 162"/>
              <a:gd name="T54" fmla="*/ 107 w 280"/>
              <a:gd name="T55" fmla="*/ 9 h 162"/>
              <a:gd name="T56" fmla="*/ 111 w 280"/>
              <a:gd name="T57" fmla="*/ 10 h 162"/>
              <a:gd name="T58" fmla="*/ 119 w 280"/>
              <a:gd name="T59" fmla="*/ 11 h 162"/>
              <a:gd name="T60" fmla="*/ 122 w 280"/>
              <a:gd name="T61" fmla="*/ 12 h 162"/>
              <a:gd name="T62" fmla="*/ 130 w 280"/>
              <a:gd name="T63" fmla="*/ 12 h 162"/>
              <a:gd name="T64" fmla="*/ 134 w 280"/>
              <a:gd name="T65" fmla="*/ 12 h 162"/>
              <a:gd name="T66" fmla="*/ 138 w 280"/>
              <a:gd name="T67" fmla="*/ 12 h 162"/>
              <a:gd name="T68" fmla="*/ 142 w 280"/>
              <a:gd name="T69" fmla="*/ 11 h 162"/>
              <a:gd name="T70" fmla="*/ 146 w 280"/>
              <a:gd name="T71" fmla="*/ 11 h 162"/>
              <a:gd name="T72" fmla="*/ 153 w 280"/>
              <a:gd name="T73" fmla="*/ 10 h 162"/>
              <a:gd name="T74" fmla="*/ 157 w 280"/>
              <a:gd name="T75" fmla="*/ 10 h 162"/>
              <a:gd name="T76" fmla="*/ 165 w 280"/>
              <a:gd name="T77" fmla="*/ 9 h 162"/>
              <a:gd name="T78" fmla="*/ 169 w 280"/>
              <a:gd name="T79" fmla="*/ 9 h 162"/>
              <a:gd name="T80" fmla="*/ 173 w 280"/>
              <a:gd name="T81" fmla="*/ 9 h 162"/>
              <a:gd name="T82" fmla="*/ 177 w 280"/>
              <a:gd name="T83" fmla="*/ 9 h 162"/>
              <a:gd name="T84" fmla="*/ 181 w 280"/>
              <a:gd name="T85" fmla="*/ 9 h 162"/>
              <a:gd name="T86" fmla="*/ 189 w 280"/>
              <a:gd name="T87" fmla="*/ 8 h 162"/>
              <a:gd name="T88" fmla="*/ 192 w 280"/>
              <a:gd name="T89" fmla="*/ 8 h 162"/>
              <a:gd name="T90" fmla="*/ 201 w 280"/>
              <a:gd name="T91" fmla="*/ 8 h 162"/>
              <a:gd name="T92" fmla="*/ 205 w 280"/>
              <a:gd name="T93" fmla="*/ 8 h 162"/>
              <a:gd name="T94" fmla="*/ 209 w 280"/>
              <a:gd name="T95" fmla="*/ 8 h 162"/>
              <a:gd name="T96" fmla="*/ 213 w 280"/>
              <a:gd name="T97" fmla="*/ 8 h 162"/>
              <a:gd name="T98" fmla="*/ 216 w 280"/>
              <a:gd name="T99" fmla="*/ 8 h 162"/>
              <a:gd name="T100" fmla="*/ 225 w 280"/>
              <a:gd name="T101" fmla="*/ 8 h 162"/>
              <a:gd name="T102" fmla="*/ 228 w 280"/>
              <a:gd name="T103" fmla="*/ 8 h 162"/>
              <a:gd name="T104" fmla="*/ 237 w 280"/>
              <a:gd name="T105" fmla="*/ 8 h 162"/>
              <a:gd name="T106" fmla="*/ 241 w 280"/>
              <a:gd name="T107" fmla="*/ 8 h 162"/>
              <a:gd name="T108" fmla="*/ 245 w 280"/>
              <a:gd name="T109" fmla="*/ 8 h 162"/>
              <a:gd name="T110" fmla="*/ 249 w 280"/>
              <a:gd name="T111" fmla="*/ 8 h 162"/>
              <a:gd name="T112" fmla="*/ 252 w 280"/>
              <a:gd name="T113" fmla="*/ 8 h 162"/>
              <a:gd name="T114" fmla="*/ 261 w 280"/>
              <a:gd name="T115" fmla="*/ 8 h 162"/>
              <a:gd name="T116" fmla="*/ 264 w 280"/>
              <a:gd name="T117" fmla="*/ 8 h 162"/>
              <a:gd name="T118" fmla="*/ 273 w 280"/>
              <a:gd name="T119" fmla="*/ 7 h 162"/>
              <a:gd name="T120" fmla="*/ 277 w 280"/>
              <a:gd name="T121" fmla="*/ 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0" h="162">
                <a:moveTo>
                  <a:pt x="9" y="160"/>
                </a:moveTo>
                <a:lnTo>
                  <a:pt x="10" y="160"/>
                </a:lnTo>
                <a:lnTo>
                  <a:pt x="11" y="159"/>
                </a:lnTo>
                <a:lnTo>
                  <a:pt x="12" y="159"/>
                </a:lnTo>
                <a:lnTo>
                  <a:pt x="13" y="158"/>
                </a:lnTo>
                <a:lnTo>
                  <a:pt x="13" y="157"/>
                </a:lnTo>
                <a:lnTo>
                  <a:pt x="14" y="157"/>
                </a:lnTo>
                <a:lnTo>
                  <a:pt x="15" y="156"/>
                </a:lnTo>
                <a:lnTo>
                  <a:pt x="16" y="155"/>
                </a:lnTo>
                <a:lnTo>
                  <a:pt x="16" y="154"/>
                </a:lnTo>
                <a:lnTo>
                  <a:pt x="17" y="153"/>
                </a:lnTo>
                <a:lnTo>
                  <a:pt x="18" y="152"/>
                </a:lnTo>
                <a:lnTo>
                  <a:pt x="19" y="150"/>
                </a:lnTo>
                <a:lnTo>
                  <a:pt x="20" y="149"/>
                </a:lnTo>
                <a:lnTo>
                  <a:pt x="20" y="149"/>
                </a:lnTo>
                <a:moveTo>
                  <a:pt x="22" y="143"/>
                </a:moveTo>
                <a:lnTo>
                  <a:pt x="23" y="141"/>
                </a:lnTo>
                <a:lnTo>
                  <a:pt x="23" y="139"/>
                </a:lnTo>
                <a:lnTo>
                  <a:pt x="24" y="137"/>
                </a:lnTo>
                <a:lnTo>
                  <a:pt x="24" y="137"/>
                </a:lnTo>
                <a:moveTo>
                  <a:pt x="26" y="131"/>
                </a:moveTo>
                <a:lnTo>
                  <a:pt x="26" y="128"/>
                </a:lnTo>
                <a:lnTo>
                  <a:pt x="27" y="125"/>
                </a:lnTo>
                <a:lnTo>
                  <a:pt x="28" y="121"/>
                </a:lnTo>
                <a:lnTo>
                  <a:pt x="29" y="118"/>
                </a:lnTo>
                <a:lnTo>
                  <a:pt x="30" y="114"/>
                </a:lnTo>
                <a:lnTo>
                  <a:pt x="30" y="114"/>
                </a:lnTo>
                <a:moveTo>
                  <a:pt x="30" y="108"/>
                </a:moveTo>
                <a:lnTo>
                  <a:pt x="31" y="106"/>
                </a:lnTo>
                <a:lnTo>
                  <a:pt x="32" y="102"/>
                </a:lnTo>
                <a:lnTo>
                  <a:pt x="32" y="102"/>
                </a:lnTo>
                <a:moveTo>
                  <a:pt x="33" y="96"/>
                </a:moveTo>
                <a:lnTo>
                  <a:pt x="33" y="94"/>
                </a:lnTo>
                <a:lnTo>
                  <a:pt x="34" y="90"/>
                </a:lnTo>
                <a:lnTo>
                  <a:pt x="35" y="86"/>
                </a:lnTo>
                <a:lnTo>
                  <a:pt x="36" y="82"/>
                </a:lnTo>
                <a:lnTo>
                  <a:pt x="36" y="78"/>
                </a:lnTo>
                <a:moveTo>
                  <a:pt x="37" y="73"/>
                </a:moveTo>
                <a:lnTo>
                  <a:pt x="38" y="69"/>
                </a:lnTo>
                <a:lnTo>
                  <a:pt x="38" y="67"/>
                </a:lnTo>
                <a:moveTo>
                  <a:pt x="40" y="61"/>
                </a:moveTo>
                <a:lnTo>
                  <a:pt x="40" y="58"/>
                </a:lnTo>
                <a:lnTo>
                  <a:pt x="41" y="54"/>
                </a:lnTo>
                <a:lnTo>
                  <a:pt x="42" y="51"/>
                </a:lnTo>
                <a:lnTo>
                  <a:pt x="43" y="47"/>
                </a:lnTo>
                <a:lnTo>
                  <a:pt x="43" y="44"/>
                </a:lnTo>
                <a:lnTo>
                  <a:pt x="43" y="44"/>
                </a:lnTo>
                <a:moveTo>
                  <a:pt x="45" y="38"/>
                </a:moveTo>
                <a:lnTo>
                  <a:pt x="46" y="35"/>
                </a:lnTo>
                <a:lnTo>
                  <a:pt x="47" y="33"/>
                </a:lnTo>
                <a:lnTo>
                  <a:pt x="47" y="33"/>
                </a:lnTo>
                <a:moveTo>
                  <a:pt x="48" y="28"/>
                </a:moveTo>
                <a:lnTo>
                  <a:pt x="49" y="25"/>
                </a:lnTo>
                <a:lnTo>
                  <a:pt x="50" y="23"/>
                </a:lnTo>
                <a:lnTo>
                  <a:pt x="50" y="21"/>
                </a:lnTo>
                <a:lnTo>
                  <a:pt x="51" y="19"/>
                </a:lnTo>
                <a:lnTo>
                  <a:pt x="52" y="18"/>
                </a:lnTo>
                <a:lnTo>
                  <a:pt x="53" y="16"/>
                </a:lnTo>
                <a:lnTo>
                  <a:pt x="53" y="15"/>
                </a:lnTo>
                <a:lnTo>
                  <a:pt x="54" y="13"/>
                </a:lnTo>
                <a:lnTo>
                  <a:pt x="55" y="12"/>
                </a:lnTo>
                <a:lnTo>
                  <a:pt x="55" y="12"/>
                </a:lnTo>
                <a:moveTo>
                  <a:pt x="58" y="7"/>
                </a:moveTo>
                <a:lnTo>
                  <a:pt x="59" y="7"/>
                </a:lnTo>
                <a:lnTo>
                  <a:pt x="60" y="6"/>
                </a:lnTo>
                <a:lnTo>
                  <a:pt x="60" y="5"/>
                </a:lnTo>
                <a:lnTo>
                  <a:pt x="61" y="4"/>
                </a:lnTo>
                <a:lnTo>
                  <a:pt x="62" y="4"/>
                </a:lnTo>
                <a:lnTo>
                  <a:pt x="62" y="4"/>
                </a:lnTo>
                <a:moveTo>
                  <a:pt x="67" y="1"/>
                </a:moveTo>
                <a:lnTo>
                  <a:pt x="68" y="1"/>
                </a:lnTo>
                <a:lnTo>
                  <a:pt x="69" y="1"/>
                </a:lnTo>
                <a:lnTo>
                  <a:pt x="70" y="1"/>
                </a:lnTo>
                <a:lnTo>
                  <a:pt x="70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4" y="0"/>
                </a:lnTo>
                <a:lnTo>
                  <a:pt x="75" y="0"/>
                </a:lnTo>
                <a:lnTo>
                  <a:pt x="76" y="1"/>
                </a:lnTo>
                <a:lnTo>
                  <a:pt x="77" y="1"/>
                </a:lnTo>
                <a:lnTo>
                  <a:pt x="78" y="1"/>
                </a:lnTo>
                <a:lnTo>
                  <a:pt x="79" y="1"/>
                </a:lnTo>
                <a:lnTo>
                  <a:pt x="80" y="1"/>
                </a:lnTo>
                <a:lnTo>
                  <a:pt x="81" y="2"/>
                </a:lnTo>
                <a:lnTo>
                  <a:pt x="82" y="2"/>
                </a:lnTo>
                <a:lnTo>
                  <a:pt x="83" y="2"/>
                </a:lnTo>
                <a:lnTo>
                  <a:pt x="83" y="2"/>
                </a:lnTo>
                <a:moveTo>
                  <a:pt x="88" y="4"/>
                </a:moveTo>
                <a:lnTo>
                  <a:pt x="89" y="4"/>
                </a:lnTo>
                <a:lnTo>
                  <a:pt x="90" y="4"/>
                </a:lnTo>
                <a:lnTo>
                  <a:pt x="91" y="5"/>
                </a:lnTo>
                <a:lnTo>
                  <a:pt x="92" y="5"/>
                </a:lnTo>
                <a:lnTo>
                  <a:pt x="93" y="5"/>
                </a:lnTo>
                <a:lnTo>
                  <a:pt x="93" y="5"/>
                </a:lnTo>
                <a:moveTo>
                  <a:pt x="97" y="7"/>
                </a:moveTo>
                <a:lnTo>
                  <a:pt x="98" y="7"/>
                </a:lnTo>
                <a:lnTo>
                  <a:pt x="99" y="7"/>
                </a:lnTo>
                <a:lnTo>
                  <a:pt x="100" y="7"/>
                </a:lnTo>
                <a:lnTo>
                  <a:pt x="101" y="8"/>
                </a:lnTo>
                <a:lnTo>
                  <a:pt x="102" y="8"/>
                </a:lnTo>
                <a:lnTo>
                  <a:pt x="103" y="8"/>
                </a:lnTo>
                <a:lnTo>
                  <a:pt x="104" y="9"/>
                </a:lnTo>
                <a:lnTo>
                  <a:pt x="105" y="9"/>
                </a:lnTo>
                <a:lnTo>
                  <a:pt x="106" y="9"/>
                </a:lnTo>
                <a:lnTo>
                  <a:pt x="107" y="9"/>
                </a:lnTo>
                <a:lnTo>
                  <a:pt x="108" y="10"/>
                </a:lnTo>
                <a:lnTo>
                  <a:pt x="109" y="10"/>
                </a:lnTo>
                <a:lnTo>
                  <a:pt x="110" y="10"/>
                </a:lnTo>
                <a:lnTo>
                  <a:pt x="111" y="10"/>
                </a:lnTo>
                <a:lnTo>
                  <a:pt x="112" y="10"/>
                </a:lnTo>
                <a:lnTo>
                  <a:pt x="113" y="11"/>
                </a:lnTo>
                <a:lnTo>
                  <a:pt x="113" y="11"/>
                </a:lnTo>
                <a:moveTo>
                  <a:pt x="119" y="11"/>
                </a:moveTo>
                <a:lnTo>
                  <a:pt x="120" y="11"/>
                </a:lnTo>
                <a:lnTo>
                  <a:pt x="121" y="11"/>
                </a:lnTo>
                <a:lnTo>
                  <a:pt x="121" y="12"/>
                </a:lnTo>
                <a:lnTo>
                  <a:pt x="122" y="12"/>
                </a:lnTo>
                <a:lnTo>
                  <a:pt x="123" y="12"/>
                </a:lnTo>
                <a:lnTo>
                  <a:pt x="124" y="12"/>
                </a:lnTo>
                <a:lnTo>
                  <a:pt x="124" y="12"/>
                </a:lnTo>
                <a:moveTo>
                  <a:pt x="130" y="12"/>
                </a:moveTo>
                <a:lnTo>
                  <a:pt x="131" y="12"/>
                </a:lnTo>
                <a:lnTo>
                  <a:pt x="132" y="12"/>
                </a:lnTo>
                <a:lnTo>
                  <a:pt x="133" y="12"/>
                </a:lnTo>
                <a:lnTo>
                  <a:pt x="134" y="12"/>
                </a:lnTo>
                <a:lnTo>
                  <a:pt x="135" y="12"/>
                </a:lnTo>
                <a:lnTo>
                  <a:pt x="136" y="12"/>
                </a:lnTo>
                <a:lnTo>
                  <a:pt x="137" y="12"/>
                </a:lnTo>
                <a:lnTo>
                  <a:pt x="138" y="12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1"/>
                </a:lnTo>
                <a:lnTo>
                  <a:pt x="143" y="11"/>
                </a:lnTo>
                <a:lnTo>
                  <a:pt x="144" y="11"/>
                </a:lnTo>
                <a:lnTo>
                  <a:pt x="145" y="11"/>
                </a:lnTo>
                <a:lnTo>
                  <a:pt x="146" y="11"/>
                </a:lnTo>
                <a:lnTo>
                  <a:pt x="147" y="11"/>
                </a:lnTo>
                <a:lnTo>
                  <a:pt x="147" y="11"/>
                </a:lnTo>
                <a:moveTo>
                  <a:pt x="152" y="10"/>
                </a:moveTo>
                <a:lnTo>
                  <a:pt x="153" y="10"/>
                </a:lnTo>
                <a:lnTo>
                  <a:pt x="154" y="10"/>
                </a:lnTo>
                <a:lnTo>
                  <a:pt x="155" y="10"/>
                </a:lnTo>
                <a:lnTo>
                  <a:pt x="156" y="10"/>
                </a:lnTo>
                <a:lnTo>
                  <a:pt x="157" y="10"/>
                </a:lnTo>
                <a:lnTo>
                  <a:pt x="158" y="10"/>
                </a:lnTo>
                <a:lnTo>
                  <a:pt x="158" y="10"/>
                </a:lnTo>
                <a:moveTo>
                  <a:pt x="164" y="10"/>
                </a:moveTo>
                <a:lnTo>
                  <a:pt x="165" y="9"/>
                </a:lnTo>
                <a:lnTo>
                  <a:pt x="166" y="9"/>
                </a:lnTo>
                <a:lnTo>
                  <a:pt x="167" y="9"/>
                </a:lnTo>
                <a:lnTo>
                  <a:pt x="168" y="9"/>
                </a:lnTo>
                <a:lnTo>
                  <a:pt x="169" y="9"/>
                </a:lnTo>
                <a:lnTo>
                  <a:pt x="170" y="9"/>
                </a:lnTo>
                <a:lnTo>
                  <a:pt x="171" y="9"/>
                </a:lnTo>
                <a:lnTo>
                  <a:pt x="172" y="9"/>
                </a:lnTo>
                <a:lnTo>
                  <a:pt x="173" y="9"/>
                </a:lnTo>
                <a:lnTo>
                  <a:pt x="174" y="9"/>
                </a:lnTo>
                <a:lnTo>
                  <a:pt x="175" y="9"/>
                </a:lnTo>
                <a:lnTo>
                  <a:pt x="176" y="9"/>
                </a:lnTo>
                <a:lnTo>
                  <a:pt x="177" y="9"/>
                </a:lnTo>
                <a:lnTo>
                  <a:pt x="178" y="9"/>
                </a:lnTo>
                <a:lnTo>
                  <a:pt x="179" y="9"/>
                </a:lnTo>
                <a:lnTo>
                  <a:pt x="180" y="9"/>
                </a:lnTo>
                <a:lnTo>
                  <a:pt x="181" y="9"/>
                </a:lnTo>
                <a:lnTo>
                  <a:pt x="181" y="9"/>
                </a:lnTo>
                <a:moveTo>
                  <a:pt x="187" y="9"/>
                </a:moveTo>
                <a:lnTo>
                  <a:pt x="188" y="8"/>
                </a:lnTo>
                <a:lnTo>
                  <a:pt x="189" y="8"/>
                </a:lnTo>
                <a:lnTo>
                  <a:pt x="190" y="8"/>
                </a:lnTo>
                <a:lnTo>
                  <a:pt x="191" y="8"/>
                </a:lnTo>
                <a:lnTo>
                  <a:pt x="192" y="8"/>
                </a:lnTo>
                <a:lnTo>
                  <a:pt x="192" y="8"/>
                </a:lnTo>
                <a:moveTo>
                  <a:pt x="198" y="8"/>
                </a:moveTo>
                <a:lnTo>
                  <a:pt x="199" y="8"/>
                </a:lnTo>
                <a:lnTo>
                  <a:pt x="200" y="8"/>
                </a:lnTo>
                <a:lnTo>
                  <a:pt x="201" y="8"/>
                </a:lnTo>
                <a:lnTo>
                  <a:pt x="202" y="8"/>
                </a:lnTo>
                <a:lnTo>
                  <a:pt x="203" y="8"/>
                </a:lnTo>
                <a:lnTo>
                  <a:pt x="204" y="8"/>
                </a:lnTo>
                <a:lnTo>
                  <a:pt x="205" y="8"/>
                </a:lnTo>
                <a:lnTo>
                  <a:pt x="206" y="8"/>
                </a:lnTo>
                <a:lnTo>
                  <a:pt x="207" y="8"/>
                </a:lnTo>
                <a:lnTo>
                  <a:pt x="208" y="8"/>
                </a:lnTo>
                <a:lnTo>
                  <a:pt x="209" y="8"/>
                </a:lnTo>
                <a:lnTo>
                  <a:pt x="210" y="8"/>
                </a:lnTo>
                <a:lnTo>
                  <a:pt x="211" y="8"/>
                </a:lnTo>
                <a:lnTo>
                  <a:pt x="212" y="8"/>
                </a:lnTo>
                <a:lnTo>
                  <a:pt x="213" y="8"/>
                </a:lnTo>
                <a:lnTo>
                  <a:pt x="214" y="8"/>
                </a:lnTo>
                <a:lnTo>
                  <a:pt x="215" y="8"/>
                </a:lnTo>
                <a:lnTo>
                  <a:pt x="216" y="8"/>
                </a:lnTo>
                <a:lnTo>
                  <a:pt x="216" y="8"/>
                </a:lnTo>
                <a:moveTo>
                  <a:pt x="222" y="8"/>
                </a:moveTo>
                <a:lnTo>
                  <a:pt x="223" y="8"/>
                </a:lnTo>
                <a:lnTo>
                  <a:pt x="224" y="8"/>
                </a:lnTo>
                <a:lnTo>
                  <a:pt x="225" y="8"/>
                </a:lnTo>
                <a:lnTo>
                  <a:pt x="226" y="8"/>
                </a:lnTo>
                <a:lnTo>
                  <a:pt x="227" y="8"/>
                </a:lnTo>
                <a:lnTo>
                  <a:pt x="228" y="8"/>
                </a:lnTo>
                <a:lnTo>
                  <a:pt x="228" y="8"/>
                </a:lnTo>
                <a:moveTo>
                  <a:pt x="234" y="8"/>
                </a:moveTo>
                <a:lnTo>
                  <a:pt x="235" y="8"/>
                </a:lnTo>
                <a:lnTo>
                  <a:pt x="236" y="8"/>
                </a:lnTo>
                <a:lnTo>
                  <a:pt x="237" y="8"/>
                </a:lnTo>
                <a:lnTo>
                  <a:pt x="238" y="8"/>
                </a:lnTo>
                <a:lnTo>
                  <a:pt x="239" y="8"/>
                </a:lnTo>
                <a:lnTo>
                  <a:pt x="240" y="8"/>
                </a:lnTo>
                <a:lnTo>
                  <a:pt x="241" y="8"/>
                </a:lnTo>
                <a:lnTo>
                  <a:pt x="242" y="8"/>
                </a:lnTo>
                <a:lnTo>
                  <a:pt x="243" y="8"/>
                </a:lnTo>
                <a:lnTo>
                  <a:pt x="244" y="8"/>
                </a:lnTo>
                <a:lnTo>
                  <a:pt x="245" y="8"/>
                </a:lnTo>
                <a:lnTo>
                  <a:pt x="246" y="8"/>
                </a:lnTo>
                <a:lnTo>
                  <a:pt x="247" y="8"/>
                </a:lnTo>
                <a:lnTo>
                  <a:pt x="248" y="8"/>
                </a:lnTo>
                <a:lnTo>
                  <a:pt x="249" y="8"/>
                </a:lnTo>
                <a:lnTo>
                  <a:pt x="250" y="8"/>
                </a:lnTo>
                <a:lnTo>
                  <a:pt x="251" y="8"/>
                </a:lnTo>
                <a:lnTo>
                  <a:pt x="252" y="8"/>
                </a:lnTo>
                <a:lnTo>
                  <a:pt x="252" y="8"/>
                </a:lnTo>
                <a:moveTo>
                  <a:pt x="258" y="8"/>
                </a:moveTo>
                <a:lnTo>
                  <a:pt x="259" y="8"/>
                </a:lnTo>
                <a:lnTo>
                  <a:pt x="260" y="8"/>
                </a:lnTo>
                <a:lnTo>
                  <a:pt x="261" y="8"/>
                </a:lnTo>
                <a:lnTo>
                  <a:pt x="262" y="8"/>
                </a:lnTo>
                <a:lnTo>
                  <a:pt x="263" y="8"/>
                </a:lnTo>
                <a:lnTo>
                  <a:pt x="264" y="8"/>
                </a:lnTo>
                <a:lnTo>
                  <a:pt x="264" y="8"/>
                </a:lnTo>
                <a:moveTo>
                  <a:pt x="270" y="7"/>
                </a:moveTo>
                <a:lnTo>
                  <a:pt x="271" y="7"/>
                </a:lnTo>
                <a:lnTo>
                  <a:pt x="272" y="7"/>
                </a:lnTo>
                <a:lnTo>
                  <a:pt x="273" y="7"/>
                </a:lnTo>
                <a:lnTo>
                  <a:pt x="274" y="7"/>
                </a:lnTo>
                <a:lnTo>
                  <a:pt x="275" y="7"/>
                </a:lnTo>
                <a:lnTo>
                  <a:pt x="276" y="7"/>
                </a:lnTo>
                <a:lnTo>
                  <a:pt x="277" y="7"/>
                </a:lnTo>
                <a:lnTo>
                  <a:pt x="278" y="7"/>
                </a:lnTo>
                <a:lnTo>
                  <a:pt x="279" y="7"/>
                </a:lnTo>
              </a:path>
            </a:pathLst>
          </a:custGeom>
          <a:noFill/>
          <a:ln w="22225" cap="flat">
            <a:solidFill>
              <a:srgbClr val="8B25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23" name="Line 201">
            <a:extLst>
              <a:ext uri="{FF2B5EF4-FFF2-40B4-BE49-F238E27FC236}">
                <a16:creationId xmlns:a16="http://schemas.microsoft.com/office/drawing/2014/main" id="{CB57B842-3386-E6CB-4221-A8F6D317CC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8738" y="3715349"/>
            <a:ext cx="0" cy="3095625"/>
          </a:xfrm>
          <a:prstGeom prst="line">
            <a:avLst/>
          </a:prstGeom>
          <a:noFill/>
          <a:ln w="158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24" name="Rectangle 202">
            <a:extLst>
              <a:ext uri="{FF2B5EF4-FFF2-40B4-BE49-F238E27FC236}">
                <a16:creationId xmlns:a16="http://schemas.microsoft.com/office/drawing/2014/main" id="{5DB06F84-CE53-F952-3741-F17BA7CC4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166" y="6593487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03">
            <a:extLst>
              <a:ext uri="{FF2B5EF4-FFF2-40B4-BE49-F238E27FC236}">
                <a16:creationId xmlns:a16="http://schemas.microsoft.com/office/drawing/2014/main" id="{24643B76-19D9-4430-9FF1-A8585143E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13" y="5855299"/>
            <a:ext cx="16671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04">
            <a:extLst>
              <a:ext uri="{FF2B5EF4-FFF2-40B4-BE49-F238E27FC236}">
                <a16:creationId xmlns:a16="http://schemas.microsoft.com/office/drawing/2014/main" id="{574A9FC3-19BC-3627-8FC9-114E3EB2F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13" y="5109174"/>
            <a:ext cx="16671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05">
            <a:extLst>
              <a:ext uri="{FF2B5EF4-FFF2-40B4-BE49-F238E27FC236}">
                <a16:creationId xmlns:a16="http://schemas.microsoft.com/office/drawing/2014/main" id="{D13A752E-97D5-9067-E1B6-3C97E72C8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13" y="4370987"/>
            <a:ext cx="16671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" name="Line 206">
            <a:extLst>
              <a:ext uri="{FF2B5EF4-FFF2-40B4-BE49-F238E27FC236}">
                <a16:creationId xmlns:a16="http://schemas.microsoft.com/office/drawing/2014/main" id="{B08B17C1-9037-027A-7A0D-14EAEBDC8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6350" y="6676037"/>
            <a:ext cx="52388" cy="0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29" name="Line 207">
            <a:extLst>
              <a:ext uri="{FF2B5EF4-FFF2-40B4-BE49-F238E27FC236}">
                <a16:creationId xmlns:a16="http://schemas.microsoft.com/office/drawing/2014/main" id="{DE4FD2F8-B93F-F729-E8A7-D41A5D706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6350" y="5929912"/>
            <a:ext cx="52388" cy="0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30" name="Line 208">
            <a:extLst>
              <a:ext uri="{FF2B5EF4-FFF2-40B4-BE49-F238E27FC236}">
                <a16:creationId xmlns:a16="http://schemas.microsoft.com/office/drawing/2014/main" id="{5E48127B-5C2B-5C06-4E64-4965B95FB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6350" y="5191724"/>
            <a:ext cx="52388" cy="0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31" name="Line 209">
            <a:extLst>
              <a:ext uri="{FF2B5EF4-FFF2-40B4-BE49-F238E27FC236}">
                <a16:creationId xmlns:a16="http://schemas.microsoft.com/office/drawing/2014/main" id="{BA79E92C-EAEB-AF4D-8459-4441EF1B5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6350" y="4445599"/>
            <a:ext cx="52388" cy="0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32" name="Line 210">
            <a:extLst>
              <a:ext uri="{FF2B5EF4-FFF2-40B4-BE49-F238E27FC236}">
                <a16:creationId xmlns:a16="http://schemas.microsoft.com/office/drawing/2014/main" id="{58F5EF33-AFA9-FD95-4C80-47C139FC3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738" y="6810974"/>
            <a:ext cx="2325688" cy="0"/>
          </a:xfrm>
          <a:prstGeom prst="line">
            <a:avLst/>
          </a:prstGeom>
          <a:noFill/>
          <a:ln w="158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33" name="Line 211">
            <a:extLst>
              <a:ext uri="{FF2B5EF4-FFF2-40B4-BE49-F238E27FC236}">
                <a16:creationId xmlns:a16="http://schemas.microsoft.com/office/drawing/2014/main" id="{BD3D6CD0-A04A-B8DF-5D5E-7EF99BA32B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7163" y="6810974"/>
            <a:ext cx="0" cy="53975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34" name="Line 212">
            <a:extLst>
              <a:ext uri="{FF2B5EF4-FFF2-40B4-BE49-F238E27FC236}">
                <a16:creationId xmlns:a16="http://schemas.microsoft.com/office/drawing/2014/main" id="{D9CC6B3B-DC3D-2354-5865-8F8BC1B251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6600" y="6810974"/>
            <a:ext cx="0" cy="53975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35" name="Line 213">
            <a:extLst>
              <a:ext uri="{FF2B5EF4-FFF2-40B4-BE49-F238E27FC236}">
                <a16:creationId xmlns:a16="http://schemas.microsoft.com/office/drawing/2014/main" id="{0FCDA76C-A225-D7DC-1607-4D460CF0A5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6038" y="6810974"/>
            <a:ext cx="0" cy="53975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36" name="Line 214">
            <a:extLst>
              <a:ext uri="{FF2B5EF4-FFF2-40B4-BE49-F238E27FC236}">
                <a16:creationId xmlns:a16="http://schemas.microsoft.com/office/drawing/2014/main" id="{D0363C6B-F6A3-178C-20EF-3BFAB3D6C2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5475" y="6810974"/>
            <a:ext cx="0" cy="53975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37" name="Rectangle 215">
            <a:extLst>
              <a:ext uri="{FF2B5EF4-FFF2-40B4-BE49-F238E27FC236}">
                <a16:creationId xmlns:a16="http://schemas.microsoft.com/office/drawing/2014/main" id="{5FF8538E-649A-820D-F617-AC5F259E3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484" y="6879237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8" name="Rectangle 216">
            <a:extLst>
              <a:ext uri="{FF2B5EF4-FFF2-40B4-BE49-F238E27FC236}">
                <a16:creationId xmlns:a16="http://schemas.microsoft.com/office/drawing/2014/main" id="{C317F0D0-7AF8-67D1-1CD4-AB7D2620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66" y="6879237"/>
            <a:ext cx="25006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9" name="Rectangle 217">
            <a:extLst>
              <a:ext uri="{FF2B5EF4-FFF2-40B4-BE49-F238E27FC236}">
                <a16:creationId xmlns:a16="http://schemas.microsoft.com/office/drawing/2014/main" id="{7B98C3E6-C644-8408-5801-906D23E27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003" y="6879237"/>
            <a:ext cx="25006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0" name="Rectangle 218">
            <a:extLst>
              <a:ext uri="{FF2B5EF4-FFF2-40B4-BE49-F238E27FC236}">
                <a16:creationId xmlns:a16="http://schemas.microsoft.com/office/drawing/2014/main" id="{3110A4A0-69CC-4D99-E449-F5CC3F88A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441" y="6879237"/>
            <a:ext cx="25006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1" name="Rectangle 219">
            <a:extLst>
              <a:ext uri="{FF2B5EF4-FFF2-40B4-BE49-F238E27FC236}">
                <a16:creationId xmlns:a16="http://schemas.microsoft.com/office/drawing/2014/main" id="{1C97C69B-5594-9378-5364-9D0EC943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038" y="7074499"/>
            <a:ext cx="5451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2" name="Rectangle 220">
            <a:extLst>
              <a:ext uri="{FF2B5EF4-FFF2-40B4-BE49-F238E27FC236}">
                <a16:creationId xmlns:a16="http://schemas.microsoft.com/office/drawing/2014/main" id="{DC4A024F-D398-327C-AEF4-184812EDF0F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30977" y="5141638"/>
            <a:ext cx="512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Rectangle 222">
            <a:extLst>
              <a:ext uri="{FF2B5EF4-FFF2-40B4-BE49-F238E27FC236}">
                <a16:creationId xmlns:a16="http://schemas.microsoft.com/office/drawing/2014/main" id="{B910778D-F9DB-0455-D96A-34BD96E87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850" y="3616924"/>
            <a:ext cx="3017838" cy="3767138"/>
          </a:xfrm>
          <a:prstGeom prst="rect">
            <a:avLst/>
          </a:prstGeom>
          <a:noFill/>
          <a:ln w="1587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46" name="Freeform 224">
            <a:extLst>
              <a:ext uri="{FF2B5EF4-FFF2-40B4-BE49-F238E27FC236}">
                <a16:creationId xmlns:a16="http://schemas.microsoft.com/office/drawing/2014/main" id="{ABE05BC9-9A3C-429A-695A-37C07E80315D}"/>
              </a:ext>
            </a:extLst>
          </p:cNvPr>
          <p:cNvSpPr>
            <a:spLocks/>
          </p:cNvSpPr>
          <p:nvPr/>
        </p:nvSpPr>
        <p:spPr bwMode="auto">
          <a:xfrm>
            <a:off x="7165000" y="4001099"/>
            <a:ext cx="2114550" cy="2532063"/>
          </a:xfrm>
          <a:custGeom>
            <a:avLst/>
            <a:gdLst>
              <a:gd name="T0" fmla="*/ 4 w 281"/>
              <a:gd name="T1" fmla="*/ 6 h 336"/>
              <a:gd name="T2" fmla="*/ 9 w 281"/>
              <a:gd name="T3" fmla="*/ 18 h 336"/>
              <a:gd name="T4" fmla="*/ 13 w 281"/>
              <a:gd name="T5" fmla="*/ 40 h 336"/>
              <a:gd name="T6" fmla="*/ 18 w 281"/>
              <a:gd name="T7" fmla="*/ 79 h 336"/>
              <a:gd name="T8" fmla="*/ 23 w 281"/>
              <a:gd name="T9" fmla="*/ 139 h 336"/>
              <a:gd name="T10" fmla="*/ 27 w 281"/>
              <a:gd name="T11" fmla="*/ 212 h 336"/>
              <a:gd name="T12" fmla="*/ 32 w 281"/>
              <a:gd name="T13" fmla="*/ 276 h 336"/>
              <a:gd name="T14" fmla="*/ 37 w 281"/>
              <a:gd name="T15" fmla="*/ 314 h 336"/>
              <a:gd name="T16" fmla="*/ 41 w 281"/>
              <a:gd name="T17" fmla="*/ 331 h 336"/>
              <a:gd name="T18" fmla="*/ 46 w 281"/>
              <a:gd name="T19" fmla="*/ 335 h 336"/>
              <a:gd name="T20" fmla="*/ 51 w 281"/>
              <a:gd name="T21" fmla="*/ 335 h 336"/>
              <a:gd name="T22" fmla="*/ 55 w 281"/>
              <a:gd name="T23" fmla="*/ 332 h 336"/>
              <a:gd name="T24" fmla="*/ 60 w 281"/>
              <a:gd name="T25" fmla="*/ 328 h 336"/>
              <a:gd name="T26" fmla="*/ 64 w 281"/>
              <a:gd name="T27" fmla="*/ 324 h 336"/>
              <a:gd name="T28" fmla="*/ 69 w 281"/>
              <a:gd name="T29" fmla="*/ 320 h 336"/>
              <a:gd name="T30" fmla="*/ 74 w 281"/>
              <a:gd name="T31" fmla="*/ 315 h 336"/>
              <a:gd name="T32" fmla="*/ 78 w 281"/>
              <a:gd name="T33" fmla="*/ 311 h 336"/>
              <a:gd name="T34" fmla="*/ 83 w 281"/>
              <a:gd name="T35" fmla="*/ 307 h 336"/>
              <a:gd name="T36" fmla="*/ 88 w 281"/>
              <a:gd name="T37" fmla="*/ 304 h 336"/>
              <a:gd name="T38" fmla="*/ 92 w 281"/>
              <a:gd name="T39" fmla="*/ 301 h 336"/>
              <a:gd name="T40" fmla="*/ 97 w 281"/>
              <a:gd name="T41" fmla="*/ 299 h 336"/>
              <a:gd name="T42" fmla="*/ 101 w 281"/>
              <a:gd name="T43" fmla="*/ 297 h 336"/>
              <a:gd name="T44" fmla="*/ 106 w 281"/>
              <a:gd name="T45" fmla="*/ 296 h 336"/>
              <a:gd name="T46" fmla="*/ 111 w 281"/>
              <a:gd name="T47" fmla="*/ 295 h 336"/>
              <a:gd name="T48" fmla="*/ 115 w 281"/>
              <a:gd name="T49" fmla="*/ 295 h 336"/>
              <a:gd name="T50" fmla="*/ 120 w 281"/>
              <a:gd name="T51" fmla="*/ 296 h 336"/>
              <a:gd name="T52" fmla="*/ 125 w 281"/>
              <a:gd name="T53" fmla="*/ 296 h 336"/>
              <a:gd name="T54" fmla="*/ 129 w 281"/>
              <a:gd name="T55" fmla="*/ 297 h 336"/>
              <a:gd name="T56" fmla="*/ 134 w 281"/>
              <a:gd name="T57" fmla="*/ 298 h 336"/>
              <a:gd name="T58" fmla="*/ 138 w 281"/>
              <a:gd name="T59" fmla="*/ 299 h 336"/>
              <a:gd name="T60" fmla="*/ 143 w 281"/>
              <a:gd name="T61" fmla="*/ 300 h 336"/>
              <a:gd name="T62" fmla="*/ 148 w 281"/>
              <a:gd name="T63" fmla="*/ 300 h 336"/>
              <a:gd name="T64" fmla="*/ 152 w 281"/>
              <a:gd name="T65" fmla="*/ 301 h 336"/>
              <a:gd name="T66" fmla="*/ 157 w 281"/>
              <a:gd name="T67" fmla="*/ 301 h 336"/>
              <a:gd name="T68" fmla="*/ 162 w 281"/>
              <a:gd name="T69" fmla="*/ 302 h 336"/>
              <a:gd name="T70" fmla="*/ 166 w 281"/>
              <a:gd name="T71" fmla="*/ 302 h 336"/>
              <a:gd name="T72" fmla="*/ 171 w 281"/>
              <a:gd name="T73" fmla="*/ 302 h 336"/>
              <a:gd name="T74" fmla="*/ 175 w 281"/>
              <a:gd name="T75" fmla="*/ 302 h 336"/>
              <a:gd name="T76" fmla="*/ 180 w 281"/>
              <a:gd name="T77" fmla="*/ 302 h 336"/>
              <a:gd name="T78" fmla="*/ 185 w 281"/>
              <a:gd name="T79" fmla="*/ 302 h 336"/>
              <a:gd name="T80" fmla="*/ 189 w 281"/>
              <a:gd name="T81" fmla="*/ 302 h 336"/>
              <a:gd name="T82" fmla="*/ 194 w 281"/>
              <a:gd name="T83" fmla="*/ 302 h 336"/>
              <a:gd name="T84" fmla="*/ 199 w 281"/>
              <a:gd name="T85" fmla="*/ 302 h 336"/>
              <a:gd name="T86" fmla="*/ 203 w 281"/>
              <a:gd name="T87" fmla="*/ 302 h 336"/>
              <a:gd name="T88" fmla="*/ 208 w 281"/>
              <a:gd name="T89" fmla="*/ 302 h 336"/>
              <a:gd name="T90" fmla="*/ 213 w 281"/>
              <a:gd name="T91" fmla="*/ 302 h 336"/>
              <a:gd name="T92" fmla="*/ 217 w 281"/>
              <a:gd name="T93" fmla="*/ 302 h 336"/>
              <a:gd name="T94" fmla="*/ 222 w 281"/>
              <a:gd name="T95" fmla="*/ 302 h 336"/>
              <a:gd name="T96" fmla="*/ 226 w 281"/>
              <a:gd name="T97" fmla="*/ 302 h 336"/>
              <a:gd name="T98" fmla="*/ 231 w 281"/>
              <a:gd name="T99" fmla="*/ 302 h 336"/>
              <a:gd name="T100" fmla="*/ 236 w 281"/>
              <a:gd name="T101" fmla="*/ 302 h 336"/>
              <a:gd name="T102" fmla="*/ 240 w 281"/>
              <a:gd name="T103" fmla="*/ 302 h 336"/>
              <a:gd name="T104" fmla="*/ 245 w 281"/>
              <a:gd name="T105" fmla="*/ 302 h 336"/>
              <a:gd name="T106" fmla="*/ 250 w 281"/>
              <a:gd name="T107" fmla="*/ 302 h 336"/>
              <a:gd name="T108" fmla="*/ 254 w 281"/>
              <a:gd name="T109" fmla="*/ 302 h 336"/>
              <a:gd name="T110" fmla="*/ 259 w 281"/>
              <a:gd name="T111" fmla="*/ 302 h 336"/>
              <a:gd name="T112" fmla="*/ 263 w 281"/>
              <a:gd name="T113" fmla="*/ 302 h 336"/>
              <a:gd name="T114" fmla="*/ 268 w 281"/>
              <a:gd name="T115" fmla="*/ 302 h 336"/>
              <a:gd name="T116" fmla="*/ 273 w 281"/>
              <a:gd name="T117" fmla="*/ 302 h 336"/>
              <a:gd name="T118" fmla="*/ 277 w 281"/>
              <a:gd name="T119" fmla="*/ 302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1" h="336">
                <a:moveTo>
                  <a:pt x="0" y="0"/>
                </a:moveTo>
                <a:lnTo>
                  <a:pt x="1" y="1"/>
                </a:lnTo>
                <a:lnTo>
                  <a:pt x="2" y="3"/>
                </a:lnTo>
                <a:lnTo>
                  <a:pt x="3" y="4"/>
                </a:lnTo>
                <a:lnTo>
                  <a:pt x="3" y="5"/>
                </a:lnTo>
                <a:lnTo>
                  <a:pt x="4" y="6"/>
                </a:lnTo>
                <a:lnTo>
                  <a:pt x="5" y="8"/>
                </a:lnTo>
                <a:lnTo>
                  <a:pt x="6" y="10"/>
                </a:lnTo>
                <a:lnTo>
                  <a:pt x="7" y="11"/>
                </a:lnTo>
                <a:lnTo>
                  <a:pt x="7" y="13"/>
                </a:lnTo>
                <a:lnTo>
                  <a:pt x="8" y="16"/>
                </a:lnTo>
                <a:lnTo>
                  <a:pt x="9" y="18"/>
                </a:lnTo>
                <a:lnTo>
                  <a:pt x="10" y="21"/>
                </a:lnTo>
                <a:lnTo>
                  <a:pt x="10" y="24"/>
                </a:lnTo>
                <a:lnTo>
                  <a:pt x="11" y="27"/>
                </a:lnTo>
                <a:lnTo>
                  <a:pt x="12" y="31"/>
                </a:lnTo>
                <a:lnTo>
                  <a:pt x="13" y="35"/>
                </a:lnTo>
                <a:lnTo>
                  <a:pt x="13" y="40"/>
                </a:lnTo>
                <a:lnTo>
                  <a:pt x="14" y="45"/>
                </a:lnTo>
                <a:lnTo>
                  <a:pt x="15" y="51"/>
                </a:lnTo>
                <a:lnTo>
                  <a:pt x="16" y="57"/>
                </a:lnTo>
                <a:lnTo>
                  <a:pt x="17" y="64"/>
                </a:lnTo>
                <a:lnTo>
                  <a:pt x="17" y="71"/>
                </a:lnTo>
                <a:lnTo>
                  <a:pt x="18" y="79"/>
                </a:lnTo>
                <a:lnTo>
                  <a:pt x="19" y="87"/>
                </a:lnTo>
                <a:lnTo>
                  <a:pt x="20" y="96"/>
                </a:lnTo>
                <a:lnTo>
                  <a:pt x="20" y="106"/>
                </a:lnTo>
                <a:lnTo>
                  <a:pt x="21" y="116"/>
                </a:lnTo>
                <a:lnTo>
                  <a:pt x="22" y="127"/>
                </a:lnTo>
                <a:lnTo>
                  <a:pt x="23" y="139"/>
                </a:lnTo>
                <a:lnTo>
                  <a:pt x="23" y="150"/>
                </a:lnTo>
                <a:lnTo>
                  <a:pt x="24" y="162"/>
                </a:lnTo>
                <a:lnTo>
                  <a:pt x="25" y="175"/>
                </a:lnTo>
                <a:lnTo>
                  <a:pt x="26" y="187"/>
                </a:lnTo>
                <a:lnTo>
                  <a:pt x="27" y="199"/>
                </a:lnTo>
                <a:lnTo>
                  <a:pt x="27" y="212"/>
                </a:lnTo>
                <a:lnTo>
                  <a:pt x="28" y="224"/>
                </a:lnTo>
                <a:lnTo>
                  <a:pt x="29" y="235"/>
                </a:lnTo>
                <a:lnTo>
                  <a:pt x="30" y="246"/>
                </a:lnTo>
                <a:lnTo>
                  <a:pt x="30" y="257"/>
                </a:lnTo>
                <a:lnTo>
                  <a:pt x="31" y="267"/>
                </a:lnTo>
                <a:lnTo>
                  <a:pt x="32" y="276"/>
                </a:lnTo>
                <a:lnTo>
                  <a:pt x="33" y="284"/>
                </a:lnTo>
                <a:lnTo>
                  <a:pt x="34" y="291"/>
                </a:lnTo>
                <a:lnTo>
                  <a:pt x="34" y="298"/>
                </a:lnTo>
                <a:lnTo>
                  <a:pt x="35" y="304"/>
                </a:lnTo>
                <a:lnTo>
                  <a:pt x="36" y="309"/>
                </a:lnTo>
                <a:lnTo>
                  <a:pt x="37" y="314"/>
                </a:lnTo>
                <a:lnTo>
                  <a:pt x="37" y="318"/>
                </a:lnTo>
                <a:lnTo>
                  <a:pt x="38" y="321"/>
                </a:lnTo>
                <a:lnTo>
                  <a:pt x="39" y="324"/>
                </a:lnTo>
                <a:lnTo>
                  <a:pt x="40" y="327"/>
                </a:lnTo>
                <a:lnTo>
                  <a:pt x="40" y="329"/>
                </a:lnTo>
                <a:lnTo>
                  <a:pt x="41" y="331"/>
                </a:lnTo>
                <a:lnTo>
                  <a:pt x="42" y="332"/>
                </a:lnTo>
                <a:lnTo>
                  <a:pt x="43" y="333"/>
                </a:lnTo>
                <a:lnTo>
                  <a:pt x="44" y="334"/>
                </a:lnTo>
                <a:lnTo>
                  <a:pt x="44" y="335"/>
                </a:lnTo>
                <a:lnTo>
                  <a:pt x="45" y="335"/>
                </a:lnTo>
                <a:lnTo>
                  <a:pt x="46" y="335"/>
                </a:lnTo>
                <a:lnTo>
                  <a:pt x="47" y="336"/>
                </a:lnTo>
                <a:lnTo>
                  <a:pt x="47" y="336"/>
                </a:lnTo>
                <a:lnTo>
                  <a:pt x="48" y="336"/>
                </a:lnTo>
                <a:lnTo>
                  <a:pt x="49" y="335"/>
                </a:lnTo>
                <a:lnTo>
                  <a:pt x="50" y="335"/>
                </a:lnTo>
                <a:lnTo>
                  <a:pt x="51" y="335"/>
                </a:lnTo>
                <a:lnTo>
                  <a:pt x="51" y="335"/>
                </a:lnTo>
                <a:lnTo>
                  <a:pt x="52" y="334"/>
                </a:lnTo>
                <a:lnTo>
                  <a:pt x="53" y="334"/>
                </a:lnTo>
                <a:lnTo>
                  <a:pt x="54" y="333"/>
                </a:lnTo>
                <a:lnTo>
                  <a:pt x="54" y="333"/>
                </a:lnTo>
                <a:lnTo>
                  <a:pt x="55" y="332"/>
                </a:lnTo>
                <a:lnTo>
                  <a:pt x="56" y="332"/>
                </a:lnTo>
                <a:lnTo>
                  <a:pt x="57" y="331"/>
                </a:lnTo>
                <a:lnTo>
                  <a:pt x="57" y="330"/>
                </a:lnTo>
                <a:lnTo>
                  <a:pt x="58" y="330"/>
                </a:lnTo>
                <a:lnTo>
                  <a:pt x="59" y="329"/>
                </a:lnTo>
                <a:lnTo>
                  <a:pt x="60" y="328"/>
                </a:lnTo>
                <a:lnTo>
                  <a:pt x="61" y="328"/>
                </a:lnTo>
                <a:lnTo>
                  <a:pt x="61" y="327"/>
                </a:lnTo>
                <a:lnTo>
                  <a:pt x="62" y="326"/>
                </a:lnTo>
                <a:lnTo>
                  <a:pt x="63" y="326"/>
                </a:lnTo>
                <a:lnTo>
                  <a:pt x="64" y="325"/>
                </a:lnTo>
                <a:lnTo>
                  <a:pt x="64" y="324"/>
                </a:lnTo>
                <a:lnTo>
                  <a:pt x="65" y="323"/>
                </a:lnTo>
                <a:lnTo>
                  <a:pt x="66" y="323"/>
                </a:lnTo>
                <a:lnTo>
                  <a:pt x="67" y="322"/>
                </a:lnTo>
                <a:lnTo>
                  <a:pt x="67" y="321"/>
                </a:lnTo>
                <a:lnTo>
                  <a:pt x="68" y="320"/>
                </a:lnTo>
                <a:lnTo>
                  <a:pt x="69" y="320"/>
                </a:lnTo>
                <a:lnTo>
                  <a:pt x="70" y="319"/>
                </a:lnTo>
                <a:lnTo>
                  <a:pt x="71" y="318"/>
                </a:lnTo>
                <a:lnTo>
                  <a:pt x="71" y="317"/>
                </a:lnTo>
                <a:lnTo>
                  <a:pt x="72" y="317"/>
                </a:lnTo>
                <a:lnTo>
                  <a:pt x="73" y="316"/>
                </a:lnTo>
                <a:lnTo>
                  <a:pt x="74" y="315"/>
                </a:lnTo>
                <a:lnTo>
                  <a:pt x="74" y="314"/>
                </a:lnTo>
                <a:lnTo>
                  <a:pt x="75" y="314"/>
                </a:lnTo>
                <a:lnTo>
                  <a:pt x="76" y="313"/>
                </a:lnTo>
                <a:lnTo>
                  <a:pt x="77" y="312"/>
                </a:lnTo>
                <a:lnTo>
                  <a:pt x="78" y="312"/>
                </a:lnTo>
                <a:lnTo>
                  <a:pt x="78" y="311"/>
                </a:lnTo>
                <a:lnTo>
                  <a:pt x="79" y="310"/>
                </a:lnTo>
                <a:lnTo>
                  <a:pt x="80" y="310"/>
                </a:lnTo>
                <a:lnTo>
                  <a:pt x="81" y="309"/>
                </a:lnTo>
                <a:lnTo>
                  <a:pt x="81" y="308"/>
                </a:lnTo>
                <a:lnTo>
                  <a:pt x="82" y="308"/>
                </a:lnTo>
                <a:lnTo>
                  <a:pt x="83" y="307"/>
                </a:lnTo>
                <a:lnTo>
                  <a:pt x="84" y="306"/>
                </a:lnTo>
                <a:lnTo>
                  <a:pt x="84" y="306"/>
                </a:lnTo>
                <a:lnTo>
                  <a:pt x="85" y="305"/>
                </a:lnTo>
                <a:lnTo>
                  <a:pt x="86" y="305"/>
                </a:lnTo>
                <a:lnTo>
                  <a:pt x="87" y="304"/>
                </a:lnTo>
                <a:lnTo>
                  <a:pt x="88" y="304"/>
                </a:lnTo>
                <a:lnTo>
                  <a:pt x="88" y="303"/>
                </a:lnTo>
                <a:lnTo>
                  <a:pt x="89" y="303"/>
                </a:lnTo>
                <a:lnTo>
                  <a:pt x="90" y="302"/>
                </a:lnTo>
                <a:lnTo>
                  <a:pt x="91" y="302"/>
                </a:lnTo>
                <a:lnTo>
                  <a:pt x="91" y="301"/>
                </a:lnTo>
                <a:lnTo>
                  <a:pt x="92" y="301"/>
                </a:lnTo>
                <a:lnTo>
                  <a:pt x="93" y="300"/>
                </a:lnTo>
                <a:lnTo>
                  <a:pt x="94" y="300"/>
                </a:lnTo>
                <a:lnTo>
                  <a:pt x="94" y="300"/>
                </a:lnTo>
                <a:lnTo>
                  <a:pt x="95" y="299"/>
                </a:lnTo>
                <a:lnTo>
                  <a:pt x="96" y="299"/>
                </a:lnTo>
                <a:lnTo>
                  <a:pt x="97" y="299"/>
                </a:lnTo>
                <a:lnTo>
                  <a:pt x="98" y="298"/>
                </a:lnTo>
                <a:lnTo>
                  <a:pt x="98" y="298"/>
                </a:lnTo>
                <a:lnTo>
                  <a:pt x="99" y="298"/>
                </a:lnTo>
                <a:lnTo>
                  <a:pt x="100" y="297"/>
                </a:lnTo>
                <a:lnTo>
                  <a:pt x="101" y="297"/>
                </a:lnTo>
                <a:lnTo>
                  <a:pt x="101" y="297"/>
                </a:lnTo>
                <a:lnTo>
                  <a:pt x="102" y="297"/>
                </a:lnTo>
                <a:lnTo>
                  <a:pt x="103" y="297"/>
                </a:lnTo>
                <a:lnTo>
                  <a:pt x="104" y="296"/>
                </a:lnTo>
                <a:lnTo>
                  <a:pt x="105" y="296"/>
                </a:lnTo>
                <a:lnTo>
                  <a:pt x="105" y="296"/>
                </a:lnTo>
                <a:lnTo>
                  <a:pt x="106" y="296"/>
                </a:lnTo>
                <a:lnTo>
                  <a:pt x="107" y="296"/>
                </a:lnTo>
                <a:lnTo>
                  <a:pt x="108" y="296"/>
                </a:lnTo>
                <a:lnTo>
                  <a:pt x="108" y="296"/>
                </a:lnTo>
                <a:lnTo>
                  <a:pt x="109" y="295"/>
                </a:lnTo>
                <a:lnTo>
                  <a:pt x="110" y="295"/>
                </a:lnTo>
                <a:lnTo>
                  <a:pt x="111" y="295"/>
                </a:lnTo>
                <a:lnTo>
                  <a:pt x="111" y="295"/>
                </a:lnTo>
                <a:lnTo>
                  <a:pt x="112" y="295"/>
                </a:lnTo>
                <a:lnTo>
                  <a:pt x="113" y="295"/>
                </a:lnTo>
                <a:lnTo>
                  <a:pt x="114" y="295"/>
                </a:lnTo>
                <a:lnTo>
                  <a:pt x="115" y="295"/>
                </a:lnTo>
                <a:lnTo>
                  <a:pt x="115" y="295"/>
                </a:lnTo>
                <a:lnTo>
                  <a:pt x="116" y="295"/>
                </a:lnTo>
                <a:lnTo>
                  <a:pt x="117" y="295"/>
                </a:lnTo>
                <a:lnTo>
                  <a:pt x="118" y="295"/>
                </a:lnTo>
                <a:lnTo>
                  <a:pt x="118" y="295"/>
                </a:lnTo>
                <a:lnTo>
                  <a:pt x="119" y="296"/>
                </a:lnTo>
                <a:lnTo>
                  <a:pt x="120" y="296"/>
                </a:lnTo>
                <a:lnTo>
                  <a:pt x="121" y="296"/>
                </a:lnTo>
                <a:lnTo>
                  <a:pt x="121" y="296"/>
                </a:lnTo>
                <a:lnTo>
                  <a:pt x="122" y="296"/>
                </a:lnTo>
                <a:lnTo>
                  <a:pt x="123" y="296"/>
                </a:lnTo>
                <a:lnTo>
                  <a:pt x="124" y="296"/>
                </a:lnTo>
                <a:lnTo>
                  <a:pt x="125" y="296"/>
                </a:lnTo>
                <a:lnTo>
                  <a:pt x="125" y="296"/>
                </a:lnTo>
                <a:lnTo>
                  <a:pt x="126" y="296"/>
                </a:lnTo>
                <a:lnTo>
                  <a:pt x="127" y="297"/>
                </a:lnTo>
                <a:lnTo>
                  <a:pt x="128" y="297"/>
                </a:lnTo>
                <a:lnTo>
                  <a:pt x="128" y="297"/>
                </a:lnTo>
                <a:lnTo>
                  <a:pt x="129" y="297"/>
                </a:lnTo>
                <a:lnTo>
                  <a:pt x="130" y="297"/>
                </a:lnTo>
                <a:lnTo>
                  <a:pt x="131" y="297"/>
                </a:lnTo>
                <a:lnTo>
                  <a:pt x="132" y="297"/>
                </a:lnTo>
                <a:lnTo>
                  <a:pt x="132" y="298"/>
                </a:lnTo>
                <a:lnTo>
                  <a:pt x="133" y="298"/>
                </a:lnTo>
                <a:lnTo>
                  <a:pt x="134" y="298"/>
                </a:lnTo>
                <a:lnTo>
                  <a:pt x="135" y="298"/>
                </a:lnTo>
                <a:lnTo>
                  <a:pt x="135" y="298"/>
                </a:lnTo>
                <a:lnTo>
                  <a:pt x="136" y="298"/>
                </a:lnTo>
                <a:lnTo>
                  <a:pt x="137" y="298"/>
                </a:lnTo>
                <a:lnTo>
                  <a:pt x="138" y="299"/>
                </a:lnTo>
                <a:lnTo>
                  <a:pt x="138" y="299"/>
                </a:lnTo>
                <a:lnTo>
                  <a:pt x="139" y="299"/>
                </a:lnTo>
                <a:lnTo>
                  <a:pt x="140" y="299"/>
                </a:lnTo>
                <a:lnTo>
                  <a:pt x="141" y="299"/>
                </a:lnTo>
                <a:lnTo>
                  <a:pt x="142" y="299"/>
                </a:lnTo>
                <a:lnTo>
                  <a:pt x="142" y="299"/>
                </a:lnTo>
                <a:lnTo>
                  <a:pt x="143" y="300"/>
                </a:lnTo>
                <a:lnTo>
                  <a:pt x="144" y="300"/>
                </a:lnTo>
                <a:lnTo>
                  <a:pt x="145" y="300"/>
                </a:lnTo>
                <a:lnTo>
                  <a:pt x="145" y="300"/>
                </a:lnTo>
                <a:lnTo>
                  <a:pt x="146" y="300"/>
                </a:lnTo>
                <a:lnTo>
                  <a:pt x="147" y="300"/>
                </a:lnTo>
                <a:lnTo>
                  <a:pt x="148" y="300"/>
                </a:lnTo>
                <a:lnTo>
                  <a:pt x="148" y="300"/>
                </a:lnTo>
                <a:lnTo>
                  <a:pt x="149" y="301"/>
                </a:lnTo>
                <a:lnTo>
                  <a:pt x="150" y="301"/>
                </a:lnTo>
                <a:lnTo>
                  <a:pt x="151" y="301"/>
                </a:lnTo>
                <a:lnTo>
                  <a:pt x="152" y="301"/>
                </a:lnTo>
                <a:lnTo>
                  <a:pt x="152" y="301"/>
                </a:lnTo>
                <a:lnTo>
                  <a:pt x="153" y="301"/>
                </a:lnTo>
                <a:lnTo>
                  <a:pt x="154" y="301"/>
                </a:lnTo>
                <a:lnTo>
                  <a:pt x="155" y="301"/>
                </a:lnTo>
                <a:lnTo>
                  <a:pt x="155" y="301"/>
                </a:lnTo>
                <a:lnTo>
                  <a:pt x="156" y="301"/>
                </a:lnTo>
                <a:lnTo>
                  <a:pt x="157" y="301"/>
                </a:lnTo>
                <a:lnTo>
                  <a:pt x="158" y="301"/>
                </a:lnTo>
                <a:lnTo>
                  <a:pt x="159" y="302"/>
                </a:lnTo>
                <a:lnTo>
                  <a:pt x="159" y="302"/>
                </a:lnTo>
                <a:lnTo>
                  <a:pt x="160" y="302"/>
                </a:lnTo>
                <a:lnTo>
                  <a:pt x="161" y="302"/>
                </a:lnTo>
                <a:lnTo>
                  <a:pt x="162" y="302"/>
                </a:lnTo>
                <a:lnTo>
                  <a:pt x="162" y="302"/>
                </a:lnTo>
                <a:lnTo>
                  <a:pt x="163" y="302"/>
                </a:lnTo>
                <a:lnTo>
                  <a:pt x="164" y="302"/>
                </a:lnTo>
                <a:lnTo>
                  <a:pt x="165" y="302"/>
                </a:lnTo>
                <a:lnTo>
                  <a:pt x="165" y="302"/>
                </a:lnTo>
                <a:lnTo>
                  <a:pt x="166" y="302"/>
                </a:lnTo>
                <a:lnTo>
                  <a:pt x="167" y="302"/>
                </a:lnTo>
                <a:lnTo>
                  <a:pt x="168" y="302"/>
                </a:lnTo>
                <a:lnTo>
                  <a:pt x="169" y="302"/>
                </a:lnTo>
                <a:lnTo>
                  <a:pt x="169" y="302"/>
                </a:lnTo>
                <a:lnTo>
                  <a:pt x="170" y="302"/>
                </a:lnTo>
                <a:lnTo>
                  <a:pt x="171" y="302"/>
                </a:lnTo>
                <a:lnTo>
                  <a:pt x="172" y="302"/>
                </a:lnTo>
                <a:lnTo>
                  <a:pt x="172" y="302"/>
                </a:lnTo>
                <a:lnTo>
                  <a:pt x="173" y="302"/>
                </a:lnTo>
                <a:lnTo>
                  <a:pt x="174" y="302"/>
                </a:lnTo>
                <a:lnTo>
                  <a:pt x="175" y="302"/>
                </a:lnTo>
                <a:lnTo>
                  <a:pt x="175" y="302"/>
                </a:lnTo>
                <a:lnTo>
                  <a:pt x="176" y="302"/>
                </a:lnTo>
                <a:lnTo>
                  <a:pt x="177" y="302"/>
                </a:lnTo>
                <a:lnTo>
                  <a:pt x="178" y="302"/>
                </a:lnTo>
                <a:lnTo>
                  <a:pt x="179" y="302"/>
                </a:lnTo>
                <a:lnTo>
                  <a:pt x="179" y="302"/>
                </a:lnTo>
                <a:lnTo>
                  <a:pt x="180" y="302"/>
                </a:lnTo>
                <a:lnTo>
                  <a:pt x="181" y="302"/>
                </a:lnTo>
                <a:lnTo>
                  <a:pt x="182" y="302"/>
                </a:lnTo>
                <a:lnTo>
                  <a:pt x="182" y="302"/>
                </a:lnTo>
                <a:lnTo>
                  <a:pt x="183" y="302"/>
                </a:lnTo>
                <a:lnTo>
                  <a:pt x="184" y="302"/>
                </a:lnTo>
                <a:lnTo>
                  <a:pt x="185" y="302"/>
                </a:lnTo>
                <a:lnTo>
                  <a:pt x="186" y="302"/>
                </a:lnTo>
                <a:lnTo>
                  <a:pt x="186" y="302"/>
                </a:lnTo>
                <a:lnTo>
                  <a:pt x="187" y="302"/>
                </a:lnTo>
                <a:lnTo>
                  <a:pt x="188" y="302"/>
                </a:lnTo>
                <a:lnTo>
                  <a:pt x="189" y="302"/>
                </a:lnTo>
                <a:lnTo>
                  <a:pt x="189" y="302"/>
                </a:lnTo>
                <a:lnTo>
                  <a:pt x="190" y="302"/>
                </a:lnTo>
                <a:lnTo>
                  <a:pt x="191" y="302"/>
                </a:lnTo>
                <a:lnTo>
                  <a:pt x="192" y="302"/>
                </a:lnTo>
                <a:lnTo>
                  <a:pt x="192" y="302"/>
                </a:lnTo>
                <a:lnTo>
                  <a:pt x="193" y="302"/>
                </a:lnTo>
                <a:lnTo>
                  <a:pt x="194" y="302"/>
                </a:lnTo>
                <a:lnTo>
                  <a:pt x="195" y="302"/>
                </a:lnTo>
                <a:lnTo>
                  <a:pt x="196" y="302"/>
                </a:lnTo>
                <a:lnTo>
                  <a:pt x="196" y="302"/>
                </a:lnTo>
                <a:lnTo>
                  <a:pt x="197" y="302"/>
                </a:lnTo>
                <a:lnTo>
                  <a:pt x="198" y="302"/>
                </a:lnTo>
                <a:lnTo>
                  <a:pt x="199" y="302"/>
                </a:lnTo>
                <a:lnTo>
                  <a:pt x="199" y="302"/>
                </a:lnTo>
                <a:lnTo>
                  <a:pt x="200" y="302"/>
                </a:lnTo>
                <a:lnTo>
                  <a:pt x="201" y="302"/>
                </a:lnTo>
                <a:lnTo>
                  <a:pt x="202" y="302"/>
                </a:lnTo>
                <a:lnTo>
                  <a:pt x="202" y="302"/>
                </a:lnTo>
                <a:lnTo>
                  <a:pt x="203" y="302"/>
                </a:lnTo>
                <a:lnTo>
                  <a:pt x="204" y="302"/>
                </a:lnTo>
                <a:lnTo>
                  <a:pt x="205" y="302"/>
                </a:lnTo>
                <a:lnTo>
                  <a:pt x="206" y="302"/>
                </a:lnTo>
                <a:lnTo>
                  <a:pt x="206" y="302"/>
                </a:lnTo>
                <a:lnTo>
                  <a:pt x="207" y="302"/>
                </a:lnTo>
                <a:lnTo>
                  <a:pt x="208" y="302"/>
                </a:lnTo>
                <a:lnTo>
                  <a:pt x="209" y="302"/>
                </a:lnTo>
                <a:lnTo>
                  <a:pt x="209" y="302"/>
                </a:lnTo>
                <a:lnTo>
                  <a:pt x="210" y="302"/>
                </a:lnTo>
                <a:lnTo>
                  <a:pt x="211" y="302"/>
                </a:lnTo>
                <a:lnTo>
                  <a:pt x="212" y="302"/>
                </a:lnTo>
                <a:lnTo>
                  <a:pt x="213" y="302"/>
                </a:lnTo>
                <a:lnTo>
                  <a:pt x="213" y="302"/>
                </a:lnTo>
                <a:lnTo>
                  <a:pt x="214" y="302"/>
                </a:lnTo>
                <a:lnTo>
                  <a:pt x="215" y="302"/>
                </a:lnTo>
                <a:lnTo>
                  <a:pt x="216" y="302"/>
                </a:lnTo>
                <a:lnTo>
                  <a:pt x="216" y="302"/>
                </a:lnTo>
                <a:lnTo>
                  <a:pt x="217" y="302"/>
                </a:lnTo>
                <a:lnTo>
                  <a:pt x="218" y="302"/>
                </a:lnTo>
                <a:lnTo>
                  <a:pt x="219" y="302"/>
                </a:lnTo>
                <a:lnTo>
                  <a:pt x="219" y="302"/>
                </a:lnTo>
                <a:lnTo>
                  <a:pt x="220" y="302"/>
                </a:lnTo>
                <a:lnTo>
                  <a:pt x="221" y="302"/>
                </a:lnTo>
                <a:lnTo>
                  <a:pt x="222" y="302"/>
                </a:lnTo>
                <a:lnTo>
                  <a:pt x="223" y="302"/>
                </a:lnTo>
                <a:lnTo>
                  <a:pt x="223" y="302"/>
                </a:lnTo>
                <a:lnTo>
                  <a:pt x="224" y="302"/>
                </a:lnTo>
                <a:lnTo>
                  <a:pt x="225" y="302"/>
                </a:lnTo>
                <a:lnTo>
                  <a:pt x="226" y="302"/>
                </a:lnTo>
                <a:lnTo>
                  <a:pt x="226" y="302"/>
                </a:lnTo>
                <a:lnTo>
                  <a:pt x="227" y="302"/>
                </a:lnTo>
                <a:lnTo>
                  <a:pt x="228" y="302"/>
                </a:lnTo>
                <a:lnTo>
                  <a:pt x="229" y="302"/>
                </a:lnTo>
                <a:lnTo>
                  <a:pt x="229" y="302"/>
                </a:lnTo>
                <a:lnTo>
                  <a:pt x="230" y="302"/>
                </a:lnTo>
                <a:lnTo>
                  <a:pt x="231" y="302"/>
                </a:lnTo>
                <a:lnTo>
                  <a:pt x="232" y="302"/>
                </a:lnTo>
                <a:lnTo>
                  <a:pt x="233" y="302"/>
                </a:lnTo>
                <a:lnTo>
                  <a:pt x="233" y="302"/>
                </a:lnTo>
                <a:lnTo>
                  <a:pt x="234" y="302"/>
                </a:lnTo>
                <a:lnTo>
                  <a:pt x="235" y="302"/>
                </a:lnTo>
                <a:lnTo>
                  <a:pt x="236" y="302"/>
                </a:lnTo>
                <a:lnTo>
                  <a:pt x="236" y="302"/>
                </a:lnTo>
                <a:lnTo>
                  <a:pt x="237" y="302"/>
                </a:lnTo>
                <a:lnTo>
                  <a:pt x="238" y="302"/>
                </a:lnTo>
                <a:lnTo>
                  <a:pt x="239" y="302"/>
                </a:lnTo>
                <a:lnTo>
                  <a:pt x="240" y="302"/>
                </a:lnTo>
                <a:lnTo>
                  <a:pt x="240" y="302"/>
                </a:lnTo>
                <a:lnTo>
                  <a:pt x="241" y="302"/>
                </a:lnTo>
                <a:lnTo>
                  <a:pt x="242" y="302"/>
                </a:lnTo>
                <a:lnTo>
                  <a:pt x="243" y="302"/>
                </a:lnTo>
                <a:lnTo>
                  <a:pt x="243" y="302"/>
                </a:lnTo>
                <a:lnTo>
                  <a:pt x="244" y="302"/>
                </a:lnTo>
                <a:lnTo>
                  <a:pt x="245" y="302"/>
                </a:lnTo>
                <a:lnTo>
                  <a:pt x="246" y="302"/>
                </a:lnTo>
                <a:lnTo>
                  <a:pt x="246" y="302"/>
                </a:lnTo>
                <a:lnTo>
                  <a:pt x="247" y="302"/>
                </a:lnTo>
                <a:lnTo>
                  <a:pt x="248" y="302"/>
                </a:lnTo>
                <a:lnTo>
                  <a:pt x="249" y="302"/>
                </a:lnTo>
                <a:lnTo>
                  <a:pt x="250" y="302"/>
                </a:lnTo>
                <a:lnTo>
                  <a:pt x="250" y="302"/>
                </a:lnTo>
                <a:lnTo>
                  <a:pt x="251" y="302"/>
                </a:lnTo>
                <a:lnTo>
                  <a:pt x="252" y="302"/>
                </a:lnTo>
                <a:lnTo>
                  <a:pt x="253" y="302"/>
                </a:lnTo>
                <a:lnTo>
                  <a:pt x="253" y="302"/>
                </a:lnTo>
                <a:lnTo>
                  <a:pt x="254" y="302"/>
                </a:lnTo>
                <a:lnTo>
                  <a:pt x="255" y="302"/>
                </a:lnTo>
                <a:lnTo>
                  <a:pt x="256" y="302"/>
                </a:lnTo>
                <a:lnTo>
                  <a:pt x="256" y="302"/>
                </a:lnTo>
                <a:lnTo>
                  <a:pt x="257" y="302"/>
                </a:lnTo>
                <a:lnTo>
                  <a:pt x="258" y="302"/>
                </a:lnTo>
                <a:lnTo>
                  <a:pt x="259" y="302"/>
                </a:lnTo>
                <a:lnTo>
                  <a:pt x="260" y="302"/>
                </a:lnTo>
                <a:lnTo>
                  <a:pt x="260" y="302"/>
                </a:lnTo>
                <a:lnTo>
                  <a:pt x="261" y="302"/>
                </a:lnTo>
                <a:lnTo>
                  <a:pt x="262" y="302"/>
                </a:lnTo>
                <a:lnTo>
                  <a:pt x="263" y="302"/>
                </a:lnTo>
                <a:lnTo>
                  <a:pt x="263" y="302"/>
                </a:lnTo>
                <a:lnTo>
                  <a:pt x="264" y="302"/>
                </a:lnTo>
                <a:lnTo>
                  <a:pt x="265" y="302"/>
                </a:lnTo>
                <a:lnTo>
                  <a:pt x="266" y="302"/>
                </a:lnTo>
                <a:lnTo>
                  <a:pt x="267" y="302"/>
                </a:lnTo>
                <a:lnTo>
                  <a:pt x="267" y="302"/>
                </a:lnTo>
                <a:lnTo>
                  <a:pt x="268" y="302"/>
                </a:lnTo>
                <a:lnTo>
                  <a:pt x="269" y="302"/>
                </a:lnTo>
                <a:lnTo>
                  <a:pt x="270" y="302"/>
                </a:lnTo>
                <a:lnTo>
                  <a:pt x="270" y="302"/>
                </a:lnTo>
                <a:lnTo>
                  <a:pt x="271" y="302"/>
                </a:lnTo>
                <a:lnTo>
                  <a:pt x="272" y="302"/>
                </a:lnTo>
                <a:lnTo>
                  <a:pt x="273" y="302"/>
                </a:lnTo>
                <a:lnTo>
                  <a:pt x="273" y="302"/>
                </a:lnTo>
                <a:lnTo>
                  <a:pt x="274" y="302"/>
                </a:lnTo>
                <a:lnTo>
                  <a:pt x="275" y="302"/>
                </a:lnTo>
                <a:lnTo>
                  <a:pt x="276" y="302"/>
                </a:lnTo>
                <a:lnTo>
                  <a:pt x="277" y="302"/>
                </a:lnTo>
                <a:lnTo>
                  <a:pt x="277" y="302"/>
                </a:lnTo>
                <a:lnTo>
                  <a:pt x="278" y="303"/>
                </a:lnTo>
                <a:lnTo>
                  <a:pt x="279" y="303"/>
                </a:lnTo>
                <a:lnTo>
                  <a:pt x="280" y="303"/>
                </a:lnTo>
                <a:lnTo>
                  <a:pt x="280" y="303"/>
                </a:lnTo>
                <a:lnTo>
                  <a:pt x="281" y="303"/>
                </a:lnTo>
              </a:path>
            </a:pathLst>
          </a:custGeom>
          <a:noFill/>
          <a:ln w="22225" cap="flat">
            <a:solidFill>
              <a:srgbClr val="9AFF9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47" name="Freeform 225">
            <a:extLst>
              <a:ext uri="{FF2B5EF4-FFF2-40B4-BE49-F238E27FC236}">
                <a16:creationId xmlns:a16="http://schemas.microsoft.com/office/drawing/2014/main" id="{4ECE9A50-2485-8E95-D042-15EE57D1D79E}"/>
              </a:ext>
            </a:extLst>
          </p:cNvPr>
          <p:cNvSpPr>
            <a:spLocks noEditPoints="1"/>
          </p:cNvSpPr>
          <p:nvPr/>
        </p:nvSpPr>
        <p:spPr bwMode="auto">
          <a:xfrm>
            <a:off x="7172938" y="6223599"/>
            <a:ext cx="2106613" cy="436563"/>
          </a:xfrm>
          <a:custGeom>
            <a:avLst/>
            <a:gdLst>
              <a:gd name="T0" fmla="*/ 6 w 280"/>
              <a:gd name="T1" fmla="*/ 53 h 58"/>
              <a:gd name="T2" fmla="*/ 8 w 280"/>
              <a:gd name="T3" fmla="*/ 51 h 58"/>
              <a:gd name="T4" fmla="*/ 13 w 280"/>
              <a:gd name="T5" fmla="*/ 41 h 58"/>
              <a:gd name="T6" fmla="*/ 17 w 280"/>
              <a:gd name="T7" fmla="*/ 30 h 58"/>
              <a:gd name="T8" fmla="*/ 20 w 280"/>
              <a:gd name="T9" fmla="*/ 19 h 58"/>
              <a:gd name="T10" fmla="*/ 23 w 280"/>
              <a:gd name="T11" fmla="*/ 8 h 58"/>
              <a:gd name="T12" fmla="*/ 28 w 280"/>
              <a:gd name="T13" fmla="*/ 0 h 58"/>
              <a:gd name="T14" fmla="*/ 29 w 280"/>
              <a:gd name="T15" fmla="*/ 1 h 58"/>
              <a:gd name="T16" fmla="*/ 33 w 280"/>
              <a:gd name="T17" fmla="*/ 11 h 58"/>
              <a:gd name="T18" fmla="*/ 36 w 280"/>
              <a:gd name="T19" fmla="*/ 22 h 58"/>
              <a:gd name="T20" fmla="*/ 39 w 280"/>
              <a:gd name="T21" fmla="*/ 33 h 58"/>
              <a:gd name="T22" fmla="*/ 44 w 280"/>
              <a:gd name="T23" fmla="*/ 43 h 58"/>
              <a:gd name="T24" fmla="*/ 50 w 280"/>
              <a:gd name="T25" fmla="*/ 49 h 58"/>
              <a:gd name="T26" fmla="*/ 52 w 280"/>
              <a:gd name="T27" fmla="*/ 49 h 58"/>
              <a:gd name="T28" fmla="*/ 62 w 280"/>
              <a:gd name="T29" fmla="*/ 51 h 58"/>
              <a:gd name="T30" fmla="*/ 72 w 280"/>
              <a:gd name="T31" fmla="*/ 51 h 58"/>
              <a:gd name="T32" fmla="*/ 75 w 280"/>
              <a:gd name="T33" fmla="*/ 51 h 58"/>
              <a:gd name="T34" fmla="*/ 84 w 280"/>
              <a:gd name="T35" fmla="*/ 50 h 58"/>
              <a:gd name="T36" fmla="*/ 86 w 280"/>
              <a:gd name="T37" fmla="*/ 50 h 58"/>
              <a:gd name="T38" fmla="*/ 96 w 280"/>
              <a:gd name="T39" fmla="*/ 49 h 58"/>
              <a:gd name="T40" fmla="*/ 106 w 280"/>
              <a:gd name="T41" fmla="*/ 49 h 58"/>
              <a:gd name="T42" fmla="*/ 108 w 280"/>
              <a:gd name="T43" fmla="*/ 48 h 58"/>
              <a:gd name="T44" fmla="*/ 119 w 280"/>
              <a:gd name="T45" fmla="*/ 48 h 58"/>
              <a:gd name="T46" fmla="*/ 128 w 280"/>
              <a:gd name="T47" fmla="*/ 47 h 58"/>
              <a:gd name="T48" fmla="*/ 131 w 280"/>
              <a:gd name="T49" fmla="*/ 47 h 58"/>
              <a:gd name="T50" fmla="*/ 141 w 280"/>
              <a:gd name="T51" fmla="*/ 47 h 58"/>
              <a:gd name="T52" fmla="*/ 143 w 280"/>
              <a:gd name="T53" fmla="*/ 47 h 58"/>
              <a:gd name="T54" fmla="*/ 153 w 280"/>
              <a:gd name="T55" fmla="*/ 48 h 58"/>
              <a:gd name="T56" fmla="*/ 163 w 280"/>
              <a:gd name="T57" fmla="*/ 48 h 58"/>
              <a:gd name="T58" fmla="*/ 166 w 280"/>
              <a:gd name="T59" fmla="*/ 48 h 58"/>
              <a:gd name="T60" fmla="*/ 176 w 280"/>
              <a:gd name="T61" fmla="*/ 48 h 58"/>
              <a:gd name="T62" fmla="*/ 178 w 280"/>
              <a:gd name="T63" fmla="*/ 48 h 58"/>
              <a:gd name="T64" fmla="*/ 189 w 280"/>
              <a:gd name="T65" fmla="*/ 48 h 58"/>
              <a:gd name="T66" fmla="*/ 199 w 280"/>
              <a:gd name="T67" fmla="*/ 48 h 58"/>
              <a:gd name="T68" fmla="*/ 202 w 280"/>
              <a:gd name="T69" fmla="*/ 48 h 58"/>
              <a:gd name="T70" fmla="*/ 212 w 280"/>
              <a:gd name="T71" fmla="*/ 48 h 58"/>
              <a:gd name="T72" fmla="*/ 214 w 280"/>
              <a:gd name="T73" fmla="*/ 48 h 58"/>
              <a:gd name="T74" fmla="*/ 225 w 280"/>
              <a:gd name="T75" fmla="*/ 48 h 58"/>
              <a:gd name="T76" fmla="*/ 235 w 280"/>
              <a:gd name="T77" fmla="*/ 48 h 58"/>
              <a:gd name="T78" fmla="*/ 238 w 280"/>
              <a:gd name="T79" fmla="*/ 48 h 58"/>
              <a:gd name="T80" fmla="*/ 248 w 280"/>
              <a:gd name="T81" fmla="*/ 48 h 58"/>
              <a:gd name="T82" fmla="*/ 250 w 280"/>
              <a:gd name="T83" fmla="*/ 48 h 58"/>
              <a:gd name="T84" fmla="*/ 261 w 280"/>
              <a:gd name="T85" fmla="*/ 48 h 58"/>
              <a:gd name="T86" fmla="*/ 271 w 280"/>
              <a:gd name="T87" fmla="*/ 48 h 58"/>
              <a:gd name="T88" fmla="*/ 274 w 280"/>
              <a:gd name="T89" fmla="*/ 4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0" h="58">
                <a:moveTo>
                  <a:pt x="6" y="53"/>
                </a:moveTo>
                <a:lnTo>
                  <a:pt x="7" y="52"/>
                </a:lnTo>
                <a:lnTo>
                  <a:pt x="8" y="51"/>
                </a:lnTo>
                <a:lnTo>
                  <a:pt x="8" y="51"/>
                </a:lnTo>
                <a:moveTo>
                  <a:pt x="12" y="44"/>
                </a:moveTo>
                <a:lnTo>
                  <a:pt x="12" y="43"/>
                </a:lnTo>
                <a:lnTo>
                  <a:pt x="13" y="41"/>
                </a:lnTo>
                <a:lnTo>
                  <a:pt x="13" y="41"/>
                </a:lnTo>
                <a:moveTo>
                  <a:pt x="16" y="32"/>
                </a:moveTo>
                <a:lnTo>
                  <a:pt x="17" y="30"/>
                </a:lnTo>
                <a:lnTo>
                  <a:pt x="17" y="30"/>
                </a:lnTo>
                <a:moveTo>
                  <a:pt x="19" y="21"/>
                </a:moveTo>
                <a:lnTo>
                  <a:pt x="20" y="19"/>
                </a:lnTo>
                <a:lnTo>
                  <a:pt x="20" y="19"/>
                </a:lnTo>
                <a:moveTo>
                  <a:pt x="22" y="10"/>
                </a:moveTo>
                <a:lnTo>
                  <a:pt x="23" y="8"/>
                </a:lnTo>
                <a:lnTo>
                  <a:pt x="23" y="8"/>
                </a:lnTo>
                <a:moveTo>
                  <a:pt x="27" y="0"/>
                </a:moveTo>
                <a:lnTo>
                  <a:pt x="28" y="0"/>
                </a:lnTo>
                <a:lnTo>
                  <a:pt x="29" y="0"/>
                </a:lnTo>
                <a:lnTo>
                  <a:pt x="29" y="1"/>
                </a:lnTo>
                <a:lnTo>
                  <a:pt x="29" y="1"/>
                </a:lnTo>
                <a:moveTo>
                  <a:pt x="33" y="8"/>
                </a:moveTo>
                <a:lnTo>
                  <a:pt x="33" y="11"/>
                </a:lnTo>
                <a:lnTo>
                  <a:pt x="33" y="11"/>
                </a:lnTo>
                <a:moveTo>
                  <a:pt x="36" y="19"/>
                </a:moveTo>
                <a:lnTo>
                  <a:pt x="36" y="22"/>
                </a:lnTo>
                <a:lnTo>
                  <a:pt x="36" y="22"/>
                </a:lnTo>
                <a:moveTo>
                  <a:pt x="39" y="30"/>
                </a:moveTo>
                <a:lnTo>
                  <a:pt x="39" y="32"/>
                </a:lnTo>
                <a:lnTo>
                  <a:pt x="39" y="33"/>
                </a:lnTo>
                <a:moveTo>
                  <a:pt x="43" y="40"/>
                </a:moveTo>
                <a:lnTo>
                  <a:pt x="43" y="42"/>
                </a:lnTo>
                <a:lnTo>
                  <a:pt x="44" y="43"/>
                </a:lnTo>
                <a:lnTo>
                  <a:pt x="44" y="43"/>
                </a:lnTo>
                <a:moveTo>
                  <a:pt x="50" y="48"/>
                </a:moveTo>
                <a:lnTo>
                  <a:pt x="50" y="49"/>
                </a:lnTo>
                <a:lnTo>
                  <a:pt x="51" y="49"/>
                </a:lnTo>
                <a:lnTo>
                  <a:pt x="52" y="49"/>
                </a:lnTo>
                <a:lnTo>
                  <a:pt x="52" y="49"/>
                </a:lnTo>
                <a:moveTo>
                  <a:pt x="60" y="51"/>
                </a:moveTo>
                <a:lnTo>
                  <a:pt x="61" y="51"/>
                </a:lnTo>
                <a:lnTo>
                  <a:pt x="62" y="51"/>
                </a:lnTo>
                <a:lnTo>
                  <a:pt x="63" y="51"/>
                </a:lnTo>
                <a:lnTo>
                  <a:pt x="63" y="51"/>
                </a:lnTo>
                <a:moveTo>
                  <a:pt x="72" y="51"/>
                </a:moveTo>
                <a:lnTo>
                  <a:pt x="73" y="51"/>
                </a:lnTo>
                <a:lnTo>
                  <a:pt x="74" y="51"/>
                </a:lnTo>
                <a:lnTo>
                  <a:pt x="75" y="51"/>
                </a:lnTo>
                <a:lnTo>
                  <a:pt x="75" y="51"/>
                </a:lnTo>
                <a:moveTo>
                  <a:pt x="83" y="50"/>
                </a:moveTo>
                <a:lnTo>
                  <a:pt x="84" y="50"/>
                </a:lnTo>
                <a:lnTo>
                  <a:pt x="85" y="50"/>
                </a:lnTo>
                <a:lnTo>
                  <a:pt x="86" y="50"/>
                </a:lnTo>
                <a:lnTo>
                  <a:pt x="86" y="50"/>
                </a:lnTo>
                <a:moveTo>
                  <a:pt x="94" y="49"/>
                </a:moveTo>
                <a:lnTo>
                  <a:pt x="95" y="49"/>
                </a:lnTo>
                <a:lnTo>
                  <a:pt x="96" y="49"/>
                </a:lnTo>
                <a:lnTo>
                  <a:pt x="97" y="49"/>
                </a:lnTo>
                <a:lnTo>
                  <a:pt x="97" y="49"/>
                </a:lnTo>
                <a:moveTo>
                  <a:pt x="106" y="49"/>
                </a:moveTo>
                <a:lnTo>
                  <a:pt x="107" y="48"/>
                </a:lnTo>
                <a:lnTo>
                  <a:pt x="108" y="48"/>
                </a:lnTo>
                <a:lnTo>
                  <a:pt x="108" y="48"/>
                </a:lnTo>
                <a:moveTo>
                  <a:pt x="117" y="48"/>
                </a:moveTo>
                <a:lnTo>
                  <a:pt x="118" y="48"/>
                </a:lnTo>
                <a:lnTo>
                  <a:pt x="119" y="48"/>
                </a:lnTo>
                <a:lnTo>
                  <a:pt x="120" y="48"/>
                </a:lnTo>
                <a:lnTo>
                  <a:pt x="120" y="48"/>
                </a:lnTo>
                <a:moveTo>
                  <a:pt x="128" y="47"/>
                </a:moveTo>
                <a:lnTo>
                  <a:pt x="129" y="47"/>
                </a:lnTo>
                <a:lnTo>
                  <a:pt x="130" y="47"/>
                </a:lnTo>
                <a:lnTo>
                  <a:pt x="131" y="47"/>
                </a:lnTo>
                <a:lnTo>
                  <a:pt x="131" y="47"/>
                </a:lnTo>
                <a:moveTo>
                  <a:pt x="140" y="47"/>
                </a:moveTo>
                <a:lnTo>
                  <a:pt x="141" y="47"/>
                </a:lnTo>
                <a:lnTo>
                  <a:pt x="142" y="47"/>
                </a:lnTo>
                <a:lnTo>
                  <a:pt x="143" y="47"/>
                </a:lnTo>
                <a:lnTo>
                  <a:pt x="143" y="47"/>
                </a:lnTo>
                <a:moveTo>
                  <a:pt x="151" y="48"/>
                </a:moveTo>
                <a:lnTo>
                  <a:pt x="152" y="48"/>
                </a:lnTo>
                <a:lnTo>
                  <a:pt x="153" y="48"/>
                </a:lnTo>
                <a:lnTo>
                  <a:pt x="154" y="48"/>
                </a:lnTo>
                <a:lnTo>
                  <a:pt x="154" y="48"/>
                </a:lnTo>
                <a:moveTo>
                  <a:pt x="163" y="48"/>
                </a:moveTo>
                <a:lnTo>
                  <a:pt x="164" y="48"/>
                </a:lnTo>
                <a:lnTo>
                  <a:pt x="165" y="48"/>
                </a:lnTo>
                <a:lnTo>
                  <a:pt x="166" y="48"/>
                </a:lnTo>
                <a:lnTo>
                  <a:pt x="166" y="48"/>
                </a:lnTo>
                <a:moveTo>
                  <a:pt x="175" y="48"/>
                </a:moveTo>
                <a:lnTo>
                  <a:pt x="176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8"/>
                </a:lnTo>
                <a:moveTo>
                  <a:pt x="187" y="48"/>
                </a:moveTo>
                <a:lnTo>
                  <a:pt x="188" y="48"/>
                </a:lnTo>
                <a:lnTo>
                  <a:pt x="189" y="48"/>
                </a:lnTo>
                <a:lnTo>
                  <a:pt x="190" y="48"/>
                </a:lnTo>
                <a:lnTo>
                  <a:pt x="190" y="48"/>
                </a:lnTo>
                <a:moveTo>
                  <a:pt x="199" y="48"/>
                </a:moveTo>
                <a:lnTo>
                  <a:pt x="200" y="48"/>
                </a:lnTo>
                <a:lnTo>
                  <a:pt x="201" y="48"/>
                </a:lnTo>
                <a:lnTo>
                  <a:pt x="202" y="48"/>
                </a:lnTo>
                <a:lnTo>
                  <a:pt x="202" y="48"/>
                </a:lnTo>
                <a:moveTo>
                  <a:pt x="211" y="48"/>
                </a:moveTo>
                <a:lnTo>
                  <a:pt x="212" y="48"/>
                </a:lnTo>
                <a:lnTo>
                  <a:pt x="213" y="48"/>
                </a:lnTo>
                <a:lnTo>
                  <a:pt x="214" y="48"/>
                </a:lnTo>
                <a:lnTo>
                  <a:pt x="214" y="48"/>
                </a:lnTo>
                <a:moveTo>
                  <a:pt x="223" y="48"/>
                </a:moveTo>
                <a:lnTo>
                  <a:pt x="224" y="48"/>
                </a:lnTo>
                <a:lnTo>
                  <a:pt x="225" y="48"/>
                </a:lnTo>
                <a:lnTo>
                  <a:pt x="226" y="48"/>
                </a:lnTo>
                <a:lnTo>
                  <a:pt x="226" y="48"/>
                </a:lnTo>
                <a:moveTo>
                  <a:pt x="235" y="48"/>
                </a:moveTo>
                <a:lnTo>
                  <a:pt x="236" y="48"/>
                </a:lnTo>
                <a:lnTo>
                  <a:pt x="237" y="48"/>
                </a:lnTo>
                <a:lnTo>
                  <a:pt x="238" y="48"/>
                </a:lnTo>
                <a:lnTo>
                  <a:pt x="238" y="48"/>
                </a:lnTo>
                <a:moveTo>
                  <a:pt x="247" y="48"/>
                </a:moveTo>
                <a:lnTo>
                  <a:pt x="248" y="48"/>
                </a:lnTo>
                <a:lnTo>
                  <a:pt x="249" y="48"/>
                </a:lnTo>
                <a:lnTo>
                  <a:pt x="250" y="48"/>
                </a:lnTo>
                <a:lnTo>
                  <a:pt x="250" y="48"/>
                </a:lnTo>
                <a:moveTo>
                  <a:pt x="259" y="48"/>
                </a:moveTo>
                <a:lnTo>
                  <a:pt x="260" y="48"/>
                </a:lnTo>
                <a:lnTo>
                  <a:pt x="261" y="48"/>
                </a:lnTo>
                <a:lnTo>
                  <a:pt x="262" y="48"/>
                </a:lnTo>
                <a:lnTo>
                  <a:pt x="262" y="48"/>
                </a:lnTo>
                <a:moveTo>
                  <a:pt x="271" y="48"/>
                </a:moveTo>
                <a:lnTo>
                  <a:pt x="272" y="48"/>
                </a:lnTo>
                <a:lnTo>
                  <a:pt x="273" y="48"/>
                </a:lnTo>
                <a:lnTo>
                  <a:pt x="274" y="48"/>
                </a:lnTo>
                <a:lnTo>
                  <a:pt x="274" y="48"/>
                </a:lnTo>
              </a:path>
            </a:pathLst>
          </a:custGeom>
          <a:noFill/>
          <a:ln w="22225" cap="flat">
            <a:solidFill>
              <a:srgbClr val="90EE9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48" name="Freeform 226">
            <a:extLst>
              <a:ext uri="{FF2B5EF4-FFF2-40B4-BE49-F238E27FC236}">
                <a16:creationId xmlns:a16="http://schemas.microsoft.com/office/drawing/2014/main" id="{B3C879CC-0081-6CF8-7251-CDB42B1C4007}"/>
              </a:ext>
            </a:extLst>
          </p:cNvPr>
          <p:cNvSpPr>
            <a:spLocks noEditPoints="1"/>
          </p:cNvSpPr>
          <p:nvPr/>
        </p:nvSpPr>
        <p:spPr bwMode="auto">
          <a:xfrm>
            <a:off x="7172938" y="5523512"/>
            <a:ext cx="2106613" cy="1076325"/>
          </a:xfrm>
          <a:custGeom>
            <a:avLst/>
            <a:gdLst>
              <a:gd name="T0" fmla="*/ 3 w 280"/>
              <a:gd name="T1" fmla="*/ 143 h 143"/>
              <a:gd name="T2" fmla="*/ 6 w 280"/>
              <a:gd name="T3" fmla="*/ 141 h 143"/>
              <a:gd name="T4" fmla="*/ 13 w 280"/>
              <a:gd name="T5" fmla="*/ 129 h 143"/>
              <a:gd name="T6" fmla="*/ 16 w 280"/>
              <a:gd name="T7" fmla="*/ 120 h 143"/>
              <a:gd name="T8" fmla="*/ 19 w 280"/>
              <a:gd name="T9" fmla="*/ 100 h 143"/>
              <a:gd name="T10" fmla="*/ 22 w 280"/>
              <a:gd name="T11" fmla="*/ 79 h 143"/>
              <a:gd name="T12" fmla="*/ 26 w 280"/>
              <a:gd name="T13" fmla="*/ 53 h 143"/>
              <a:gd name="T14" fmla="*/ 29 w 280"/>
              <a:gd name="T15" fmla="*/ 29 h 143"/>
              <a:gd name="T16" fmla="*/ 32 w 280"/>
              <a:gd name="T17" fmla="*/ 9 h 143"/>
              <a:gd name="T18" fmla="*/ 34 w 280"/>
              <a:gd name="T19" fmla="*/ 0 h 143"/>
              <a:gd name="T20" fmla="*/ 43 w 280"/>
              <a:gd name="T21" fmla="*/ 14 h 143"/>
              <a:gd name="T22" fmla="*/ 46 w 280"/>
              <a:gd name="T23" fmla="*/ 31 h 143"/>
              <a:gd name="T24" fmla="*/ 49 w 280"/>
              <a:gd name="T25" fmla="*/ 41 h 143"/>
              <a:gd name="T26" fmla="*/ 53 w 280"/>
              <a:gd name="T27" fmla="*/ 60 h 143"/>
              <a:gd name="T28" fmla="*/ 58 w 280"/>
              <a:gd name="T29" fmla="*/ 76 h 143"/>
              <a:gd name="T30" fmla="*/ 61 w 280"/>
              <a:gd name="T31" fmla="*/ 83 h 143"/>
              <a:gd name="T32" fmla="*/ 68 w 280"/>
              <a:gd name="T33" fmla="*/ 97 h 143"/>
              <a:gd name="T34" fmla="*/ 71 w 280"/>
              <a:gd name="T35" fmla="*/ 101 h 143"/>
              <a:gd name="T36" fmla="*/ 74 w 280"/>
              <a:gd name="T37" fmla="*/ 104 h 143"/>
              <a:gd name="T38" fmla="*/ 85 w 280"/>
              <a:gd name="T39" fmla="*/ 111 h 143"/>
              <a:gd name="T40" fmla="*/ 89 w 280"/>
              <a:gd name="T41" fmla="*/ 112 h 143"/>
              <a:gd name="T42" fmla="*/ 93 w 280"/>
              <a:gd name="T43" fmla="*/ 112 h 143"/>
              <a:gd name="T44" fmla="*/ 107 w 280"/>
              <a:gd name="T45" fmla="*/ 112 h 143"/>
              <a:gd name="T46" fmla="*/ 110 w 280"/>
              <a:gd name="T47" fmla="*/ 111 h 143"/>
              <a:gd name="T48" fmla="*/ 114 w 280"/>
              <a:gd name="T49" fmla="*/ 110 h 143"/>
              <a:gd name="T50" fmla="*/ 117 w 280"/>
              <a:gd name="T51" fmla="*/ 110 h 143"/>
              <a:gd name="T52" fmla="*/ 131 w 280"/>
              <a:gd name="T53" fmla="*/ 107 h 143"/>
              <a:gd name="T54" fmla="*/ 135 w 280"/>
              <a:gd name="T55" fmla="*/ 107 h 143"/>
              <a:gd name="T56" fmla="*/ 139 w 280"/>
              <a:gd name="T57" fmla="*/ 106 h 143"/>
              <a:gd name="T58" fmla="*/ 153 w 280"/>
              <a:gd name="T59" fmla="*/ 106 h 143"/>
              <a:gd name="T60" fmla="*/ 157 w 280"/>
              <a:gd name="T61" fmla="*/ 106 h 143"/>
              <a:gd name="T62" fmla="*/ 161 w 280"/>
              <a:gd name="T63" fmla="*/ 106 h 143"/>
              <a:gd name="T64" fmla="*/ 175 w 280"/>
              <a:gd name="T65" fmla="*/ 106 h 143"/>
              <a:gd name="T66" fmla="*/ 178 w 280"/>
              <a:gd name="T67" fmla="*/ 107 h 143"/>
              <a:gd name="T68" fmla="*/ 182 w 280"/>
              <a:gd name="T69" fmla="*/ 107 h 143"/>
              <a:gd name="T70" fmla="*/ 186 w 280"/>
              <a:gd name="T71" fmla="*/ 107 h 143"/>
              <a:gd name="T72" fmla="*/ 200 w 280"/>
              <a:gd name="T73" fmla="*/ 107 h 143"/>
              <a:gd name="T74" fmla="*/ 204 w 280"/>
              <a:gd name="T75" fmla="*/ 107 h 143"/>
              <a:gd name="T76" fmla="*/ 208 w 280"/>
              <a:gd name="T77" fmla="*/ 108 h 143"/>
              <a:gd name="T78" fmla="*/ 222 w 280"/>
              <a:gd name="T79" fmla="*/ 108 h 143"/>
              <a:gd name="T80" fmla="*/ 226 w 280"/>
              <a:gd name="T81" fmla="*/ 108 h 143"/>
              <a:gd name="T82" fmla="*/ 230 w 280"/>
              <a:gd name="T83" fmla="*/ 108 h 143"/>
              <a:gd name="T84" fmla="*/ 233 w 280"/>
              <a:gd name="T85" fmla="*/ 108 h 143"/>
              <a:gd name="T86" fmla="*/ 248 w 280"/>
              <a:gd name="T87" fmla="*/ 108 h 143"/>
              <a:gd name="T88" fmla="*/ 252 w 280"/>
              <a:gd name="T89" fmla="*/ 108 h 143"/>
              <a:gd name="T90" fmla="*/ 256 w 280"/>
              <a:gd name="T91" fmla="*/ 108 h 143"/>
              <a:gd name="T92" fmla="*/ 270 w 280"/>
              <a:gd name="T93" fmla="*/ 108 h 143"/>
              <a:gd name="T94" fmla="*/ 274 w 280"/>
              <a:gd name="T95" fmla="*/ 108 h 143"/>
              <a:gd name="T96" fmla="*/ 278 w 280"/>
              <a:gd name="T97" fmla="*/ 10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0" h="143">
                <a:moveTo>
                  <a:pt x="13" y="129"/>
                </a:moveTo>
                <a:lnTo>
                  <a:pt x="13" y="128"/>
                </a:lnTo>
                <a:lnTo>
                  <a:pt x="14" y="126"/>
                </a:lnTo>
                <a:lnTo>
                  <a:pt x="15" y="123"/>
                </a:lnTo>
                <a:lnTo>
                  <a:pt x="16" y="120"/>
                </a:lnTo>
                <a:lnTo>
                  <a:pt x="16" y="117"/>
                </a:lnTo>
                <a:lnTo>
                  <a:pt x="16" y="117"/>
                </a:lnTo>
                <a:moveTo>
                  <a:pt x="19" y="105"/>
                </a:moveTo>
                <a:lnTo>
                  <a:pt x="19" y="100"/>
                </a:lnTo>
                <a:lnTo>
                  <a:pt x="20" y="95"/>
                </a:lnTo>
                <a:lnTo>
                  <a:pt x="20" y="93"/>
                </a:lnTo>
                <a:moveTo>
                  <a:pt x="22" y="81"/>
                </a:moveTo>
                <a:lnTo>
                  <a:pt x="22" y="79"/>
                </a:lnTo>
                <a:lnTo>
                  <a:pt x="23" y="73"/>
                </a:lnTo>
                <a:lnTo>
                  <a:pt x="24" y="69"/>
                </a:lnTo>
                <a:moveTo>
                  <a:pt x="25" y="57"/>
                </a:moveTo>
                <a:lnTo>
                  <a:pt x="26" y="53"/>
                </a:lnTo>
                <a:lnTo>
                  <a:pt x="26" y="47"/>
                </a:lnTo>
                <a:lnTo>
                  <a:pt x="26" y="45"/>
                </a:lnTo>
                <a:moveTo>
                  <a:pt x="28" y="34"/>
                </a:moveTo>
                <a:lnTo>
                  <a:pt x="29" y="29"/>
                </a:lnTo>
                <a:lnTo>
                  <a:pt x="29" y="23"/>
                </a:lnTo>
                <a:lnTo>
                  <a:pt x="29" y="23"/>
                </a:lnTo>
                <a:moveTo>
                  <a:pt x="31" y="11"/>
                </a:moveTo>
                <a:lnTo>
                  <a:pt x="32" y="9"/>
                </a:lnTo>
                <a:lnTo>
                  <a:pt x="33" y="6"/>
                </a:lnTo>
                <a:lnTo>
                  <a:pt x="33" y="3"/>
                </a:lnTo>
                <a:lnTo>
                  <a:pt x="34" y="1"/>
                </a:lnTo>
                <a:lnTo>
                  <a:pt x="34" y="0"/>
                </a:lnTo>
                <a:moveTo>
                  <a:pt x="40" y="5"/>
                </a:moveTo>
                <a:lnTo>
                  <a:pt x="41" y="8"/>
                </a:lnTo>
                <a:lnTo>
                  <a:pt x="42" y="11"/>
                </a:lnTo>
                <a:lnTo>
                  <a:pt x="43" y="14"/>
                </a:lnTo>
                <a:lnTo>
                  <a:pt x="43" y="17"/>
                </a:lnTo>
                <a:lnTo>
                  <a:pt x="43" y="17"/>
                </a:lnTo>
                <a:moveTo>
                  <a:pt x="46" y="29"/>
                </a:moveTo>
                <a:lnTo>
                  <a:pt x="46" y="31"/>
                </a:lnTo>
                <a:lnTo>
                  <a:pt x="47" y="34"/>
                </a:lnTo>
                <a:lnTo>
                  <a:pt x="48" y="38"/>
                </a:lnTo>
                <a:lnTo>
                  <a:pt x="49" y="41"/>
                </a:lnTo>
                <a:lnTo>
                  <a:pt x="49" y="41"/>
                </a:lnTo>
                <a:moveTo>
                  <a:pt x="52" y="53"/>
                </a:moveTo>
                <a:lnTo>
                  <a:pt x="52" y="54"/>
                </a:lnTo>
                <a:lnTo>
                  <a:pt x="53" y="57"/>
                </a:lnTo>
                <a:lnTo>
                  <a:pt x="53" y="60"/>
                </a:lnTo>
                <a:lnTo>
                  <a:pt x="54" y="63"/>
                </a:lnTo>
                <a:lnTo>
                  <a:pt x="55" y="65"/>
                </a:lnTo>
                <a:lnTo>
                  <a:pt x="55" y="65"/>
                </a:lnTo>
                <a:moveTo>
                  <a:pt x="58" y="76"/>
                </a:moveTo>
                <a:lnTo>
                  <a:pt x="59" y="77"/>
                </a:lnTo>
                <a:lnTo>
                  <a:pt x="60" y="79"/>
                </a:lnTo>
                <a:lnTo>
                  <a:pt x="60" y="81"/>
                </a:lnTo>
                <a:lnTo>
                  <a:pt x="61" y="83"/>
                </a:lnTo>
                <a:lnTo>
                  <a:pt x="62" y="85"/>
                </a:lnTo>
                <a:lnTo>
                  <a:pt x="63" y="87"/>
                </a:lnTo>
                <a:lnTo>
                  <a:pt x="63" y="87"/>
                </a:lnTo>
                <a:moveTo>
                  <a:pt x="68" y="97"/>
                </a:moveTo>
                <a:lnTo>
                  <a:pt x="69" y="98"/>
                </a:lnTo>
                <a:lnTo>
                  <a:pt x="70" y="99"/>
                </a:lnTo>
                <a:lnTo>
                  <a:pt x="70" y="100"/>
                </a:lnTo>
                <a:lnTo>
                  <a:pt x="71" y="101"/>
                </a:lnTo>
                <a:lnTo>
                  <a:pt x="72" y="102"/>
                </a:lnTo>
                <a:lnTo>
                  <a:pt x="73" y="102"/>
                </a:lnTo>
                <a:lnTo>
                  <a:pt x="73" y="103"/>
                </a:lnTo>
                <a:lnTo>
                  <a:pt x="74" y="104"/>
                </a:lnTo>
                <a:lnTo>
                  <a:pt x="75" y="105"/>
                </a:lnTo>
                <a:lnTo>
                  <a:pt x="75" y="105"/>
                </a:lnTo>
                <a:moveTo>
                  <a:pt x="84" y="110"/>
                </a:moveTo>
                <a:lnTo>
                  <a:pt x="85" y="111"/>
                </a:lnTo>
                <a:lnTo>
                  <a:pt x="86" y="111"/>
                </a:lnTo>
                <a:lnTo>
                  <a:pt x="87" y="111"/>
                </a:lnTo>
                <a:lnTo>
                  <a:pt x="88" y="111"/>
                </a:lnTo>
                <a:lnTo>
                  <a:pt x="89" y="112"/>
                </a:lnTo>
                <a:lnTo>
                  <a:pt x="90" y="112"/>
                </a:lnTo>
                <a:lnTo>
                  <a:pt x="91" y="112"/>
                </a:lnTo>
                <a:lnTo>
                  <a:pt x="92" y="112"/>
                </a:lnTo>
                <a:lnTo>
                  <a:pt x="93" y="112"/>
                </a:lnTo>
                <a:lnTo>
                  <a:pt x="94" y="112"/>
                </a:lnTo>
                <a:lnTo>
                  <a:pt x="95" y="112"/>
                </a:lnTo>
                <a:lnTo>
                  <a:pt x="95" y="112"/>
                </a:lnTo>
                <a:moveTo>
                  <a:pt x="107" y="112"/>
                </a:moveTo>
                <a:lnTo>
                  <a:pt x="107" y="111"/>
                </a:lnTo>
                <a:lnTo>
                  <a:pt x="108" y="111"/>
                </a:lnTo>
                <a:lnTo>
                  <a:pt x="109" y="111"/>
                </a:lnTo>
                <a:lnTo>
                  <a:pt x="110" y="111"/>
                </a:lnTo>
                <a:lnTo>
                  <a:pt x="111" y="111"/>
                </a:lnTo>
                <a:lnTo>
                  <a:pt x="112" y="111"/>
                </a:lnTo>
                <a:lnTo>
                  <a:pt x="113" y="111"/>
                </a:lnTo>
                <a:lnTo>
                  <a:pt x="114" y="110"/>
                </a:lnTo>
                <a:lnTo>
                  <a:pt x="115" y="110"/>
                </a:lnTo>
                <a:lnTo>
                  <a:pt x="116" y="110"/>
                </a:lnTo>
                <a:lnTo>
                  <a:pt x="117" y="110"/>
                </a:lnTo>
                <a:lnTo>
                  <a:pt x="117" y="110"/>
                </a:lnTo>
                <a:moveTo>
                  <a:pt x="128" y="108"/>
                </a:moveTo>
                <a:lnTo>
                  <a:pt x="129" y="107"/>
                </a:lnTo>
                <a:lnTo>
                  <a:pt x="130" y="107"/>
                </a:lnTo>
                <a:lnTo>
                  <a:pt x="131" y="107"/>
                </a:lnTo>
                <a:lnTo>
                  <a:pt x="132" y="107"/>
                </a:lnTo>
                <a:lnTo>
                  <a:pt x="133" y="107"/>
                </a:lnTo>
                <a:lnTo>
                  <a:pt x="134" y="107"/>
                </a:lnTo>
                <a:lnTo>
                  <a:pt x="135" y="107"/>
                </a:lnTo>
                <a:lnTo>
                  <a:pt x="136" y="106"/>
                </a:lnTo>
                <a:lnTo>
                  <a:pt x="137" y="106"/>
                </a:lnTo>
                <a:lnTo>
                  <a:pt x="138" y="106"/>
                </a:lnTo>
                <a:lnTo>
                  <a:pt x="139" y="106"/>
                </a:lnTo>
                <a:lnTo>
                  <a:pt x="139" y="106"/>
                </a:lnTo>
                <a:moveTo>
                  <a:pt x="151" y="106"/>
                </a:moveTo>
                <a:lnTo>
                  <a:pt x="152" y="106"/>
                </a:lnTo>
                <a:lnTo>
                  <a:pt x="153" y="106"/>
                </a:lnTo>
                <a:lnTo>
                  <a:pt x="154" y="106"/>
                </a:lnTo>
                <a:lnTo>
                  <a:pt x="155" y="106"/>
                </a:lnTo>
                <a:lnTo>
                  <a:pt x="156" y="106"/>
                </a:lnTo>
                <a:lnTo>
                  <a:pt x="157" y="106"/>
                </a:lnTo>
                <a:lnTo>
                  <a:pt x="158" y="106"/>
                </a:lnTo>
                <a:lnTo>
                  <a:pt x="159" y="106"/>
                </a:lnTo>
                <a:lnTo>
                  <a:pt x="160" y="106"/>
                </a:lnTo>
                <a:lnTo>
                  <a:pt x="161" y="106"/>
                </a:lnTo>
                <a:lnTo>
                  <a:pt x="162" y="106"/>
                </a:lnTo>
                <a:lnTo>
                  <a:pt x="163" y="106"/>
                </a:lnTo>
                <a:lnTo>
                  <a:pt x="163" y="106"/>
                </a:lnTo>
                <a:moveTo>
                  <a:pt x="175" y="106"/>
                </a:moveTo>
                <a:lnTo>
                  <a:pt x="176" y="106"/>
                </a:lnTo>
                <a:lnTo>
                  <a:pt x="177" y="106"/>
                </a:lnTo>
                <a:lnTo>
                  <a:pt x="178" y="106"/>
                </a:lnTo>
                <a:lnTo>
                  <a:pt x="178" y="107"/>
                </a:lnTo>
                <a:lnTo>
                  <a:pt x="179" y="107"/>
                </a:lnTo>
                <a:lnTo>
                  <a:pt x="180" y="107"/>
                </a:lnTo>
                <a:lnTo>
                  <a:pt x="181" y="107"/>
                </a:lnTo>
                <a:lnTo>
                  <a:pt x="182" y="107"/>
                </a:lnTo>
                <a:lnTo>
                  <a:pt x="183" y="107"/>
                </a:lnTo>
                <a:lnTo>
                  <a:pt x="184" y="107"/>
                </a:lnTo>
                <a:lnTo>
                  <a:pt x="185" y="107"/>
                </a:lnTo>
                <a:lnTo>
                  <a:pt x="186" y="107"/>
                </a:lnTo>
                <a:lnTo>
                  <a:pt x="186" y="107"/>
                </a:lnTo>
                <a:moveTo>
                  <a:pt x="198" y="107"/>
                </a:moveTo>
                <a:lnTo>
                  <a:pt x="199" y="107"/>
                </a:lnTo>
                <a:lnTo>
                  <a:pt x="200" y="107"/>
                </a:lnTo>
                <a:lnTo>
                  <a:pt x="201" y="107"/>
                </a:lnTo>
                <a:lnTo>
                  <a:pt x="202" y="107"/>
                </a:lnTo>
                <a:lnTo>
                  <a:pt x="203" y="107"/>
                </a:lnTo>
                <a:lnTo>
                  <a:pt x="204" y="107"/>
                </a:lnTo>
                <a:lnTo>
                  <a:pt x="205" y="108"/>
                </a:lnTo>
                <a:lnTo>
                  <a:pt x="206" y="108"/>
                </a:lnTo>
                <a:lnTo>
                  <a:pt x="207" y="108"/>
                </a:lnTo>
                <a:lnTo>
                  <a:pt x="208" y="108"/>
                </a:lnTo>
                <a:lnTo>
                  <a:pt x="209" y="108"/>
                </a:lnTo>
                <a:lnTo>
                  <a:pt x="209" y="108"/>
                </a:lnTo>
                <a:moveTo>
                  <a:pt x="221" y="108"/>
                </a:moveTo>
                <a:lnTo>
                  <a:pt x="222" y="108"/>
                </a:lnTo>
                <a:lnTo>
                  <a:pt x="223" y="108"/>
                </a:lnTo>
                <a:lnTo>
                  <a:pt x="224" y="108"/>
                </a:lnTo>
                <a:lnTo>
                  <a:pt x="225" y="108"/>
                </a:lnTo>
                <a:lnTo>
                  <a:pt x="226" y="108"/>
                </a:lnTo>
                <a:lnTo>
                  <a:pt x="227" y="108"/>
                </a:lnTo>
                <a:lnTo>
                  <a:pt x="228" y="108"/>
                </a:lnTo>
                <a:lnTo>
                  <a:pt x="229" y="108"/>
                </a:lnTo>
                <a:lnTo>
                  <a:pt x="230" y="108"/>
                </a:lnTo>
                <a:lnTo>
                  <a:pt x="231" y="108"/>
                </a:lnTo>
                <a:lnTo>
                  <a:pt x="232" y="108"/>
                </a:lnTo>
                <a:lnTo>
                  <a:pt x="233" y="108"/>
                </a:lnTo>
                <a:lnTo>
                  <a:pt x="233" y="108"/>
                </a:lnTo>
                <a:moveTo>
                  <a:pt x="245" y="108"/>
                </a:moveTo>
                <a:lnTo>
                  <a:pt x="246" y="108"/>
                </a:lnTo>
                <a:lnTo>
                  <a:pt x="247" y="108"/>
                </a:lnTo>
                <a:lnTo>
                  <a:pt x="248" y="108"/>
                </a:lnTo>
                <a:lnTo>
                  <a:pt x="249" y="108"/>
                </a:lnTo>
                <a:lnTo>
                  <a:pt x="250" y="108"/>
                </a:lnTo>
                <a:lnTo>
                  <a:pt x="251" y="108"/>
                </a:lnTo>
                <a:lnTo>
                  <a:pt x="252" y="108"/>
                </a:lnTo>
                <a:lnTo>
                  <a:pt x="253" y="108"/>
                </a:lnTo>
                <a:lnTo>
                  <a:pt x="254" y="108"/>
                </a:lnTo>
                <a:lnTo>
                  <a:pt x="255" y="108"/>
                </a:lnTo>
                <a:lnTo>
                  <a:pt x="256" y="108"/>
                </a:lnTo>
                <a:lnTo>
                  <a:pt x="257" y="108"/>
                </a:lnTo>
                <a:lnTo>
                  <a:pt x="257" y="108"/>
                </a:lnTo>
                <a:moveTo>
                  <a:pt x="269" y="108"/>
                </a:moveTo>
                <a:lnTo>
                  <a:pt x="270" y="108"/>
                </a:lnTo>
                <a:lnTo>
                  <a:pt x="271" y="108"/>
                </a:lnTo>
                <a:lnTo>
                  <a:pt x="272" y="108"/>
                </a:lnTo>
                <a:lnTo>
                  <a:pt x="273" y="108"/>
                </a:lnTo>
                <a:lnTo>
                  <a:pt x="274" y="108"/>
                </a:lnTo>
                <a:lnTo>
                  <a:pt x="275" y="108"/>
                </a:lnTo>
                <a:lnTo>
                  <a:pt x="276" y="108"/>
                </a:lnTo>
                <a:lnTo>
                  <a:pt x="277" y="108"/>
                </a:lnTo>
                <a:lnTo>
                  <a:pt x="278" y="108"/>
                </a:lnTo>
                <a:lnTo>
                  <a:pt x="279" y="108"/>
                </a:lnTo>
              </a:path>
            </a:pathLst>
          </a:custGeom>
          <a:noFill/>
          <a:ln w="22225" cap="flat">
            <a:solidFill>
              <a:srgbClr val="7CCD7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49" name="Freeform 227">
            <a:extLst>
              <a:ext uri="{FF2B5EF4-FFF2-40B4-BE49-F238E27FC236}">
                <a16:creationId xmlns:a16="http://schemas.microsoft.com/office/drawing/2014/main" id="{B459CF8B-51D8-5879-BFE8-C8BA05B76832}"/>
              </a:ext>
            </a:extLst>
          </p:cNvPr>
          <p:cNvSpPr>
            <a:spLocks noEditPoints="1"/>
          </p:cNvSpPr>
          <p:nvPr/>
        </p:nvSpPr>
        <p:spPr bwMode="auto">
          <a:xfrm>
            <a:off x="7172938" y="4769449"/>
            <a:ext cx="2106613" cy="1898650"/>
          </a:xfrm>
          <a:custGeom>
            <a:avLst/>
            <a:gdLst>
              <a:gd name="T0" fmla="*/ 3 w 280"/>
              <a:gd name="T1" fmla="*/ 250 h 252"/>
              <a:gd name="T2" fmla="*/ 10 w 280"/>
              <a:gd name="T3" fmla="*/ 245 h 252"/>
              <a:gd name="T4" fmla="*/ 14 w 280"/>
              <a:gd name="T5" fmla="*/ 241 h 252"/>
              <a:gd name="T6" fmla="*/ 17 w 280"/>
              <a:gd name="T7" fmla="*/ 235 h 252"/>
              <a:gd name="T8" fmla="*/ 22 w 280"/>
              <a:gd name="T9" fmla="*/ 218 h 252"/>
              <a:gd name="T10" fmla="*/ 26 w 280"/>
              <a:gd name="T11" fmla="*/ 200 h 252"/>
              <a:gd name="T12" fmla="*/ 29 w 280"/>
              <a:gd name="T13" fmla="*/ 179 h 252"/>
              <a:gd name="T14" fmla="*/ 33 w 280"/>
              <a:gd name="T15" fmla="*/ 155 h 252"/>
              <a:gd name="T16" fmla="*/ 35 w 280"/>
              <a:gd name="T17" fmla="*/ 135 h 252"/>
              <a:gd name="T18" fmla="*/ 37 w 280"/>
              <a:gd name="T19" fmla="*/ 113 h 252"/>
              <a:gd name="T20" fmla="*/ 40 w 280"/>
              <a:gd name="T21" fmla="*/ 89 h 252"/>
              <a:gd name="T22" fmla="*/ 43 w 280"/>
              <a:gd name="T23" fmla="*/ 70 h 252"/>
              <a:gd name="T24" fmla="*/ 46 w 280"/>
              <a:gd name="T25" fmla="*/ 52 h 252"/>
              <a:gd name="T26" fmla="*/ 50 w 280"/>
              <a:gd name="T27" fmla="*/ 37 h 252"/>
              <a:gd name="T28" fmla="*/ 53 w 280"/>
              <a:gd name="T29" fmla="*/ 25 h 252"/>
              <a:gd name="T30" fmla="*/ 56 w 280"/>
              <a:gd name="T31" fmla="*/ 14 h 252"/>
              <a:gd name="T32" fmla="*/ 62 w 280"/>
              <a:gd name="T33" fmla="*/ 5 h 252"/>
              <a:gd name="T34" fmla="*/ 66 w 280"/>
              <a:gd name="T35" fmla="*/ 1 h 252"/>
              <a:gd name="T36" fmla="*/ 71 w 280"/>
              <a:gd name="T37" fmla="*/ 0 h 252"/>
              <a:gd name="T38" fmla="*/ 80 w 280"/>
              <a:gd name="T39" fmla="*/ 2 h 252"/>
              <a:gd name="T40" fmla="*/ 87 w 280"/>
              <a:gd name="T41" fmla="*/ 6 h 252"/>
              <a:gd name="T42" fmla="*/ 92 w 280"/>
              <a:gd name="T43" fmla="*/ 8 h 252"/>
              <a:gd name="T44" fmla="*/ 97 w 280"/>
              <a:gd name="T45" fmla="*/ 11 h 252"/>
              <a:gd name="T46" fmla="*/ 105 w 280"/>
              <a:gd name="T47" fmla="*/ 15 h 252"/>
              <a:gd name="T48" fmla="*/ 109 w 280"/>
              <a:gd name="T49" fmla="*/ 17 h 252"/>
              <a:gd name="T50" fmla="*/ 117 w 280"/>
              <a:gd name="T51" fmla="*/ 20 h 252"/>
              <a:gd name="T52" fmla="*/ 122 w 280"/>
              <a:gd name="T53" fmla="*/ 21 h 252"/>
              <a:gd name="T54" fmla="*/ 127 w 280"/>
              <a:gd name="T55" fmla="*/ 22 h 252"/>
              <a:gd name="T56" fmla="*/ 135 w 280"/>
              <a:gd name="T57" fmla="*/ 23 h 252"/>
              <a:gd name="T58" fmla="*/ 140 w 280"/>
              <a:gd name="T59" fmla="*/ 23 h 252"/>
              <a:gd name="T60" fmla="*/ 149 w 280"/>
              <a:gd name="T61" fmla="*/ 23 h 252"/>
              <a:gd name="T62" fmla="*/ 154 w 280"/>
              <a:gd name="T63" fmla="*/ 22 h 252"/>
              <a:gd name="T64" fmla="*/ 159 w 280"/>
              <a:gd name="T65" fmla="*/ 22 h 252"/>
              <a:gd name="T66" fmla="*/ 164 w 280"/>
              <a:gd name="T67" fmla="*/ 22 h 252"/>
              <a:gd name="T68" fmla="*/ 173 w 280"/>
              <a:gd name="T69" fmla="*/ 22 h 252"/>
              <a:gd name="T70" fmla="*/ 182 w 280"/>
              <a:gd name="T71" fmla="*/ 22 h 252"/>
              <a:gd name="T72" fmla="*/ 187 w 280"/>
              <a:gd name="T73" fmla="*/ 23 h 252"/>
              <a:gd name="T74" fmla="*/ 192 w 280"/>
              <a:gd name="T75" fmla="*/ 23 h 252"/>
              <a:gd name="T76" fmla="*/ 197 w 280"/>
              <a:gd name="T77" fmla="*/ 23 h 252"/>
              <a:gd name="T78" fmla="*/ 205 w 280"/>
              <a:gd name="T79" fmla="*/ 24 h 252"/>
              <a:gd name="T80" fmla="*/ 210 w 280"/>
              <a:gd name="T81" fmla="*/ 24 h 252"/>
              <a:gd name="T82" fmla="*/ 219 w 280"/>
              <a:gd name="T83" fmla="*/ 25 h 252"/>
              <a:gd name="T84" fmla="*/ 224 w 280"/>
              <a:gd name="T85" fmla="*/ 25 h 252"/>
              <a:gd name="T86" fmla="*/ 229 w 280"/>
              <a:gd name="T87" fmla="*/ 25 h 252"/>
              <a:gd name="T88" fmla="*/ 233 w 280"/>
              <a:gd name="T89" fmla="*/ 26 h 252"/>
              <a:gd name="T90" fmla="*/ 243 w 280"/>
              <a:gd name="T91" fmla="*/ 26 h 252"/>
              <a:gd name="T92" fmla="*/ 252 w 280"/>
              <a:gd name="T93" fmla="*/ 26 h 252"/>
              <a:gd name="T94" fmla="*/ 257 w 280"/>
              <a:gd name="T95" fmla="*/ 27 h 252"/>
              <a:gd name="T96" fmla="*/ 262 w 280"/>
              <a:gd name="T97" fmla="*/ 27 h 252"/>
              <a:gd name="T98" fmla="*/ 267 w 280"/>
              <a:gd name="T99" fmla="*/ 27 h 252"/>
              <a:gd name="T100" fmla="*/ 276 w 280"/>
              <a:gd name="T101" fmla="*/ 27 h 252"/>
              <a:gd name="T102" fmla="*/ 279 w 280"/>
              <a:gd name="T103" fmla="*/ 2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0" h="252">
                <a:moveTo>
                  <a:pt x="7" y="248"/>
                </a:moveTo>
                <a:lnTo>
                  <a:pt x="8" y="247"/>
                </a:lnTo>
                <a:lnTo>
                  <a:pt x="9" y="247"/>
                </a:lnTo>
                <a:lnTo>
                  <a:pt x="9" y="246"/>
                </a:lnTo>
                <a:lnTo>
                  <a:pt x="10" y="245"/>
                </a:lnTo>
                <a:lnTo>
                  <a:pt x="11" y="245"/>
                </a:lnTo>
                <a:lnTo>
                  <a:pt x="12" y="244"/>
                </a:lnTo>
                <a:lnTo>
                  <a:pt x="12" y="243"/>
                </a:lnTo>
                <a:lnTo>
                  <a:pt x="13" y="242"/>
                </a:lnTo>
                <a:lnTo>
                  <a:pt x="14" y="241"/>
                </a:lnTo>
                <a:lnTo>
                  <a:pt x="15" y="240"/>
                </a:lnTo>
                <a:lnTo>
                  <a:pt x="16" y="238"/>
                </a:lnTo>
                <a:lnTo>
                  <a:pt x="16" y="237"/>
                </a:lnTo>
                <a:lnTo>
                  <a:pt x="17" y="235"/>
                </a:lnTo>
                <a:lnTo>
                  <a:pt x="17" y="235"/>
                </a:lnTo>
                <a:moveTo>
                  <a:pt x="19" y="229"/>
                </a:moveTo>
                <a:lnTo>
                  <a:pt x="20" y="227"/>
                </a:lnTo>
                <a:lnTo>
                  <a:pt x="21" y="224"/>
                </a:lnTo>
                <a:lnTo>
                  <a:pt x="21" y="224"/>
                </a:lnTo>
                <a:moveTo>
                  <a:pt x="22" y="218"/>
                </a:moveTo>
                <a:lnTo>
                  <a:pt x="23" y="215"/>
                </a:lnTo>
                <a:lnTo>
                  <a:pt x="24" y="212"/>
                </a:lnTo>
                <a:lnTo>
                  <a:pt x="25" y="208"/>
                </a:lnTo>
                <a:lnTo>
                  <a:pt x="26" y="203"/>
                </a:lnTo>
                <a:lnTo>
                  <a:pt x="26" y="200"/>
                </a:lnTo>
                <a:moveTo>
                  <a:pt x="27" y="194"/>
                </a:moveTo>
                <a:lnTo>
                  <a:pt x="28" y="189"/>
                </a:lnTo>
                <a:lnTo>
                  <a:pt x="28" y="189"/>
                </a:lnTo>
                <a:moveTo>
                  <a:pt x="29" y="184"/>
                </a:moveTo>
                <a:lnTo>
                  <a:pt x="29" y="179"/>
                </a:lnTo>
                <a:lnTo>
                  <a:pt x="30" y="173"/>
                </a:lnTo>
                <a:lnTo>
                  <a:pt x="31" y="167"/>
                </a:lnTo>
                <a:lnTo>
                  <a:pt x="31" y="167"/>
                </a:lnTo>
                <a:moveTo>
                  <a:pt x="32" y="161"/>
                </a:moveTo>
                <a:lnTo>
                  <a:pt x="33" y="155"/>
                </a:lnTo>
                <a:lnTo>
                  <a:pt x="33" y="155"/>
                </a:lnTo>
                <a:moveTo>
                  <a:pt x="33" y="149"/>
                </a:moveTo>
                <a:lnTo>
                  <a:pt x="33" y="148"/>
                </a:lnTo>
                <a:lnTo>
                  <a:pt x="34" y="142"/>
                </a:lnTo>
                <a:lnTo>
                  <a:pt x="35" y="135"/>
                </a:lnTo>
                <a:lnTo>
                  <a:pt x="36" y="131"/>
                </a:lnTo>
                <a:moveTo>
                  <a:pt x="36" y="125"/>
                </a:moveTo>
                <a:lnTo>
                  <a:pt x="36" y="123"/>
                </a:lnTo>
                <a:lnTo>
                  <a:pt x="37" y="119"/>
                </a:lnTo>
                <a:moveTo>
                  <a:pt x="37" y="113"/>
                </a:moveTo>
                <a:lnTo>
                  <a:pt x="38" y="110"/>
                </a:lnTo>
                <a:lnTo>
                  <a:pt x="39" y="104"/>
                </a:lnTo>
                <a:lnTo>
                  <a:pt x="39" y="98"/>
                </a:lnTo>
                <a:lnTo>
                  <a:pt x="39" y="95"/>
                </a:lnTo>
                <a:moveTo>
                  <a:pt x="40" y="89"/>
                </a:moveTo>
                <a:lnTo>
                  <a:pt x="41" y="86"/>
                </a:lnTo>
                <a:lnTo>
                  <a:pt x="41" y="83"/>
                </a:lnTo>
                <a:moveTo>
                  <a:pt x="43" y="77"/>
                </a:moveTo>
                <a:lnTo>
                  <a:pt x="43" y="75"/>
                </a:lnTo>
                <a:lnTo>
                  <a:pt x="43" y="70"/>
                </a:lnTo>
                <a:lnTo>
                  <a:pt x="44" y="65"/>
                </a:lnTo>
                <a:lnTo>
                  <a:pt x="45" y="60"/>
                </a:lnTo>
                <a:lnTo>
                  <a:pt x="45" y="60"/>
                </a:lnTo>
                <a:moveTo>
                  <a:pt x="46" y="54"/>
                </a:moveTo>
                <a:lnTo>
                  <a:pt x="46" y="52"/>
                </a:lnTo>
                <a:lnTo>
                  <a:pt x="47" y="48"/>
                </a:lnTo>
                <a:lnTo>
                  <a:pt x="47" y="48"/>
                </a:lnTo>
                <a:moveTo>
                  <a:pt x="48" y="42"/>
                </a:moveTo>
                <a:lnTo>
                  <a:pt x="49" y="40"/>
                </a:lnTo>
                <a:lnTo>
                  <a:pt x="50" y="37"/>
                </a:lnTo>
                <a:lnTo>
                  <a:pt x="50" y="33"/>
                </a:lnTo>
                <a:lnTo>
                  <a:pt x="51" y="30"/>
                </a:lnTo>
                <a:lnTo>
                  <a:pt x="52" y="28"/>
                </a:lnTo>
                <a:lnTo>
                  <a:pt x="53" y="25"/>
                </a:lnTo>
                <a:lnTo>
                  <a:pt x="53" y="25"/>
                </a:lnTo>
                <a:moveTo>
                  <a:pt x="54" y="20"/>
                </a:moveTo>
                <a:lnTo>
                  <a:pt x="55" y="18"/>
                </a:lnTo>
                <a:lnTo>
                  <a:pt x="56" y="16"/>
                </a:lnTo>
                <a:lnTo>
                  <a:pt x="56" y="14"/>
                </a:lnTo>
                <a:lnTo>
                  <a:pt x="56" y="14"/>
                </a:lnTo>
                <a:moveTo>
                  <a:pt x="59" y="10"/>
                </a:moveTo>
                <a:lnTo>
                  <a:pt x="60" y="8"/>
                </a:lnTo>
                <a:lnTo>
                  <a:pt x="60" y="7"/>
                </a:lnTo>
                <a:lnTo>
                  <a:pt x="61" y="6"/>
                </a:lnTo>
                <a:lnTo>
                  <a:pt x="62" y="5"/>
                </a:lnTo>
                <a:lnTo>
                  <a:pt x="63" y="4"/>
                </a:lnTo>
                <a:lnTo>
                  <a:pt x="64" y="3"/>
                </a:lnTo>
                <a:lnTo>
                  <a:pt x="65" y="2"/>
                </a:lnTo>
                <a:lnTo>
                  <a:pt x="66" y="2"/>
                </a:lnTo>
                <a:lnTo>
                  <a:pt x="66" y="1"/>
                </a:lnTo>
                <a:lnTo>
                  <a:pt x="67" y="1"/>
                </a:lnTo>
                <a:lnTo>
                  <a:pt x="68" y="1"/>
                </a:lnTo>
                <a:lnTo>
                  <a:pt x="69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moveTo>
                  <a:pt x="77" y="1"/>
                </a:moveTo>
                <a:lnTo>
                  <a:pt x="78" y="1"/>
                </a:lnTo>
                <a:lnTo>
                  <a:pt x="79" y="1"/>
                </a:lnTo>
                <a:lnTo>
                  <a:pt x="80" y="2"/>
                </a:lnTo>
                <a:lnTo>
                  <a:pt x="81" y="2"/>
                </a:lnTo>
                <a:lnTo>
                  <a:pt x="82" y="3"/>
                </a:lnTo>
                <a:lnTo>
                  <a:pt x="82" y="3"/>
                </a:lnTo>
                <a:moveTo>
                  <a:pt x="87" y="5"/>
                </a:moveTo>
                <a:lnTo>
                  <a:pt x="87" y="6"/>
                </a:lnTo>
                <a:lnTo>
                  <a:pt x="88" y="6"/>
                </a:lnTo>
                <a:lnTo>
                  <a:pt x="89" y="6"/>
                </a:lnTo>
                <a:lnTo>
                  <a:pt x="90" y="7"/>
                </a:lnTo>
                <a:lnTo>
                  <a:pt x="91" y="8"/>
                </a:lnTo>
                <a:lnTo>
                  <a:pt x="92" y="8"/>
                </a:lnTo>
                <a:lnTo>
                  <a:pt x="93" y="9"/>
                </a:lnTo>
                <a:lnTo>
                  <a:pt x="94" y="10"/>
                </a:lnTo>
                <a:lnTo>
                  <a:pt x="95" y="10"/>
                </a:lnTo>
                <a:lnTo>
                  <a:pt x="96" y="11"/>
                </a:lnTo>
                <a:lnTo>
                  <a:pt x="97" y="11"/>
                </a:lnTo>
                <a:lnTo>
                  <a:pt x="98" y="12"/>
                </a:lnTo>
                <a:lnTo>
                  <a:pt x="99" y="12"/>
                </a:lnTo>
                <a:lnTo>
                  <a:pt x="100" y="13"/>
                </a:lnTo>
                <a:lnTo>
                  <a:pt x="100" y="13"/>
                </a:lnTo>
                <a:moveTo>
                  <a:pt x="105" y="15"/>
                </a:moveTo>
                <a:lnTo>
                  <a:pt x="106" y="16"/>
                </a:lnTo>
                <a:lnTo>
                  <a:pt x="107" y="16"/>
                </a:lnTo>
                <a:lnTo>
                  <a:pt x="107" y="17"/>
                </a:lnTo>
                <a:lnTo>
                  <a:pt x="108" y="17"/>
                </a:lnTo>
                <a:lnTo>
                  <a:pt x="109" y="17"/>
                </a:lnTo>
                <a:lnTo>
                  <a:pt x="109" y="17"/>
                </a:lnTo>
                <a:moveTo>
                  <a:pt x="114" y="19"/>
                </a:moveTo>
                <a:lnTo>
                  <a:pt x="115" y="19"/>
                </a:lnTo>
                <a:lnTo>
                  <a:pt x="116" y="20"/>
                </a:lnTo>
                <a:lnTo>
                  <a:pt x="117" y="20"/>
                </a:lnTo>
                <a:lnTo>
                  <a:pt x="118" y="20"/>
                </a:lnTo>
                <a:lnTo>
                  <a:pt x="119" y="21"/>
                </a:lnTo>
                <a:lnTo>
                  <a:pt x="120" y="21"/>
                </a:lnTo>
                <a:lnTo>
                  <a:pt x="121" y="21"/>
                </a:lnTo>
                <a:lnTo>
                  <a:pt x="122" y="21"/>
                </a:lnTo>
                <a:lnTo>
                  <a:pt x="123" y="21"/>
                </a:lnTo>
                <a:lnTo>
                  <a:pt x="124" y="22"/>
                </a:lnTo>
                <a:lnTo>
                  <a:pt x="125" y="22"/>
                </a:lnTo>
                <a:lnTo>
                  <a:pt x="126" y="22"/>
                </a:lnTo>
                <a:lnTo>
                  <a:pt x="127" y="22"/>
                </a:lnTo>
                <a:lnTo>
                  <a:pt x="128" y="22"/>
                </a:lnTo>
                <a:lnTo>
                  <a:pt x="129" y="22"/>
                </a:lnTo>
                <a:lnTo>
                  <a:pt x="130" y="22"/>
                </a:lnTo>
                <a:lnTo>
                  <a:pt x="130" y="22"/>
                </a:lnTo>
                <a:moveTo>
                  <a:pt x="135" y="23"/>
                </a:moveTo>
                <a:lnTo>
                  <a:pt x="136" y="23"/>
                </a:lnTo>
                <a:lnTo>
                  <a:pt x="137" y="23"/>
                </a:lnTo>
                <a:lnTo>
                  <a:pt x="138" y="23"/>
                </a:lnTo>
                <a:lnTo>
                  <a:pt x="139" y="23"/>
                </a:lnTo>
                <a:lnTo>
                  <a:pt x="140" y="23"/>
                </a:lnTo>
                <a:lnTo>
                  <a:pt x="141" y="23"/>
                </a:lnTo>
                <a:lnTo>
                  <a:pt x="141" y="23"/>
                </a:lnTo>
                <a:moveTo>
                  <a:pt x="147" y="23"/>
                </a:moveTo>
                <a:lnTo>
                  <a:pt x="148" y="23"/>
                </a:lnTo>
                <a:lnTo>
                  <a:pt x="149" y="23"/>
                </a:lnTo>
                <a:lnTo>
                  <a:pt x="150" y="23"/>
                </a:lnTo>
                <a:lnTo>
                  <a:pt x="151" y="23"/>
                </a:lnTo>
                <a:lnTo>
                  <a:pt x="152" y="22"/>
                </a:lnTo>
                <a:lnTo>
                  <a:pt x="153" y="22"/>
                </a:lnTo>
                <a:lnTo>
                  <a:pt x="154" y="22"/>
                </a:lnTo>
                <a:lnTo>
                  <a:pt x="155" y="22"/>
                </a:lnTo>
                <a:lnTo>
                  <a:pt x="156" y="22"/>
                </a:lnTo>
                <a:lnTo>
                  <a:pt x="157" y="22"/>
                </a:lnTo>
                <a:lnTo>
                  <a:pt x="158" y="22"/>
                </a:lnTo>
                <a:lnTo>
                  <a:pt x="159" y="22"/>
                </a:lnTo>
                <a:lnTo>
                  <a:pt x="160" y="22"/>
                </a:lnTo>
                <a:lnTo>
                  <a:pt x="161" y="22"/>
                </a:lnTo>
                <a:lnTo>
                  <a:pt x="162" y="22"/>
                </a:lnTo>
                <a:lnTo>
                  <a:pt x="163" y="22"/>
                </a:lnTo>
                <a:lnTo>
                  <a:pt x="164" y="22"/>
                </a:lnTo>
                <a:lnTo>
                  <a:pt x="164" y="22"/>
                </a:lnTo>
                <a:moveTo>
                  <a:pt x="170" y="22"/>
                </a:moveTo>
                <a:lnTo>
                  <a:pt x="171" y="22"/>
                </a:lnTo>
                <a:lnTo>
                  <a:pt x="172" y="22"/>
                </a:lnTo>
                <a:lnTo>
                  <a:pt x="173" y="22"/>
                </a:lnTo>
                <a:lnTo>
                  <a:pt x="174" y="22"/>
                </a:lnTo>
                <a:lnTo>
                  <a:pt x="175" y="22"/>
                </a:lnTo>
                <a:lnTo>
                  <a:pt x="176" y="22"/>
                </a:lnTo>
                <a:lnTo>
                  <a:pt x="176" y="22"/>
                </a:lnTo>
                <a:moveTo>
                  <a:pt x="182" y="22"/>
                </a:moveTo>
                <a:lnTo>
                  <a:pt x="183" y="22"/>
                </a:lnTo>
                <a:lnTo>
                  <a:pt x="184" y="22"/>
                </a:lnTo>
                <a:lnTo>
                  <a:pt x="185" y="22"/>
                </a:lnTo>
                <a:lnTo>
                  <a:pt x="186" y="23"/>
                </a:lnTo>
                <a:lnTo>
                  <a:pt x="187" y="23"/>
                </a:lnTo>
                <a:lnTo>
                  <a:pt x="188" y="23"/>
                </a:lnTo>
                <a:lnTo>
                  <a:pt x="189" y="23"/>
                </a:lnTo>
                <a:lnTo>
                  <a:pt x="190" y="23"/>
                </a:lnTo>
                <a:lnTo>
                  <a:pt x="191" y="23"/>
                </a:lnTo>
                <a:lnTo>
                  <a:pt x="192" y="23"/>
                </a:lnTo>
                <a:lnTo>
                  <a:pt x="193" y="23"/>
                </a:lnTo>
                <a:lnTo>
                  <a:pt x="194" y="23"/>
                </a:lnTo>
                <a:lnTo>
                  <a:pt x="195" y="23"/>
                </a:lnTo>
                <a:lnTo>
                  <a:pt x="196" y="23"/>
                </a:lnTo>
                <a:lnTo>
                  <a:pt x="197" y="23"/>
                </a:lnTo>
                <a:lnTo>
                  <a:pt x="198" y="23"/>
                </a:lnTo>
                <a:lnTo>
                  <a:pt x="199" y="23"/>
                </a:lnTo>
                <a:lnTo>
                  <a:pt x="199" y="23"/>
                </a:lnTo>
                <a:moveTo>
                  <a:pt x="204" y="24"/>
                </a:moveTo>
                <a:lnTo>
                  <a:pt x="205" y="24"/>
                </a:lnTo>
                <a:lnTo>
                  <a:pt x="206" y="24"/>
                </a:lnTo>
                <a:lnTo>
                  <a:pt x="207" y="24"/>
                </a:lnTo>
                <a:lnTo>
                  <a:pt x="208" y="24"/>
                </a:lnTo>
                <a:lnTo>
                  <a:pt x="209" y="24"/>
                </a:lnTo>
                <a:lnTo>
                  <a:pt x="210" y="24"/>
                </a:lnTo>
                <a:lnTo>
                  <a:pt x="210" y="24"/>
                </a:lnTo>
                <a:moveTo>
                  <a:pt x="216" y="24"/>
                </a:moveTo>
                <a:lnTo>
                  <a:pt x="217" y="25"/>
                </a:lnTo>
                <a:lnTo>
                  <a:pt x="218" y="25"/>
                </a:lnTo>
                <a:lnTo>
                  <a:pt x="219" y="25"/>
                </a:lnTo>
                <a:lnTo>
                  <a:pt x="220" y="25"/>
                </a:lnTo>
                <a:lnTo>
                  <a:pt x="221" y="25"/>
                </a:lnTo>
                <a:lnTo>
                  <a:pt x="222" y="25"/>
                </a:lnTo>
                <a:lnTo>
                  <a:pt x="223" y="25"/>
                </a:lnTo>
                <a:lnTo>
                  <a:pt x="224" y="25"/>
                </a:lnTo>
                <a:lnTo>
                  <a:pt x="225" y="25"/>
                </a:lnTo>
                <a:lnTo>
                  <a:pt x="226" y="25"/>
                </a:lnTo>
                <a:lnTo>
                  <a:pt x="227" y="25"/>
                </a:lnTo>
                <a:lnTo>
                  <a:pt x="228" y="25"/>
                </a:lnTo>
                <a:lnTo>
                  <a:pt x="229" y="25"/>
                </a:lnTo>
                <a:lnTo>
                  <a:pt x="230" y="25"/>
                </a:lnTo>
                <a:lnTo>
                  <a:pt x="231" y="25"/>
                </a:lnTo>
                <a:lnTo>
                  <a:pt x="232" y="25"/>
                </a:lnTo>
                <a:lnTo>
                  <a:pt x="233" y="26"/>
                </a:lnTo>
                <a:lnTo>
                  <a:pt x="233" y="26"/>
                </a:lnTo>
                <a:moveTo>
                  <a:pt x="239" y="26"/>
                </a:moveTo>
                <a:lnTo>
                  <a:pt x="240" y="26"/>
                </a:lnTo>
                <a:lnTo>
                  <a:pt x="241" y="26"/>
                </a:lnTo>
                <a:lnTo>
                  <a:pt x="242" y="26"/>
                </a:lnTo>
                <a:lnTo>
                  <a:pt x="243" y="26"/>
                </a:lnTo>
                <a:lnTo>
                  <a:pt x="244" y="26"/>
                </a:lnTo>
                <a:lnTo>
                  <a:pt x="245" y="26"/>
                </a:lnTo>
                <a:lnTo>
                  <a:pt x="245" y="26"/>
                </a:lnTo>
                <a:moveTo>
                  <a:pt x="251" y="26"/>
                </a:moveTo>
                <a:lnTo>
                  <a:pt x="252" y="26"/>
                </a:lnTo>
                <a:lnTo>
                  <a:pt x="253" y="26"/>
                </a:lnTo>
                <a:lnTo>
                  <a:pt x="254" y="27"/>
                </a:lnTo>
                <a:lnTo>
                  <a:pt x="255" y="27"/>
                </a:lnTo>
                <a:lnTo>
                  <a:pt x="256" y="27"/>
                </a:lnTo>
                <a:lnTo>
                  <a:pt x="257" y="27"/>
                </a:lnTo>
                <a:lnTo>
                  <a:pt x="258" y="27"/>
                </a:lnTo>
                <a:lnTo>
                  <a:pt x="259" y="27"/>
                </a:lnTo>
                <a:lnTo>
                  <a:pt x="260" y="27"/>
                </a:lnTo>
                <a:lnTo>
                  <a:pt x="261" y="27"/>
                </a:lnTo>
                <a:lnTo>
                  <a:pt x="262" y="27"/>
                </a:lnTo>
                <a:lnTo>
                  <a:pt x="263" y="27"/>
                </a:lnTo>
                <a:lnTo>
                  <a:pt x="264" y="27"/>
                </a:lnTo>
                <a:lnTo>
                  <a:pt x="265" y="27"/>
                </a:lnTo>
                <a:lnTo>
                  <a:pt x="266" y="27"/>
                </a:lnTo>
                <a:lnTo>
                  <a:pt x="267" y="27"/>
                </a:lnTo>
                <a:lnTo>
                  <a:pt x="268" y="27"/>
                </a:lnTo>
                <a:lnTo>
                  <a:pt x="268" y="27"/>
                </a:lnTo>
                <a:moveTo>
                  <a:pt x="274" y="27"/>
                </a:moveTo>
                <a:lnTo>
                  <a:pt x="275" y="27"/>
                </a:lnTo>
                <a:lnTo>
                  <a:pt x="276" y="27"/>
                </a:lnTo>
                <a:lnTo>
                  <a:pt x="277" y="27"/>
                </a:lnTo>
                <a:lnTo>
                  <a:pt x="278" y="27"/>
                </a:lnTo>
                <a:lnTo>
                  <a:pt x="279" y="27"/>
                </a:lnTo>
                <a:lnTo>
                  <a:pt x="279" y="28"/>
                </a:lnTo>
                <a:lnTo>
                  <a:pt x="279" y="28"/>
                </a:lnTo>
              </a:path>
            </a:pathLst>
          </a:custGeom>
          <a:noFill/>
          <a:ln w="22225" cap="flat">
            <a:solidFill>
              <a:srgbClr val="548B5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0" name="Line 228">
            <a:extLst>
              <a:ext uri="{FF2B5EF4-FFF2-40B4-BE49-F238E27FC236}">
                <a16:creationId xmlns:a16="http://schemas.microsoft.com/office/drawing/2014/main" id="{B0D80BBD-AFBB-659F-5CDB-87B570D90E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0225" y="3715349"/>
            <a:ext cx="0" cy="3095625"/>
          </a:xfrm>
          <a:prstGeom prst="line">
            <a:avLst/>
          </a:prstGeom>
          <a:noFill/>
          <a:ln w="158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1" name="Rectangle 229">
            <a:extLst>
              <a:ext uri="{FF2B5EF4-FFF2-40B4-BE49-F238E27FC236}">
                <a16:creationId xmlns:a16="http://schemas.microsoft.com/office/drawing/2014/main" id="{83EE2593-301F-118A-2E4A-5C923022E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653" y="6593487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2" name="Rectangle 230">
            <a:extLst>
              <a:ext uri="{FF2B5EF4-FFF2-40B4-BE49-F238E27FC236}">
                <a16:creationId xmlns:a16="http://schemas.microsoft.com/office/drawing/2014/main" id="{A12A0617-BCC9-4B9C-6A09-60F876459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700" y="5855299"/>
            <a:ext cx="16671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3" name="Rectangle 231">
            <a:extLst>
              <a:ext uri="{FF2B5EF4-FFF2-40B4-BE49-F238E27FC236}">
                <a16:creationId xmlns:a16="http://schemas.microsoft.com/office/drawing/2014/main" id="{EBAFE6CE-446F-1293-9D30-AAE494669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700" y="5109174"/>
            <a:ext cx="16671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4" name="Rectangle 232">
            <a:extLst>
              <a:ext uri="{FF2B5EF4-FFF2-40B4-BE49-F238E27FC236}">
                <a16:creationId xmlns:a16="http://schemas.microsoft.com/office/drawing/2014/main" id="{F638B41F-8051-2E49-7FBA-58738C57D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700" y="4370987"/>
            <a:ext cx="16671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5" name="Line 233">
            <a:extLst>
              <a:ext uri="{FF2B5EF4-FFF2-40B4-BE49-F238E27FC236}">
                <a16:creationId xmlns:a16="http://schemas.microsoft.com/office/drawing/2014/main" id="{EB5346AE-8970-07C3-0A69-37200D91A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4188" y="6676037"/>
            <a:ext cx="46038" cy="0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" name="Line 234">
            <a:extLst>
              <a:ext uri="{FF2B5EF4-FFF2-40B4-BE49-F238E27FC236}">
                <a16:creationId xmlns:a16="http://schemas.microsoft.com/office/drawing/2014/main" id="{BD489485-B25F-204B-004E-09AF4696B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4188" y="5929912"/>
            <a:ext cx="46038" cy="0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7" name="Line 235">
            <a:extLst>
              <a:ext uri="{FF2B5EF4-FFF2-40B4-BE49-F238E27FC236}">
                <a16:creationId xmlns:a16="http://schemas.microsoft.com/office/drawing/2014/main" id="{343873D1-5B39-A1DF-38B8-9B724AB87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4188" y="5191724"/>
            <a:ext cx="46038" cy="0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8" name="Line 236">
            <a:extLst>
              <a:ext uri="{FF2B5EF4-FFF2-40B4-BE49-F238E27FC236}">
                <a16:creationId xmlns:a16="http://schemas.microsoft.com/office/drawing/2014/main" id="{A040FC7E-90D9-BB7A-44AF-6A0EE0034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4188" y="4445599"/>
            <a:ext cx="46038" cy="0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9" name="Line 237">
            <a:extLst>
              <a:ext uri="{FF2B5EF4-FFF2-40B4-BE49-F238E27FC236}">
                <a16:creationId xmlns:a16="http://schemas.microsoft.com/office/drawing/2014/main" id="{67AC48DD-CB06-A132-085C-12A7A9C4E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0225" y="6810974"/>
            <a:ext cx="2325688" cy="0"/>
          </a:xfrm>
          <a:prstGeom prst="line">
            <a:avLst/>
          </a:prstGeom>
          <a:noFill/>
          <a:ln w="158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0" name="Line 238">
            <a:extLst>
              <a:ext uri="{FF2B5EF4-FFF2-40B4-BE49-F238E27FC236}">
                <a16:creationId xmlns:a16="http://schemas.microsoft.com/office/drawing/2014/main" id="{3775B1AF-CA98-224B-5C8A-7F6947B477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5000" y="6810974"/>
            <a:ext cx="0" cy="53975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1" name="Line 239">
            <a:extLst>
              <a:ext uri="{FF2B5EF4-FFF2-40B4-BE49-F238E27FC236}">
                <a16:creationId xmlns:a16="http://schemas.microsoft.com/office/drawing/2014/main" id="{47F229E9-E0C9-7486-5CA9-821187725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4438" y="6810974"/>
            <a:ext cx="0" cy="53975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2" name="Line 240">
            <a:extLst>
              <a:ext uri="{FF2B5EF4-FFF2-40B4-BE49-F238E27FC236}">
                <a16:creationId xmlns:a16="http://schemas.microsoft.com/office/drawing/2014/main" id="{2BD92718-DDA6-106A-33E5-A85737BA0E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3875" y="6810974"/>
            <a:ext cx="0" cy="53975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3" name="Line 241">
            <a:extLst>
              <a:ext uri="{FF2B5EF4-FFF2-40B4-BE49-F238E27FC236}">
                <a16:creationId xmlns:a16="http://schemas.microsoft.com/office/drawing/2014/main" id="{5B014931-802E-7BDD-4C69-D65D09077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3313" y="6810974"/>
            <a:ext cx="0" cy="53975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4" name="Rectangle 242">
            <a:extLst>
              <a:ext uri="{FF2B5EF4-FFF2-40B4-BE49-F238E27FC236}">
                <a16:creationId xmlns:a16="http://schemas.microsoft.com/office/drawing/2014/main" id="{425A10EB-1595-9304-A6F9-2A86EF598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322" y="6879237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5" name="Rectangle 243">
            <a:extLst>
              <a:ext uri="{FF2B5EF4-FFF2-40B4-BE49-F238E27FC236}">
                <a16:creationId xmlns:a16="http://schemas.microsoft.com/office/drawing/2014/main" id="{7A8848AE-0794-64C6-FC36-9CE1C3F40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403" y="6879237"/>
            <a:ext cx="25006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6" name="Rectangle 244">
            <a:extLst>
              <a:ext uri="{FF2B5EF4-FFF2-40B4-BE49-F238E27FC236}">
                <a16:creationId xmlns:a16="http://schemas.microsoft.com/office/drawing/2014/main" id="{ACC9A793-810A-4A8B-C966-6F2FB21DA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8841" y="6879237"/>
            <a:ext cx="25006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" name="Rectangle 245">
            <a:extLst>
              <a:ext uri="{FF2B5EF4-FFF2-40B4-BE49-F238E27FC236}">
                <a16:creationId xmlns:a16="http://schemas.microsoft.com/office/drawing/2014/main" id="{D66C1FBB-F5E9-AB64-76E0-36F7899CE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278" y="6879237"/>
            <a:ext cx="25006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" name="Rectangle 246">
            <a:extLst>
              <a:ext uri="{FF2B5EF4-FFF2-40B4-BE49-F238E27FC236}">
                <a16:creationId xmlns:a16="http://schemas.microsoft.com/office/drawing/2014/main" id="{4578FE4B-2DC0-D480-B6EF-2668E39F8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463" y="7074499"/>
            <a:ext cx="5451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EE5CAAF-8F90-CDB0-7A5A-44560F829A83}"/>
              </a:ext>
            </a:extLst>
          </p:cNvPr>
          <p:cNvSpPr txBox="1"/>
          <p:nvPr/>
        </p:nvSpPr>
        <p:spPr>
          <a:xfrm>
            <a:off x="457051" y="3552164"/>
            <a:ext cx="81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c.</a:t>
            </a:r>
            <a:endParaRPr lang="en-US" sz="1600" b="1" dirty="0"/>
          </a:p>
        </p:txBody>
      </p:sp>
      <p:sp>
        <p:nvSpPr>
          <p:cNvPr id="275" name="Rectangle 251">
            <a:extLst>
              <a:ext uri="{FF2B5EF4-FFF2-40B4-BE49-F238E27FC236}">
                <a16:creationId xmlns:a16="http://schemas.microsoft.com/office/drawing/2014/main" id="{70F80280-20C1-9820-6EE4-8A0969CD9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8699500"/>
            <a:ext cx="4867275" cy="3040063"/>
          </a:xfrm>
          <a:prstGeom prst="rect">
            <a:avLst/>
          </a:prstGeom>
          <a:noFill/>
          <a:ln w="1270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01" name="Rectangle 277">
            <a:extLst>
              <a:ext uri="{FF2B5EF4-FFF2-40B4-BE49-F238E27FC236}">
                <a16:creationId xmlns:a16="http://schemas.microsoft.com/office/drawing/2014/main" id="{919471F1-A407-300D-BA43-F0CB5C973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271" y="4742778"/>
            <a:ext cx="8511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Etat de santé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2" name="Line 278">
            <a:extLst>
              <a:ext uri="{FF2B5EF4-FFF2-40B4-BE49-F238E27FC236}">
                <a16:creationId xmlns:a16="http://schemas.microsoft.com/office/drawing/2014/main" id="{EB840C66-515E-BEB1-06F6-FC7951B0C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9084" y="5045991"/>
            <a:ext cx="115888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03" name="Freeform 279">
            <a:extLst>
              <a:ext uri="{FF2B5EF4-FFF2-40B4-BE49-F238E27FC236}">
                <a16:creationId xmlns:a16="http://schemas.microsoft.com/office/drawing/2014/main" id="{13B85550-2BE7-2BA2-D0DF-44FC5A782529}"/>
              </a:ext>
            </a:extLst>
          </p:cNvPr>
          <p:cNvSpPr>
            <a:spLocks noEditPoints="1"/>
          </p:cNvSpPr>
          <p:nvPr/>
        </p:nvSpPr>
        <p:spPr bwMode="auto">
          <a:xfrm>
            <a:off x="9613374" y="5183151"/>
            <a:ext cx="96838" cy="0"/>
          </a:xfrm>
          <a:custGeom>
            <a:avLst/>
            <a:gdLst>
              <a:gd name="T0" fmla="*/ 0 w 16"/>
              <a:gd name="T1" fmla="*/ 9 w 16"/>
              <a:gd name="T2" fmla="*/ 12 w 1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6">
                <a:moveTo>
                  <a:pt x="9" y="0"/>
                </a:moveTo>
                <a:lnTo>
                  <a:pt x="12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04" name="Line 280">
            <a:extLst>
              <a:ext uri="{FF2B5EF4-FFF2-40B4-BE49-F238E27FC236}">
                <a16:creationId xmlns:a16="http://schemas.microsoft.com/office/drawing/2014/main" id="{178C78E9-647F-1C37-70D6-211EC3AD5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2109" y="5325391"/>
            <a:ext cx="428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05" name="Freeform 281">
            <a:extLst>
              <a:ext uri="{FF2B5EF4-FFF2-40B4-BE49-F238E27FC236}">
                <a16:creationId xmlns:a16="http://schemas.microsoft.com/office/drawing/2014/main" id="{90BF1EBA-37CC-F1BC-8845-AE108451313D}"/>
              </a:ext>
            </a:extLst>
          </p:cNvPr>
          <p:cNvSpPr>
            <a:spLocks/>
          </p:cNvSpPr>
          <p:nvPr/>
        </p:nvSpPr>
        <p:spPr bwMode="auto">
          <a:xfrm>
            <a:off x="9615596" y="5466678"/>
            <a:ext cx="79375" cy="0"/>
          </a:xfrm>
          <a:custGeom>
            <a:avLst/>
            <a:gdLst>
              <a:gd name="T0" fmla="*/ 0 w 13"/>
              <a:gd name="T1" fmla="*/ 6 w 13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3">
                <a:moveTo>
                  <a:pt x="6" y="0"/>
                </a:move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06" name="Rectangle 282">
            <a:extLst>
              <a:ext uri="{FF2B5EF4-FFF2-40B4-BE49-F238E27FC236}">
                <a16:creationId xmlns:a16="http://schemas.microsoft.com/office/drawing/2014/main" id="{E9C17DD0-E672-1730-F38B-546A93ED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046" y="4985666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" name="Rectangle 283">
            <a:extLst>
              <a:ext uri="{FF2B5EF4-FFF2-40B4-BE49-F238E27FC236}">
                <a16:creationId xmlns:a16="http://schemas.microsoft.com/office/drawing/2014/main" id="{A453A228-D0E1-7E71-0B05-2697D55DD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046" y="5125366"/>
            <a:ext cx="785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" name="Rectangle 284">
            <a:extLst>
              <a:ext uri="{FF2B5EF4-FFF2-40B4-BE49-F238E27FC236}">
                <a16:creationId xmlns:a16="http://schemas.microsoft.com/office/drawing/2014/main" id="{EF78B1B3-59BB-B604-6860-3CF88D4FB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046" y="5265066"/>
            <a:ext cx="4328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" name="Rectangle 285">
            <a:extLst>
              <a:ext uri="{FF2B5EF4-FFF2-40B4-BE49-F238E27FC236}">
                <a16:creationId xmlns:a16="http://schemas.microsoft.com/office/drawing/2014/main" id="{FA14D983-8A07-4CA1-AF35-AD1CC8AC4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046" y="5404766"/>
            <a:ext cx="8496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0" name="Freeform 279">
            <a:extLst>
              <a:ext uri="{FF2B5EF4-FFF2-40B4-BE49-F238E27FC236}">
                <a16:creationId xmlns:a16="http://schemas.microsoft.com/office/drawing/2014/main" id="{1A36900F-6450-064B-32BD-077D1C622F02}"/>
              </a:ext>
            </a:extLst>
          </p:cNvPr>
          <p:cNvSpPr>
            <a:spLocks noEditPoints="1"/>
          </p:cNvSpPr>
          <p:nvPr/>
        </p:nvSpPr>
        <p:spPr bwMode="auto">
          <a:xfrm>
            <a:off x="9573051" y="5184738"/>
            <a:ext cx="96838" cy="0"/>
          </a:xfrm>
          <a:custGeom>
            <a:avLst/>
            <a:gdLst>
              <a:gd name="T0" fmla="*/ 0 w 16"/>
              <a:gd name="T1" fmla="*/ 9 w 16"/>
              <a:gd name="T2" fmla="*/ 12 w 1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6">
                <a:moveTo>
                  <a:pt x="9" y="0"/>
                </a:moveTo>
                <a:lnTo>
                  <a:pt x="12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21" name="Freeform 279">
            <a:extLst>
              <a:ext uri="{FF2B5EF4-FFF2-40B4-BE49-F238E27FC236}">
                <a16:creationId xmlns:a16="http://schemas.microsoft.com/office/drawing/2014/main" id="{3EDE67D7-13F5-5B52-7323-97348157910E}"/>
              </a:ext>
            </a:extLst>
          </p:cNvPr>
          <p:cNvSpPr>
            <a:spLocks noEditPoints="1"/>
          </p:cNvSpPr>
          <p:nvPr/>
        </p:nvSpPr>
        <p:spPr bwMode="auto">
          <a:xfrm>
            <a:off x="9534130" y="5184738"/>
            <a:ext cx="96838" cy="0"/>
          </a:xfrm>
          <a:custGeom>
            <a:avLst/>
            <a:gdLst>
              <a:gd name="T0" fmla="*/ 0 w 16"/>
              <a:gd name="T1" fmla="*/ 9 w 16"/>
              <a:gd name="T2" fmla="*/ 12 w 1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6">
                <a:moveTo>
                  <a:pt x="9" y="0"/>
                </a:moveTo>
                <a:lnTo>
                  <a:pt x="12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22" name="Line 280">
            <a:extLst>
              <a:ext uri="{FF2B5EF4-FFF2-40B4-BE49-F238E27FC236}">
                <a16:creationId xmlns:a16="http://schemas.microsoft.com/office/drawing/2014/main" id="{20FCFF86-1E4C-F4B2-C086-AD035E1C3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9402" y="5325391"/>
            <a:ext cx="428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23" name="Line 280">
            <a:extLst>
              <a:ext uri="{FF2B5EF4-FFF2-40B4-BE49-F238E27FC236}">
                <a16:creationId xmlns:a16="http://schemas.microsoft.com/office/drawing/2014/main" id="{849D375E-82B9-1DB3-2BE1-1C6BF1856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94931" y="5485411"/>
            <a:ext cx="57178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24" name="Freeform 279">
            <a:extLst>
              <a:ext uri="{FF2B5EF4-FFF2-40B4-BE49-F238E27FC236}">
                <a16:creationId xmlns:a16="http://schemas.microsoft.com/office/drawing/2014/main" id="{1F6C8DF3-6B42-D26C-2A6C-7269A7F6D453}"/>
              </a:ext>
            </a:extLst>
          </p:cNvPr>
          <p:cNvSpPr>
            <a:spLocks noEditPoints="1"/>
          </p:cNvSpPr>
          <p:nvPr/>
        </p:nvSpPr>
        <p:spPr bwMode="auto">
          <a:xfrm>
            <a:off x="9619855" y="5485411"/>
            <a:ext cx="96838" cy="0"/>
          </a:xfrm>
          <a:custGeom>
            <a:avLst/>
            <a:gdLst>
              <a:gd name="T0" fmla="*/ 0 w 16"/>
              <a:gd name="T1" fmla="*/ 9 w 16"/>
              <a:gd name="T2" fmla="*/ 12 w 1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6">
                <a:moveTo>
                  <a:pt x="9" y="0"/>
                </a:moveTo>
                <a:lnTo>
                  <a:pt x="12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3" name="Rectangle 301">
            <a:extLst>
              <a:ext uri="{FF2B5EF4-FFF2-40B4-BE49-F238E27FC236}">
                <a16:creationId xmlns:a16="http://schemas.microsoft.com/office/drawing/2014/main" id="{9DFDF4C5-329A-B7AD-80B3-DA302347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7586663"/>
            <a:ext cx="8986838" cy="3092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4" name="Freeform 302">
            <a:extLst>
              <a:ext uri="{FF2B5EF4-FFF2-40B4-BE49-F238E27FC236}">
                <a16:creationId xmlns:a16="http://schemas.microsoft.com/office/drawing/2014/main" id="{1E7EA845-C21B-2B51-67BF-6D7896C436F0}"/>
              </a:ext>
            </a:extLst>
          </p:cNvPr>
          <p:cNvSpPr>
            <a:spLocks/>
          </p:cNvSpPr>
          <p:nvPr/>
        </p:nvSpPr>
        <p:spPr bwMode="auto">
          <a:xfrm>
            <a:off x="1477963" y="7721600"/>
            <a:ext cx="8167688" cy="2822575"/>
          </a:xfrm>
          <a:custGeom>
            <a:avLst/>
            <a:gdLst>
              <a:gd name="T0" fmla="*/ 14 w 1019"/>
              <a:gd name="T1" fmla="*/ 336 h 375"/>
              <a:gd name="T2" fmla="*/ 31 w 1019"/>
              <a:gd name="T3" fmla="*/ 303 h 375"/>
              <a:gd name="T4" fmla="*/ 48 w 1019"/>
              <a:gd name="T5" fmla="*/ 239 h 375"/>
              <a:gd name="T6" fmla="*/ 64 w 1019"/>
              <a:gd name="T7" fmla="*/ 142 h 375"/>
              <a:gd name="T8" fmla="*/ 81 w 1019"/>
              <a:gd name="T9" fmla="*/ 38 h 375"/>
              <a:gd name="T10" fmla="*/ 98 w 1019"/>
              <a:gd name="T11" fmla="*/ 3 h 375"/>
              <a:gd name="T12" fmla="*/ 115 w 1019"/>
              <a:gd name="T13" fmla="*/ 82 h 375"/>
              <a:gd name="T14" fmla="*/ 132 w 1019"/>
              <a:gd name="T15" fmla="*/ 198 h 375"/>
              <a:gd name="T16" fmla="*/ 148 w 1019"/>
              <a:gd name="T17" fmla="*/ 271 h 375"/>
              <a:gd name="T18" fmla="*/ 165 w 1019"/>
              <a:gd name="T19" fmla="*/ 301 h 375"/>
              <a:gd name="T20" fmla="*/ 182 w 1019"/>
              <a:gd name="T21" fmla="*/ 312 h 375"/>
              <a:gd name="T22" fmla="*/ 199 w 1019"/>
              <a:gd name="T23" fmla="*/ 315 h 375"/>
              <a:gd name="T24" fmla="*/ 216 w 1019"/>
              <a:gd name="T25" fmla="*/ 316 h 375"/>
              <a:gd name="T26" fmla="*/ 232 w 1019"/>
              <a:gd name="T27" fmla="*/ 316 h 375"/>
              <a:gd name="T28" fmla="*/ 249 w 1019"/>
              <a:gd name="T29" fmla="*/ 316 h 375"/>
              <a:gd name="T30" fmla="*/ 266 w 1019"/>
              <a:gd name="T31" fmla="*/ 315 h 375"/>
              <a:gd name="T32" fmla="*/ 283 w 1019"/>
              <a:gd name="T33" fmla="*/ 314 h 375"/>
              <a:gd name="T34" fmla="*/ 300 w 1019"/>
              <a:gd name="T35" fmla="*/ 312 h 375"/>
              <a:gd name="T36" fmla="*/ 316 w 1019"/>
              <a:gd name="T37" fmla="*/ 310 h 375"/>
              <a:gd name="T38" fmla="*/ 333 w 1019"/>
              <a:gd name="T39" fmla="*/ 308 h 375"/>
              <a:gd name="T40" fmla="*/ 350 w 1019"/>
              <a:gd name="T41" fmla="*/ 306 h 375"/>
              <a:gd name="T42" fmla="*/ 367 w 1019"/>
              <a:gd name="T43" fmla="*/ 303 h 375"/>
              <a:gd name="T44" fmla="*/ 384 w 1019"/>
              <a:gd name="T45" fmla="*/ 301 h 375"/>
              <a:gd name="T46" fmla="*/ 400 w 1019"/>
              <a:gd name="T47" fmla="*/ 299 h 375"/>
              <a:gd name="T48" fmla="*/ 417 w 1019"/>
              <a:gd name="T49" fmla="*/ 297 h 375"/>
              <a:gd name="T50" fmla="*/ 434 w 1019"/>
              <a:gd name="T51" fmla="*/ 296 h 375"/>
              <a:gd name="T52" fmla="*/ 451 w 1019"/>
              <a:gd name="T53" fmla="*/ 295 h 375"/>
              <a:gd name="T54" fmla="*/ 468 w 1019"/>
              <a:gd name="T55" fmla="*/ 294 h 375"/>
              <a:gd name="T56" fmla="*/ 484 w 1019"/>
              <a:gd name="T57" fmla="*/ 294 h 375"/>
              <a:gd name="T58" fmla="*/ 501 w 1019"/>
              <a:gd name="T59" fmla="*/ 294 h 375"/>
              <a:gd name="T60" fmla="*/ 518 w 1019"/>
              <a:gd name="T61" fmla="*/ 294 h 375"/>
              <a:gd name="T62" fmla="*/ 535 w 1019"/>
              <a:gd name="T63" fmla="*/ 295 h 375"/>
              <a:gd name="T64" fmla="*/ 552 w 1019"/>
              <a:gd name="T65" fmla="*/ 295 h 375"/>
              <a:gd name="T66" fmla="*/ 568 w 1019"/>
              <a:gd name="T67" fmla="*/ 296 h 375"/>
              <a:gd name="T68" fmla="*/ 585 w 1019"/>
              <a:gd name="T69" fmla="*/ 296 h 375"/>
              <a:gd name="T70" fmla="*/ 602 w 1019"/>
              <a:gd name="T71" fmla="*/ 297 h 375"/>
              <a:gd name="T72" fmla="*/ 619 w 1019"/>
              <a:gd name="T73" fmla="*/ 297 h 375"/>
              <a:gd name="T74" fmla="*/ 636 w 1019"/>
              <a:gd name="T75" fmla="*/ 297 h 375"/>
              <a:gd name="T76" fmla="*/ 652 w 1019"/>
              <a:gd name="T77" fmla="*/ 298 h 375"/>
              <a:gd name="T78" fmla="*/ 669 w 1019"/>
              <a:gd name="T79" fmla="*/ 298 h 375"/>
              <a:gd name="T80" fmla="*/ 686 w 1019"/>
              <a:gd name="T81" fmla="*/ 298 h 375"/>
              <a:gd name="T82" fmla="*/ 703 w 1019"/>
              <a:gd name="T83" fmla="*/ 298 h 375"/>
              <a:gd name="T84" fmla="*/ 720 w 1019"/>
              <a:gd name="T85" fmla="*/ 298 h 375"/>
              <a:gd name="T86" fmla="*/ 736 w 1019"/>
              <a:gd name="T87" fmla="*/ 298 h 375"/>
              <a:gd name="T88" fmla="*/ 753 w 1019"/>
              <a:gd name="T89" fmla="*/ 298 h 375"/>
              <a:gd name="T90" fmla="*/ 770 w 1019"/>
              <a:gd name="T91" fmla="*/ 298 h 375"/>
              <a:gd name="T92" fmla="*/ 787 w 1019"/>
              <a:gd name="T93" fmla="*/ 298 h 375"/>
              <a:gd name="T94" fmla="*/ 804 w 1019"/>
              <a:gd name="T95" fmla="*/ 298 h 375"/>
              <a:gd name="T96" fmla="*/ 820 w 1019"/>
              <a:gd name="T97" fmla="*/ 297 h 375"/>
              <a:gd name="T98" fmla="*/ 837 w 1019"/>
              <a:gd name="T99" fmla="*/ 297 h 375"/>
              <a:gd name="T100" fmla="*/ 854 w 1019"/>
              <a:gd name="T101" fmla="*/ 297 h 375"/>
              <a:gd name="T102" fmla="*/ 871 w 1019"/>
              <a:gd name="T103" fmla="*/ 297 h 375"/>
              <a:gd name="T104" fmla="*/ 888 w 1019"/>
              <a:gd name="T105" fmla="*/ 297 h 375"/>
              <a:gd name="T106" fmla="*/ 904 w 1019"/>
              <a:gd name="T107" fmla="*/ 297 h 375"/>
              <a:gd name="T108" fmla="*/ 921 w 1019"/>
              <a:gd name="T109" fmla="*/ 297 h 375"/>
              <a:gd name="T110" fmla="*/ 938 w 1019"/>
              <a:gd name="T111" fmla="*/ 297 h 375"/>
              <a:gd name="T112" fmla="*/ 955 w 1019"/>
              <a:gd name="T113" fmla="*/ 297 h 375"/>
              <a:gd name="T114" fmla="*/ 972 w 1019"/>
              <a:gd name="T115" fmla="*/ 297 h 375"/>
              <a:gd name="T116" fmla="*/ 988 w 1019"/>
              <a:gd name="T117" fmla="*/ 297 h 375"/>
              <a:gd name="T118" fmla="*/ 1005 w 1019"/>
              <a:gd name="T119" fmla="*/ 29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19" h="375">
                <a:moveTo>
                  <a:pt x="0" y="375"/>
                </a:moveTo>
                <a:lnTo>
                  <a:pt x="3" y="339"/>
                </a:lnTo>
                <a:lnTo>
                  <a:pt x="6" y="341"/>
                </a:lnTo>
                <a:lnTo>
                  <a:pt x="8" y="341"/>
                </a:lnTo>
                <a:lnTo>
                  <a:pt x="11" y="339"/>
                </a:lnTo>
                <a:lnTo>
                  <a:pt x="14" y="336"/>
                </a:lnTo>
                <a:lnTo>
                  <a:pt x="17" y="333"/>
                </a:lnTo>
                <a:lnTo>
                  <a:pt x="20" y="328"/>
                </a:lnTo>
                <a:lnTo>
                  <a:pt x="22" y="323"/>
                </a:lnTo>
                <a:lnTo>
                  <a:pt x="25" y="317"/>
                </a:lnTo>
                <a:lnTo>
                  <a:pt x="28" y="310"/>
                </a:lnTo>
                <a:lnTo>
                  <a:pt x="31" y="303"/>
                </a:lnTo>
                <a:lnTo>
                  <a:pt x="34" y="294"/>
                </a:lnTo>
                <a:lnTo>
                  <a:pt x="36" y="285"/>
                </a:lnTo>
                <a:lnTo>
                  <a:pt x="39" y="275"/>
                </a:lnTo>
                <a:lnTo>
                  <a:pt x="42" y="264"/>
                </a:lnTo>
                <a:lnTo>
                  <a:pt x="45" y="252"/>
                </a:lnTo>
                <a:lnTo>
                  <a:pt x="48" y="239"/>
                </a:lnTo>
                <a:lnTo>
                  <a:pt x="50" y="225"/>
                </a:lnTo>
                <a:lnTo>
                  <a:pt x="53" y="210"/>
                </a:lnTo>
                <a:lnTo>
                  <a:pt x="56" y="194"/>
                </a:lnTo>
                <a:lnTo>
                  <a:pt x="59" y="177"/>
                </a:lnTo>
                <a:lnTo>
                  <a:pt x="62" y="160"/>
                </a:lnTo>
                <a:lnTo>
                  <a:pt x="64" y="142"/>
                </a:lnTo>
                <a:lnTo>
                  <a:pt x="67" y="124"/>
                </a:lnTo>
                <a:lnTo>
                  <a:pt x="70" y="105"/>
                </a:lnTo>
                <a:lnTo>
                  <a:pt x="73" y="87"/>
                </a:lnTo>
                <a:lnTo>
                  <a:pt x="76" y="69"/>
                </a:lnTo>
                <a:lnTo>
                  <a:pt x="78" y="53"/>
                </a:lnTo>
                <a:lnTo>
                  <a:pt x="81" y="38"/>
                </a:lnTo>
                <a:lnTo>
                  <a:pt x="84" y="25"/>
                </a:lnTo>
                <a:lnTo>
                  <a:pt x="87" y="14"/>
                </a:lnTo>
                <a:lnTo>
                  <a:pt x="90" y="6"/>
                </a:lnTo>
                <a:lnTo>
                  <a:pt x="92" y="2"/>
                </a:lnTo>
                <a:lnTo>
                  <a:pt x="95" y="0"/>
                </a:lnTo>
                <a:lnTo>
                  <a:pt x="98" y="3"/>
                </a:lnTo>
                <a:lnTo>
                  <a:pt x="101" y="9"/>
                </a:lnTo>
                <a:lnTo>
                  <a:pt x="104" y="18"/>
                </a:lnTo>
                <a:lnTo>
                  <a:pt x="106" y="30"/>
                </a:lnTo>
                <a:lnTo>
                  <a:pt x="109" y="46"/>
                </a:lnTo>
                <a:lnTo>
                  <a:pt x="112" y="63"/>
                </a:lnTo>
                <a:lnTo>
                  <a:pt x="115" y="82"/>
                </a:lnTo>
                <a:lnTo>
                  <a:pt x="118" y="102"/>
                </a:lnTo>
                <a:lnTo>
                  <a:pt x="120" y="122"/>
                </a:lnTo>
                <a:lnTo>
                  <a:pt x="123" y="142"/>
                </a:lnTo>
                <a:lnTo>
                  <a:pt x="126" y="162"/>
                </a:lnTo>
                <a:lnTo>
                  <a:pt x="129" y="180"/>
                </a:lnTo>
                <a:lnTo>
                  <a:pt x="132" y="198"/>
                </a:lnTo>
                <a:lnTo>
                  <a:pt x="134" y="214"/>
                </a:lnTo>
                <a:lnTo>
                  <a:pt x="137" y="228"/>
                </a:lnTo>
                <a:lnTo>
                  <a:pt x="140" y="241"/>
                </a:lnTo>
                <a:lnTo>
                  <a:pt x="143" y="252"/>
                </a:lnTo>
                <a:lnTo>
                  <a:pt x="146" y="262"/>
                </a:lnTo>
                <a:lnTo>
                  <a:pt x="148" y="271"/>
                </a:lnTo>
                <a:lnTo>
                  <a:pt x="151" y="278"/>
                </a:lnTo>
                <a:lnTo>
                  <a:pt x="154" y="284"/>
                </a:lnTo>
                <a:lnTo>
                  <a:pt x="157" y="290"/>
                </a:lnTo>
                <a:lnTo>
                  <a:pt x="160" y="294"/>
                </a:lnTo>
                <a:lnTo>
                  <a:pt x="162" y="298"/>
                </a:lnTo>
                <a:lnTo>
                  <a:pt x="165" y="301"/>
                </a:lnTo>
                <a:lnTo>
                  <a:pt x="168" y="304"/>
                </a:lnTo>
                <a:lnTo>
                  <a:pt x="171" y="306"/>
                </a:lnTo>
                <a:lnTo>
                  <a:pt x="174" y="308"/>
                </a:lnTo>
                <a:lnTo>
                  <a:pt x="176" y="309"/>
                </a:lnTo>
                <a:lnTo>
                  <a:pt x="179" y="311"/>
                </a:lnTo>
                <a:lnTo>
                  <a:pt x="182" y="312"/>
                </a:lnTo>
                <a:lnTo>
                  <a:pt x="185" y="313"/>
                </a:lnTo>
                <a:lnTo>
                  <a:pt x="188" y="313"/>
                </a:lnTo>
                <a:lnTo>
                  <a:pt x="190" y="314"/>
                </a:lnTo>
                <a:lnTo>
                  <a:pt x="193" y="314"/>
                </a:lnTo>
                <a:lnTo>
                  <a:pt x="196" y="315"/>
                </a:lnTo>
                <a:lnTo>
                  <a:pt x="199" y="315"/>
                </a:lnTo>
                <a:lnTo>
                  <a:pt x="202" y="315"/>
                </a:lnTo>
                <a:lnTo>
                  <a:pt x="204" y="316"/>
                </a:lnTo>
                <a:lnTo>
                  <a:pt x="207" y="316"/>
                </a:lnTo>
                <a:lnTo>
                  <a:pt x="210" y="316"/>
                </a:lnTo>
                <a:lnTo>
                  <a:pt x="213" y="316"/>
                </a:lnTo>
                <a:lnTo>
                  <a:pt x="216" y="316"/>
                </a:lnTo>
                <a:lnTo>
                  <a:pt x="218" y="316"/>
                </a:lnTo>
                <a:lnTo>
                  <a:pt x="221" y="316"/>
                </a:lnTo>
                <a:lnTo>
                  <a:pt x="224" y="316"/>
                </a:lnTo>
                <a:lnTo>
                  <a:pt x="227" y="316"/>
                </a:lnTo>
                <a:lnTo>
                  <a:pt x="230" y="316"/>
                </a:lnTo>
                <a:lnTo>
                  <a:pt x="232" y="316"/>
                </a:lnTo>
                <a:lnTo>
                  <a:pt x="235" y="316"/>
                </a:lnTo>
                <a:lnTo>
                  <a:pt x="238" y="316"/>
                </a:lnTo>
                <a:lnTo>
                  <a:pt x="241" y="316"/>
                </a:lnTo>
                <a:lnTo>
                  <a:pt x="244" y="316"/>
                </a:lnTo>
                <a:lnTo>
                  <a:pt x="246" y="316"/>
                </a:lnTo>
                <a:lnTo>
                  <a:pt x="249" y="316"/>
                </a:lnTo>
                <a:lnTo>
                  <a:pt x="252" y="316"/>
                </a:lnTo>
                <a:lnTo>
                  <a:pt x="255" y="316"/>
                </a:lnTo>
                <a:lnTo>
                  <a:pt x="258" y="315"/>
                </a:lnTo>
                <a:lnTo>
                  <a:pt x="260" y="315"/>
                </a:lnTo>
                <a:lnTo>
                  <a:pt x="263" y="315"/>
                </a:lnTo>
                <a:lnTo>
                  <a:pt x="266" y="315"/>
                </a:lnTo>
                <a:lnTo>
                  <a:pt x="269" y="315"/>
                </a:lnTo>
                <a:lnTo>
                  <a:pt x="272" y="315"/>
                </a:lnTo>
                <a:lnTo>
                  <a:pt x="274" y="314"/>
                </a:lnTo>
                <a:lnTo>
                  <a:pt x="277" y="314"/>
                </a:lnTo>
                <a:lnTo>
                  <a:pt x="280" y="314"/>
                </a:lnTo>
                <a:lnTo>
                  <a:pt x="283" y="314"/>
                </a:lnTo>
                <a:lnTo>
                  <a:pt x="286" y="313"/>
                </a:lnTo>
                <a:lnTo>
                  <a:pt x="288" y="313"/>
                </a:lnTo>
                <a:lnTo>
                  <a:pt x="291" y="313"/>
                </a:lnTo>
                <a:lnTo>
                  <a:pt x="294" y="313"/>
                </a:lnTo>
                <a:lnTo>
                  <a:pt x="297" y="312"/>
                </a:lnTo>
                <a:lnTo>
                  <a:pt x="300" y="312"/>
                </a:lnTo>
                <a:lnTo>
                  <a:pt x="302" y="312"/>
                </a:lnTo>
                <a:lnTo>
                  <a:pt x="305" y="311"/>
                </a:lnTo>
                <a:lnTo>
                  <a:pt x="308" y="311"/>
                </a:lnTo>
                <a:lnTo>
                  <a:pt x="311" y="311"/>
                </a:lnTo>
                <a:lnTo>
                  <a:pt x="314" y="311"/>
                </a:lnTo>
                <a:lnTo>
                  <a:pt x="316" y="310"/>
                </a:lnTo>
                <a:lnTo>
                  <a:pt x="319" y="310"/>
                </a:lnTo>
                <a:lnTo>
                  <a:pt x="322" y="309"/>
                </a:lnTo>
                <a:lnTo>
                  <a:pt x="325" y="309"/>
                </a:lnTo>
                <a:lnTo>
                  <a:pt x="328" y="309"/>
                </a:lnTo>
                <a:lnTo>
                  <a:pt x="330" y="308"/>
                </a:lnTo>
                <a:lnTo>
                  <a:pt x="333" y="308"/>
                </a:lnTo>
                <a:lnTo>
                  <a:pt x="336" y="308"/>
                </a:lnTo>
                <a:lnTo>
                  <a:pt x="339" y="307"/>
                </a:lnTo>
                <a:lnTo>
                  <a:pt x="342" y="307"/>
                </a:lnTo>
                <a:lnTo>
                  <a:pt x="344" y="307"/>
                </a:lnTo>
                <a:lnTo>
                  <a:pt x="347" y="306"/>
                </a:lnTo>
                <a:lnTo>
                  <a:pt x="350" y="306"/>
                </a:lnTo>
                <a:lnTo>
                  <a:pt x="353" y="305"/>
                </a:lnTo>
                <a:lnTo>
                  <a:pt x="356" y="305"/>
                </a:lnTo>
                <a:lnTo>
                  <a:pt x="358" y="305"/>
                </a:lnTo>
                <a:lnTo>
                  <a:pt x="361" y="304"/>
                </a:lnTo>
                <a:lnTo>
                  <a:pt x="364" y="304"/>
                </a:lnTo>
                <a:lnTo>
                  <a:pt x="367" y="303"/>
                </a:lnTo>
                <a:lnTo>
                  <a:pt x="370" y="303"/>
                </a:lnTo>
                <a:lnTo>
                  <a:pt x="372" y="303"/>
                </a:lnTo>
                <a:lnTo>
                  <a:pt x="375" y="302"/>
                </a:lnTo>
                <a:lnTo>
                  <a:pt x="378" y="302"/>
                </a:lnTo>
                <a:lnTo>
                  <a:pt x="381" y="301"/>
                </a:lnTo>
                <a:lnTo>
                  <a:pt x="384" y="301"/>
                </a:lnTo>
                <a:lnTo>
                  <a:pt x="386" y="301"/>
                </a:lnTo>
                <a:lnTo>
                  <a:pt x="389" y="300"/>
                </a:lnTo>
                <a:lnTo>
                  <a:pt x="392" y="300"/>
                </a:lnTo>
                <a:lnTo>
                  <a:pt x="395" y="300"/>
                </a:lnTo>
                <a:lnTo>
                  <a:pt x="398" y="299"/>
                </a:lnTo>
                <a:lnTo>
                  <a:pt x="400" y="299"/>
                </a:lnTo>
                <a:lnTo>
                  <a:pt x="403" y="299"/>
                </a:lnTo>
                <a:lnTo>
                  <a:pt x="406" y="298"/>
                </a:lnTo>
                <a:lnTo>
                  <a:pt x="409" y="298"/>
                </a:lnTo>
                <a:lnTo>
                  <a:pt x="412" y="298"/>
                </a:lnTo>
                <a:lnTo>
                  <a:pt x="414" y="297"/>
                </a:lnTo>
                <a:lnTo>
                  <a:pt x="417" y="297"/>
                </a:lnTo>
                <a:lnTo>
                  <a:pt x="420" y="297"/>
                </a:lnTo>
                <a:lnTo>
                  <a:pt x="423" y="297"/>
                </a:lnTo>
                <a:lnTo>
                  <a:pt x="426" y="296"/>
                </a:lnTo>
                <a:lnTo>
                  <a:pt x="428" y="296"/>
                </a:lnTo>
                <a:lnTo>
                  <a:pt x="431" y="296"/>
                </a:lnTo>
                <a:lnTo>
                  <a:pt x="434" y="296"/>
                </a:lnTo>
                <a:lnTo>
                  <a:pt x="437" y="296"/>
                </a:lnTo>
                <a:lnTo>
                  <a:pt x="440" y="295"/>
                </a:lnTo>
                <a:lnTo>
                  <a:pt x="442" y="295"/>
                </a:lnTo>
                <a:lnTo>
                  <a:pt x="445" y="295"/>
                </a:lnTo>
                <a:lnTo>
                  <a:pt x="448" y="295"/>
                </a:lnTo>
                <a:lnTo>
                  <a:pt x="451" y="295"/>
                </a:lnTo>
                <a:lnTo>
                  <a:pt x="454" y="295"/>
                </a:lnTo>
                <a:lnTo>
                  <a:pt x="456" y="294"/>
                </a:lnTo>
                <a:lnTo>
                  <a:pt x="459" y="294"/>
                </a:lnTo>
                <a:lnTo>
                  <a:pt x="462" y="294"/>
                </a:lnTo>
                <a:lnTo>
                  <a:pt x="465" y="294"/>
                </a:lnTo>
                <a:lnTo>
                  <a:pt x="468" y="294"/>
                </a:lnTo>
                <a:lnTo>
                  <a:pt x="470" y="294"/>
                </a:lnTo>
                <a:lnTo>
                  <a:pt x="473" y="294"/>
                </a:lnTo>
                <a:lnTo>
                  <a:pt x="476" y="294"/>
                </a:lnTo>
                <a:lnTo>
                  <a:pt x="479" y="294"/>
                </a:lnTo>
                <a:lnTo>
                  <a:pt x="482" y="294"/>
                </a:lnTo>
                <a:lnTo>
                  <a:pt x="484" y="294"/>
                </a:lnTo>
                <a:lnTo>
                  <a:pt x="487" y="294"/>
                </a:lnTo>
                <a:lnTo>
                  <a:pt x="490" y="294"/>
                </a:lnTo>
                <a:lnTo>
                  <a:pt x="493" y="294"/>
                </a:lnTo>
                <a:lnTo>
                  <a:pt x="496" y="294"/>
                </a:lnTo>
                <a:lnTo>
                  <a:pt x="498" y="294"/>
                </a:lnTo>
                <a:lnTo>
                  <a:pt x="501" y="294"/>
                </a:lnTo>
                <a:lnTo>
                  <a:pt x="504" y="294"/>
                </a:lnTo>
                <a:lnTo>
                  <a:pt x="507" y="294"/>
                </a:lnTo>
                <a:lnTo>
                  <a:pt x="510" y="294"/>
                </a:lnTo>
                <a:lnTo>
                  <a:pt x="512" y="294"/>
                </a:lnTo>
                <a:lnTo>
                  <a:pt x="515" y="294"/>
                </a:lnTo>
                <a:lnTo>
                  <a:pt x="518" y="294"/>
                </a:lnTo>
                <a:lnTo>
                  <a:pt x="521" y="294"/>
                </a:lnTo>
                <a:lnTo>
                  <a:pt x="524" y="294"/>
                </a:lnTo>
                <a:lnTo>
                  <a:pt x="526" y="294"/>
                </a:lnTo>
                <a:lnTo>
                  <a:pt x="529" y="294"/>
                </a:lnTo>
                <a:lnTo>
                  <a:pt x="532" y="294"/>
                </a:lnTo>
                <a:lnTo>
                  <a:pt x="535" y="295"/>
                </a:lnTo>
                <a:lnTo>
                  <a:pt x="538" y="295"/>
                </a:lnTo>
                <a:lnTo>
                  <a:pt x="540" y="295"/>
                </a:lnTo>
                <a:lnTo>
                  <a:pt x="543" y="295"/>
                </a:lnTo>
                <a:lnTo>
                  <a:pt x="546" y="295"/>
                </a:lnTo>
                <a:lnTo>
                  <a:pt x="549" y="295"/>
                </a:lnTo>
                <a:lnTo>
                  <a:pt x="552" y="295"/>
                </a:lnTo>
                <a:lnTo>
                  <a:pt x="554" y="295"/>
                </a:lnTo>
                <a:lnTo>
                  <a:pt x="557" y="295"/>
                </a:lnTo>
                <a:lnTo>
                  <a:pt x="560" y="295"/>
                </a:lnTo>
                <a:lnTo>
                  <a:pt x="563" y="295"/>
                </a:lnTo>
                <a:lnTo>
                  <a:pt x="566" y="296"/>
                </a:lnTo>
                <a:lnTo>
                  <a:pt x="568" y="296"/>
                </a:lnTo>
                <a:lnTo>
                  <a:pt x="571" y="296"/>
                </a:lnTo>
                <a:lnTo>
                  <a:pt x="574" y="296"/>
                </a:lnTo>
                <a:lnTo>
                  <a:pt x="577" y="296"/>
                </a:lnTo>
                <a:lnTo>
                  <a:pt x="580" y="296"/>
                </a:lnTo>
                <a:lnTo>
                  <a:pt x="582" y="296"/>
                </a:lnTo>
                <a:lnTo>
                  <a:pt x="585" y="296"/>
                </a:lnTo>
                <a:lnTo>
                  <a:pt x="588" y="296"/>
                </a:lnTo>
                <a:lnTo>
                  <a:pt x="591" y="296"/>
                </a:lnTo>
                <a:lnTo>
                  <a:pt x="594" y="296"/>
                </a:lnTo>
                <a:lnTo>
                  <a:pt x="596" y="296"/>
                </a:lnTo>
                <a:lnTo>
                  <a:pt x="599" y="297"/>
                </a:lnTo>
                <a:lnTo>
                  <a:pt x="602" y="297"/>
                </a:lnTo>
                <a:lnTo>
                  <a:pt x="605" y="297"/>
                </a:lnTo>
                <a:lnTo>
                  <a:pt x="608" y="297"/>
                </a:lnTo>
                <a:lnTo>
                  <a:pt x="610" y="297"/>
                </a:lnTo>
                <a:lnTo>
                  <a:pt x="613" y="297"/>
                </a:lnTo>
                <a:lnTo>
                  <a:pt x="616" y="297"/>
                </a:lnTo>
                <a:lnTo>
                  <a:pt x="619" y="297"/>
                </a:lnTo>
                <a:lnTo>
                  <a:pt x="622" y="297"/>
                </a:lnTo>
                <a:lnTo>
                  <a:pt x="624" y="297"/>
                </a:lnTo>
                <a:lnTo>
                  <a:pt x="627" y="297"/>
                </a:lnTo>
                <a:lnTo>
                  <a:pt x="630" y="297"/>
                </a:lnTo>
                <a:lnTo>
                  <a:pt x="633" y="297"/>
                </a:lnTo>
                <a:lnTo>
                  <a:pt x="636" y="297"/>
                </a:lnTo>
                <a:lnTo>
                  <a:pt x="638" y="297"/>
                </a:lnTo>
                <a:lnTo>
                  <a:pt x="641" y="297"/>
                </a:lnTo>
                <a:lnTo>
                  <a:pt x="644" y="297"/>
                </a:lnTo>
                <a:lnTo>
                  <a:pt x="647" y="298"/>
                </a:lnTo>
                <a:lnTo>
                  <a:pt x="650" y="298"/>
                </a:lnTo>
                <a:lnTo>
                  <a:pt x="652" y="298"/>
                </a:lnTo>
                <a:lnTo>
                  <a:pt x="655" y="298"/>
                </a:lnTo>
                <a:lnTo>
                  <a:pt x="658" y="298"/>
                </a:lnTo>
                <a:lnTo>
                  <a:pt x="661" y="298"/>
                </a:lnTo>
                <a:lnTo>
                  <a:pt x="664" y="298"/>
                </a:lnTo>
                <a:lnTo>
                  <a:pt x="666" y="298"/>
                </a:lnTo>
                <a:lnTo>
                  <a:pt x="669" y="298"/>
                </a:lnTo>
                <a:lnTo>
                  <a:pt x="672" y="298"/>
                </a:lnTo>
                <a:lnTo>
                  <a:pt x="675" y="298"/>
                </a:lnTo>
                <a:lnTo>
                  <a:pt x="678" y="298"/>
                </a:lnTo>
                <a:lnTo>
                  <a:pt x="680" y="298"/>
                </a:lnTo>
                <a:lnTo>
                  <a:pt x="683" y="298"/>
                </a:lnTo>
                <a:lnTo>
                  <a:pt x="686" y="298"/>
                </a:lnTo>
                <a:lnTo>
                  <a:pt x="689" y="298"/>
                </a:lnTo>
                <a:lnTo>
                  <a:pt x="692" y="298"/>
                </a:lnTo>
                <a:lnTo>
                  <a:pt x="694" y="298"/>
                </a:lnTo>
                <a:lnTo>
                  <a:pt x="697" y="298"/>
                </a:lnTo>
                <a:lnTo>
                  <a:pt x="700" y="298"/>
                </a:lnTo>
                <a:lnTo>
                  <a:pt x="703" y="298"/>
                </a:lnTo>
                <a:lnTo>
                  <a:pt x="706" y="298"/>
                </a:lnTo>
                <a:lnTo>
                  <a:pt x="708" y="298"/>
                </a:lnTo>
                <a:lnTo>
                  <a:pt x="711" y="298"/>
                </a:lnTo>
                <a:lnTo>
                  <a:pt x="714" y="298"/>
                </a:lnTo>
                <a:lnTo>
                  <a:pt x="717" y="298"/>
                </a:lnTo>
                <a:lnTo>
                  <a:pt x="720" y="298"/>
                </a:lnTo>
                <a:lnTo>
                  <a:pt x="722" y="298"/>
                </a:lnTo>
                <a:lnTo>
                  <a:pt x="725" y="298"/>
                </a:lnTo>
                <a:lnTo>
                  <a:pt x="728" y="298"/>
                </a:lnTo>
                <a:lnTo>
                  <a:pt x="731" y="298"/>
                </a:lnTo>
                <a:lnTo>
                  <a:pt x="734" y="298"/>
                </a:lnTo>
                <a:lnTo>
                  <a:pt x="736" y="298"/>
                </a:lnTo>
                <a:lnTo>
                  <a:pt x="739" y="298"/>
                </a:lnTo>
                <a:lnTo>
                  <a:pt x="742" y="298"/>
                </a:lnTo>
                <a:lnTo>
                  <a:pt x="745" y="298"/>
                </a:lnTo>
                <a:lnTo>
                  <a:pt x="748" y="298"/>
                </a:lnTo>
                <a:lnTo>
                  <a:pt x="750" y="298"/>
                </a:lnTo>
                <a:lnTo>
                  <a:pt x="753" y="298"/>
                </a:lnTo>
                <a:lnTo>
                  <a:pt x="756" y="298"/>
                </a:lnTo>
                <a:lnTo>
                  <a:pt x="759" y="298"/>
                </a:lnTo>
                <a:lnTo>
                  <a:pt x="762" y="298"/>
                </a:lnTo>
                <a:lnTo>
                  <a:pt x="764" y="298"/>
                </a:lnTo>
                <a:lnTo>
                  <a:pt x="767" y="298"/>
                </a:lnTo>
                <a:lnTo>
                  <a:pt x="770" y="298"/>
                </a:lnTo>
                <a:lnTo>
                  <a:pt x="773" y="298"/>
                </a:lnTo>
                <a:lnTo>
                  <a:pt x="776" y="298"/>
                </a:lnTo>
                <a:lnTo>
                  <a:pt x="778" y="298"/>
                </a:lnTo>
                <a:lnTo>
                  <a:pt x="781" y="298"/>
                </a:lnTo>
                <a:lnTo>
                  <a:pt x="784" y="298"/>
                </a:lnTo>
                <a:lnTo>
                  <a:pt x="787" y="298"/>
                </a:lnTo>
                <a:lnTo>
                  <a:pt x="790" y="298"/>
                </a:lnTo>
                <a:lnTo>
                  <a:pt x="792" y="298"/>
                </a:lnTo>
                <a:lnTo>
                  <a:pt x="795" y="298"/>
                </a:lnTo>
                <a:lnTo>
                  <a:pt x="798" y="298"/>
                </a:lnTo>
                <a:lnTo>
                  <a:pt x="801" y="298"/>
                </a:lnTo>
                <a:lnTo>
                  <a:pt x="804" y="298"/>
                </a:lnTo>
                <a:lnTo>
                  <a:pt x="806" y="297"/>
                </a:lnTo>
                <a:lnTo>
                  <a:pt x="809" y="297"/>
                </a:lnTo>
                <a:lnTo>
                  <a:pt x="812" y="297"/>
                </a:lnTo>
                <a:lnTo>
                  <a:pt x="815" y="297"/>
                </a:lnTo>
                <a:lnTo>
                  <a:pt x="818" y="297"/>
                </a:lnTo>
                <a:lnTo>
                  <a:pt x="820" y="297"/>
                </a:lnTo>
                <a:lnTo>
                  <a:pt x="823" y="297"/>
                </a:lnTo>
                <a:lnTo>
                  <a:pt x="826" y="297"/>
                </a:lnTo>
                <a:lnTo>
                  <a:pt x="829" y="297"/>
                </a:lnTo>
                <a:lnTo>
                  <a:pt x="832" y="297"/>
                </a:lnTo>
                <a:lnTo>
                  <a:pt x="834" y="297"/>
                </a:lnTo>
                <a:lnTo>
                  <a:pt x="837" y="297"/>
                </a:lnTo>
                <a:lnTo>
                  <a:pt x="840" y="297"/>
                </a:lnTo>
                <a:lnTo>
                  <a:pt x="843" y="297"/>
                </a:lnTo>
                <a:lnTo>
                  <a:pt x="846" y="297"/>
                </a:lnTo>
                <a:lnTo>
                  <a:pt x="848" y="297"/>
                </a:lnTo>
                <a:lnTo>
                  <a:pt x="851" y="297"/>
                </a:lnTo>
                <a:lnTo>
                  <a:pt x="854" y="297"/>
                </a:lnTo>
                <a:lnTo>
                  <a:pt x="857" y="297"/>
                </a:lnTo>
                <a:lnTo>
                  <a:pt x="860" y="297"/>
                </a:lnTo>
                <a:lnTo>
                  <a:pt x="862" y="297"/>
                </a:lnTo>
                <a:lnTo>
                  <a:pt x="865" y="297"/>
                </a:lnTo>
                <a:lnTo>
                  <a:pt x="868" y="297"/>
                </a:lnTo>
                <a:lnTo>
                  <a:pt x="871" y="297"/>
                </a:lnTo>
                <a:lnTo>
                  <a:pt x="874" y="297"/>
                </a:lnTo>
                <a:lnTo>
                  <a:pt x="876" y="297"/>
                </a:lnTo>
                <a:lnTo>
                  <a:pt x="879" y="297"/>
                </a:lnTo>
                <a:lnTo>
                  <a:pt x="882" y="297"/>
                </a:lnTo>
                <a:lnTo>
                  <a:pt x="885" y="297"/>
                </a:lnTo>
                <a:lnTo>
                  <a:pt x="888" y="297"/>
                </a:lnTo>
                <a:lnTo>
                  <a:pt x="890" y="297"/>
                </a:lnTo>
                <a:lnTo>
                  <a:pt x="893" y="297"/>
                </a:lnTo>
                <a:lnTo>
                  <a:pt x="896" y="297"/>
                </a:lnTo>
                <a:lnTo>
                  <a:pt x="899" y="297"/>
                </a:lnTo>
                <a:lnTo>
                  <a:pt x="902" y="297"/>
                </a:lnTo>
                <a:lnTo>
                  <a:pt x="904" y="297"/>
                </a:lnTo>
                <a:lnTo>
                  <a:pt x="907" y="297"/>
                </a:lnTo>
                <a:lnTo>
                  <a:pt x="910" y="297"/>
                </a:lnTo>
                <a:lnTo>
                  <a:pt x="913" y="297"/>
                </a:lnTo>
                <a:lnTo>
                  <a:pt x="916" y="297"/>
                </a:lnTo>
                <a:lnTo>
                  <a:pt x="918" y="297"/>
                </a:lnTo>
                <a:lnTo>
                  <a:pt x="921" y="297"/>
                </a:lnTo>
                <a:lnTo>
                  <a:pt x="924" y="297"/>
                </a:lnTo>
                <a:lnTo>
                  <a:pt x="927" y="297"/>
                </a:lnTo>
                <a:lnTo>
                  <a:pt x="930" y="297"/>
                </a:lnTo>
                <a:lnTo>
                  <a:pt x="932" y="297"/>
                </a:lnTo>
                <a:lnTo>
                  <a:pt x="935" y="297"/>
                </a:lnTo>
                <a:lnTo>
                  <a:pt x="938" y="297"/>
                </a:lnTo>
                <a:lnTo>
                  <a:pt x="941" y="297"/>
                </a:lnTo>
                <a:lnTo>
                  <a:pt x="944" y="297"/>
                </a:lnTo>
                <a:lnTo>
                  <a:pt x="946" y="297"/>
                </a:lnTo>
                <a:lnTo>
                  <a:pt x="949" y="297"/>
                </a:lnTo>
                <a:lnTo>
                  <a:pt x="952" y="297"/>
                </a:lnTo>
                <a:lnTo>
                  <a:pt x="955" y="297"/>
                </a:lnTo>
                <a:lnTo>
                  <a:pt x="958" y="297"/>
                </a:lnTo>
                <a:lnTo>
                  <a:pt x="960" y="297"/>
                </a:lnTo>
                <a:lnTo>
                  <a:pt x="963" y="297"/>
                </a:lnTo>
                <a:lnTo>
                  <a:pt x="966" y="297"/>
                </a:lnTo>
                <a:lnTo>
                  <a:pt x="969" y="297"/>
                </a:lnTo>
                <a:lnTo>
                  <a:pt x="972" y="297"/>
                </a:lnTo>
                <a:lnTo>
                  <a:pt x="974" y="297"/>
                </a:lnTo>
                <a:lnTo>
                  <a:pt x="977" y="297"/>
                </a:lnTo>
                <a:lnTo>
                  <a:pt x="980" y="297"/>
                </a:lnTo>
                <a:lnTo>
                  <a:pt x="983" y="297"/>
                </a:lnTo>
                <a:lnTo>
                  <a:pt x="986" y="297"/>
                </a:lnTo>
                <a:lnTo>
                  <a:pt x="988" y="297"/>
                </a:lnTo>
                <a:lnTo>
                  <a:pt x="991" y="297"/>
                </a:lnTo>
                <a:lnTo>
                  <a:pt x="994" y="297"/>
                </a:lnTo>
                <a:lnTo>
                  <a:pt x="997" y="297"/>
                </a:lnTo>
                <a:lnTo>
                  <a:pt x="1000" y="297"/>
                </a:lnTo>
                <a:lnTo>
                  <a:pt x="1002" y="297"/>
                </a:lnTo>
                <a:lnTo>
                  <a:pt x="1005" y="297"/>
                </a:lnTo>
                <a:lnTo>
                  <a:pt x="1008" y="297"/>
                </a:lnTo>
                <a:lnTo>
                  <a:pt x="1011" y="297"/>
                </a:lnTo>
                <a:lnTo>
                  <a:pt x="1014" y="297"/>
                </a:lnTo>
                <a:lnTo>
                  <a:pt x="1016" y="297"/>
                </a:lnTo>
                <a:lnTo>
                  <a:pt x="1019" y="297"/>
                </a:lnTo>
              </a:path>
            </a:pathLst>
          </a:custGeom>
          <a:noFill/>
          <a:ln w="238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5" name="Line 303">
            <a:extLst>
              <a:ext uri="{FF2B5EF4-FFF2-40B4-BE49-F238E27FC236}">
                <a16:creationId xmlns:a16="http://schemas.microsoft.com/office/drawing/2014/main" id="{CAAAF877-5306-B6F8-14BF-9721D6749C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8388" y="7586663"/>
            <a:ext cx="0" cy="3092450"/>
          </a:xfrm>
          <a:prstGeom prst="line">
            <a:avLst/>
          </a:prstGeom>
          <a:noFill/>
          <a:ln w="158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6" name="Rectangle 304">
            <a:extLst>
              <a:ext uri="{FF2B5EF4-FFF2-40B4-BE49-F238E27FC236}">
                <a16:creationId xmlns:a16="http://schemas.microsoft.com/office/drawing/2014/main" id="{2835858A-C63C-9B30-597C-9A06E9115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92" y="10461625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7" name="Rectangle 305">
            <a:extLst>
              <a:ext uri="{FF2B5EF4-FFF2-40B4-BE49-F238E27FC236}">
                <a16:creationId xmlns:a16="http://schemas.microsoft.com/office/drawing/2014/main" id="{A76A2C68-9C77-5057-FD83-8C120E63A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92" y="9566275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8" name="Rectangle 306">
            <a:extLst>
              <a:ext uri="{FF2B5EF4-FFF2-40B4-BE49-F238E27FC236}">
                <a16:creationId xmlns:a16="http://schemas.microsoft.com/office/drawing/2014/main" id="{3C93F9F5-7DF6-96B8-1160-E38D07CB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92" y="8669338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9" name="Rectangle 307">
            <a:extLst>
              <a:ext uri="{FF2B5EF4-FFF2-40B4-BE49-F238E27FC236}">
                <a16:creationId xmlns:a16="http://schemas.microsoft.com/office/drawing/2014/main" id="{ABF6DE14-15B2-5904-DBC4-7558EF659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92" y="7773988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0" name="Line 308">
            <a:extLst>
              <a:ext uri="{FF2B5EF4-FFF2-40B4-BE49-F238E27FC236}">
                <a16:creationId xmlns:a16="http://schemas.microsoft.com/office/drawing/2014/main" id="{F6E4B472-2A6E-4CFA-77C9-25CD383D9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826" y="10544175"/>
            <a:ext cx="55563" cy="0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1" name="Line 309">
            <a:extLst>
              <a:ext uri="{FF2B5EF4-FFF2-40B4-BE49-F238E27FC236}">
                <a16:creationId xmlns:a16="http://schemas.microsoft.com/office/drawing/2014/main" id="{F18B8873-2CDB-3D8C-4085-967833FE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826" y="9640888"/>
            <a:ext cx="55563" cy="0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2" name="Line 310">
            <a:extLst>
              <a:ext uri="{FF2B5EF4-FFF2-40B4-BE49-F238E27FC236}">
                <a16:creationId xmlns:a16="http://schemas.microsoft.com/office/drawing/2014/main" id="{098F4389-A2AB-E491-1E6C-31F9E763D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826" y="8745538"/>
            <a:ext cx="55563" cy="0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3" name="Line 311">
            <a:extLst>
              <a:ext uri="{FF2B5EF4-FFF2-40B4-BE49-F238E27FC236}">
                <a16:creationId xmlns:a16="http://schemas.microsoft.com/office/drawing/2014/main" id="{10E829E0-5B12-054D-740E-0CCE224FF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826" y="7850188"/>
            <a:ext cx="55563" cy="0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4" name="Line 312">
            <a:extLst>
              <a:ext uri="{FF2B5EF4-FFF2-40B4-BE49-F238E27FC236}">
                <a16:creationId xmlns:a16="http://schemas.microsoft.com/office/drawing/2014/main" id="{AD663302-96D4-CF8F-E8D2-F3D1A120A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388" y="10679113"/>
            <a:ext cx="8986838" cy="0"/>
          </a:xfrm>
          <a:prstGeom prst="line">
            <a:avLst/>
          </a:prstGeom>
          <a:noFill/>
          <a:ln w="158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5" name="Line 313">
            <a:extLst>
              <a:ext uri="{FF2B5EF4-FFF2-40B4-BE49-F238E27FC236}">
                <a16:creationId xmlns:a16="http://schemas.microsoft.com/office/drawing/2014/main" id="{9D6EB74D-72EE-491A-0715-817561456B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54151" y="10679113"/>
            <a:ext cx="0" cy="52387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6" name="Line 314">
            <a:extLst>
              <a:ext uri="{FF2B5EF4-FFF2-40B4-BE49-F238E27FC236}">
                <a16:creationId xmlns:a16="http://schemas.microsoft.com/office/drawing/2014/main" id="{4D625390-69DD-3CC1-EB2B-C9EADC18BE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8876" y="10679113"/>
            <a:ext cx="0" cy="52387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7" name="Line 315">
            <a:extLst>
              <a:ext uri="{FF2B5EF4-FFF2-40B4-BE49-F238E27FC236}">
                <a16:creationId xmlns:a16="http://schemas.microsoft.com/office/drawing/2014/main" id="{1B94F639-28FE-0F97-2D4F-2CC94D3F06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2013" y="10679113"/>
            <a:ext cx="0" cy="52387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8" name="Line 316">
            <a:extLst>
              <a:ext uri="{FF2B5EF4-FFF2-40B4-BE49-F238E27FC236}">
                <a16:creationId xmlns:a16="http://schemas.microsoft.com/office/drawing/2014/main" id="{E3A12BA3-1247-534D-0975-6B2CA3490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6738" y="10679113"/>
            <a:ext cx="0" cy="52387"/>
          </a:xfrm>
          <a:prstGeom prst="line">
            <a:avLst/>
          </a:prstGeom>
          <a:noFill/>
          <a:ln w="1587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9" name="Rectangle 317">
            <a:extLst>
              <a:ext uri="{FF2B5EF4-FFF2-40B4-BE49-F238E27FC236}">
                <a16:creationId xmlns:a16="http://schemas.microsoft.com/office/drawing/2014/main" id="{1149B0EC-E316-506F-716B-7F466077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473" y="10747375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0" name="Rectangle 318">
            <a:extLst>
              <a:ext uri="{FF2B5EF4-FFF2-40B4-BE49-F238E27FC236}">
                <a16:creationId xmlns:a16="http://schemas.microsoft.com/office/drawing/2014/main" id="{F870652A-2FAE-DF7E-02B9-078F5D724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842" y="10747375"/>
            <a:ext cx="25006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1" name="Rectangle 319">
            <a:extLst>
              <a:ext uri="{FF2B5EF4-FFF2-40B4-BE49-F238E27FC236}">
                <a16:creationId xmlns:a16="http://schemas.microsoft.com/office/drawing/2014/main" id="{FFA56750-3789-8A78-D0CD-E05A897CB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979" y="10747375"/>
            <a:ext cx="25006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2" name="Rectangle 320">
            <a:extLst>
              <a:ext uri="{FF2B5EF4-FFF2-40B4-BE49-F238E27FC236}">
                <a16:creationId xmlns:a16="http://schemas.microsoft.com/office/drawing/2014/main" id="{AE704877-33D6-52FE-235B-D40DC219A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704" y="10747375"/>
            <a:ext cx="25006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3" name="Rectangle 321">
            <a:extLst>
              <a:ext uri="{FF2B5EF4-FFF2-40B4-BE49-F238E27FC236}">
                <a16:creationId xmlns:a16="http://schemas.microsoft.com/office/drawing/2014/main" id="{550FBE14-BE07-D980-0F82-2E9B0A1A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201" y="10942638"/>
            <a:ext cx="5451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4" name="Rectangle 322">
            <a:extLst>
              <a:ext uri="{FF2B5EF4-FFF2-40B4-BE49-F238E27FC236}">
                <a16:creationId xmlns:a16="http://schemas.microsoft.com/office/drawing/2014/main" id="{7AB30B64-9256-1DD0-FD97-B8F39E4ABC4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499" y="9012952"/>
            <a:ext cx="7998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Incidence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EC84871-7144-6216-F555-5A05CA45E044}"/>
              </a:ext>
            </a:extLst>
          </p:cNvPr>
          <p:cNvSpPr txBox="1"/>
          <p:nvPr/>
        </p:nvSpPr>
        <p:spPr>
          <a:xfrm>
            <a:off x="457723" y="7362383"/>
            <a:ext cx="81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d.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2987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</TotalTime>
  <Words>88</Words>
  <Application>Microsoft Office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Bastien CLEMOT</dc:creator>
  <cp:lastModifiedBy>Bastien CLEMOT</cp:lastModifiedBy>
  <cp:revision>7</cp:revision>
  <dcterms:created xsi:type="dcterms:W3CDTF">2023-10-27T11:27:53Z</dcterms:created>
  <dcterms:modified xsi:type="dcterms:W3CDTF">2023-10-27T14:41:18Z</dcterms:modified>
</cp:coreProperties>
</file>