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280.png"/><Relationship Id="rId21" Type="http://schemas.openxmlformats.org/officeDocument/2006/relationships/image" Target="../media/image20.png"/><Relationship Id="rId42" Type="http://schemas.openxmlformats.org/officeDocument/2006/relationships/image" Target="../media/image3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8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7" Type="http://schemas.openxmlformats.org/officeDocument/2006/relationships/image" Target="../media/image260.png"/><Relationship Id="rId40" Type="http://schemas.openxmlformats.org/officeDocument/2006/relationships/image" Target="../media/image29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4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43" Type="http://schemas.openxmlformats.org/officeDocument/2006/relationships/image" Target="../media/image31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275375" y="84975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275375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275374" y="483524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277482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279589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281696" y="84975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277481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279589" y="2842499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281696" y="284249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277481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279588" y="483524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281696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1157" y="1177645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5933263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8935371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2931157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5933263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8935371" y="317269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2931157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5933263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8935371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03266" y="150553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597953" y="349828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605371" y="1505535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607478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609586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605371" y="349828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609787" y="3498279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609586" y="349827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357290" y="291649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90" y="2916493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347959" y="490971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59" y="4909717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350067" y="490430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67" y="4904307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344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374396" y="491411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96" y="4914119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336095" y="491411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095" y="4914118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344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359397" y="291649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7" y="2916493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383726" y="2916492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726" y="2916492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345426" y="2904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426" y="2904155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l="-1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l="-1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40460" y="1245957"/>
                <a:ext cx="829265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1245957"/>
                <a:ext cx="829265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/>
              <p:nvPr/>
            </p:nvSpPr>
            <p:spPr>
              <a:xfrm>
                <a:off x="3540460" y="3266589"/>
                <a:ext cx="829265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3266589"/>
                <a:ext cx="829265" cy="459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/>
              <p:nvPr/>
            </p:nvSpPr>
            <p:spPr>
              <a:xfrm>
                <a:off x="3540460" y="4650264"/>
                <a:ext cx="829265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4650264"/>
                <a:ext cx="829265" cy="4594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3889" r="-1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312466" y="1942049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1942049"/>
                <a:ext cx="264111" cy="276999"/>
              </a:xfrm>
              <a:prstGeom prst="rect">
                <a:avLst/>
              </a:prstGeom>
              <a:blipFill>
                <a:blip r:embed="rId19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284483" y="1942049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83" y="1942049"/>
                <a:ext cx="264111" cy="276999"/>
              </a:xfrm>
              <a:prstGeom prst="rect">
                <a:avLst/>
              </a:prstGeom>
              <a:blipFill>
                <a:blip r:embed="rId20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324616" y="1942048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16" y="1942048"/>
                <a:ext cx="264111" cy="276999"/>
              </a:xfrm>
              <a:prstGeom prst="rect">
                <a:avLst/>
              </a:prstGeom>
              <a:blipFill>
                <a:blip r:embed="rId21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290426" y="1942048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426" y="1942048"/>
                <a:ext cx="264111" cy="276999"/>
              </a:xfrm>
              <a:prstGeom prst="rect">
                <a:avLst/>
              </a:prstGeom>
              <a:blipFill>
                <a:blip r:embed="rId22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312466" y="402051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4020514"/>
                <a:ext cx="242246" cy="296428"/>
              </a:xfrm>
              <a:prstGeom prst="rect">
                <a:avLst/>
              </a:prstGeom>
              <a:blipFill>
                <a:blip r:embed="rId23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289516" y="402051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16" y="4020514"/>
                <a:ext cx="242246" cy="296428"/>
              </a:xfrm>
              <a:prstGeom prst="rect">
                <a:avLst/>
              </a:prstGeom>
              <a:blipFill>
                <a:blip r:embed="rId24"/>
                <a:stretch>
                  <a:fillRect l="-15385" r="-15385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335577" y="403609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77" y="4036097"/>
                <a:ext cx="242246" cy="296428"/>
              </a:xfrm>
              <a:prstGeom prst="rect">
                <a:avLst/>
              </a:prstGeom>
              <a:blipFill>
                <a:blip r:embed="rId25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316498" y="4020431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98" y="4020431"/>
                <a:ext cx="242246" cy="296428"/>
              </a:xfrm>
              <a:prstGeom prst="rect">
                <a:avLst/>
              </a:prstGeom>
              <a:blipFill>
                <a:blip r:embed="rId26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/>
              <p:nvPr/>
            </p:nvSpPr>
            <p:spPr>
              <a:xfrm>
                <a:off x="7002634" y="36680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34" y="366801"/>
                <a:ext cx="177100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038792" y="849742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034532" y="2842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206269" y="3170379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043121" y="484250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214857" y="5170398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400729" y="875189"/>
                <a:ext cx="3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875189"/>
                <a:ext cx="352276" cy="276999"/>
              </a:xfrm>
              <a:prstGeom prst="rect">
                <a:avLst/>
              </a:prstGeom>
              <a:blipFill>
                <a:blip r:embed="rId28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400729" y="2858876"/>
                <a:ext cx="330410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2858876"/>
                <a:ext cx="330410" cy="296428"/>
              </a:xfrm>
              <a:prstGeom prst="rect">
                <a:avLst/>
              </a:prstGeom>
              <a:blipFill>
                <a:blip r:embed="rId29"/>
                <a:stretch>
                  <a:fillRect l="-9259" r="-1111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395407" y="4843362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07" y="4843362"/>
                <a:ext cx="358816" cy="276999"/>
              </a:xfrm>
              <a:prstGeom prst="rect">
                <a:avLst/>
              </a:prstGeom>
              <a:blipFill>
                <a:blip r:embed="rId30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521610" y="565005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607477" y="6063814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616426" y="6477000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blipFill>
                <a:blip r:embed="rId37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205622" y="1179704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2006408" y="2838094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2006408" y="48352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813536" y="3048143"/>
                <a:ext cx="405258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3536" y="3048143"/>
                <a:ext cx="4052583" cy="4594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blipFill>
                <a:blip r:embed="rId3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blipFill>
                <a:blip r:embed="rId4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blipFill>
                <a:blip r:embed="rId41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blipFill>
                <a:blip r:embed="rId4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106426" y="-3325516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106426" y="-1332770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106426" y="1123685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2006408" y="1177646"/>
            <a:ext cx="268967" cy="1988339"/>
          </a:xfrm>
          <a:prstGeom prst="bentConnector3">
            <a:avLst>
              <a:gd name="adj1" fmla="val -85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2006408" y="1177646"/>
            <a:ext cx="268967" cy="3985485"/>
          </a:xfrm>
          <a:prstGeom prst="bentConnector3">
            <a:avLst>
              <a:gd name="adj1" fmla="val -85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71797F-19D9-4101-E065-557DD27CE137}"/>
                  </a:ext>
                </a:extLst>
              </p:cNvPr>
              <p:cNvSpPr txBox="1"/>
              <p:nvPr/>
            </p:nvSpPr>
            <p:spPr>
              <a:xfrm>
                <a:off x="6999868" y="2314746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71797F-19D9-4101-E065-557DD27C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68" y="2314746"/>
                <a:ext cx="177100" cy="276999"/>
              </a:xfrm>
              <a:prstGeom prst="rect">
                <a:avLst/>
              </a:prstGeom>
              <a:blipFill>
                <a:blip r:embed="rId4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17C71-5487-C894-7113-2C4444D5B94F}"/>
                  </a:ext>
                </a:extLst>
              </p:cNvPr>
              <p:cNvSpPr txBox="1"/>
              <p:nvPr/>
            </p:nvSpPr>
            <p:spPr>
              <a:xfrm>
                <a:off x="7008648" y="542713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17C71-5487-C894-7113-2C4444D5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48" y="5427137"/>
                <a:ext cx="177100" cy="276999"/>
              </a:xfrm>
              <a:prstGeom prst="rect">
                <a:avLst/>
              </a:prstGeom>
              <a:blipFill>
                <a:blip r:embed="rId4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18</cp:revision>
  <dcterms:created xsi:type="dcterms:W3CDTF">2023-09-18T12:02:15Z</dcterms:created>
  <dcterms:modified xsi:type="dcterms:W3CDTF">2023-10-11T11:39:33Z</dcterms:modified>
</cp:coreProperties>
</file>