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14400213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1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3BCDBA-15DF-4AE0-9D6F-BF720B3E0252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90500" y="1143000"/>
            <a:ext cx="64770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C1BF5D-8FAD-4431-B21D-257DB0FF1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3480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0027" y="1122363"/>
            <a:ext cx="1080016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0027" y="3602038"/>
            <a:ext cx="1080016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F9A6A-1F81-4236-8DE6-52D7EE79203B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5D096-5188-40F8-836F-C4D4998A8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381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F9A6A-1F81-4236-8DE6-52D7EE79203B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5D096-5188-40F8-836F-C4D4998A8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040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05152" y="365125"/>
            <a:ext cx="3105046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015" y="365125"/>
            <a:ext cx="9135135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F9A6A-1F81-4236-8DE6-52D7EE79203B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5D096-5188-40F8-836F-C4D4998A8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311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F9A6A-1F81-4236-8DE6-52D7EE79203B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5D096-5188-40F8-836F-C4D4998A8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953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514" y="1709739"/>
            <a:ext cx="12420184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514" y="4589464"/>
            <a:ext cx="12420184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F9A6A-1F81-4236-8DE6-52D7EE79203B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5D096-5188-40F8-836F-C4D4998A8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458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014" y="1825625"/>
            <a:ext cx="6120091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90108" y="1825625"/>
            <a:ext cx="6120091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F9A6A-1F81-4236-8DE6-52D7EE79203B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5D096-5188-40F8-836F-C4D4998A8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498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365126"/>
            <a:ext cx="12420184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1891" y="1681163"/>
            <a:ext cx="609196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1891" y="2505075"/>
            <a:ext cx="6091965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90108" y="1681163"/>
            <a:ext cx="612196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90108" y="2505075"/>
            <a:ext cx="6121966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F9A6A-1F81-4236-8DE6-52D7EE79203B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5D096-5188-40F8-836F-C4D4998A8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092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F9A6A-1F81-4236-8DE6-52D7EE79203B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5D096-5188-40F8-836F-C4D4998A8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528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F9A6A-1F81-4236-8DE6-52D7EE79203B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5D096-5188-40F8-836F-C4D4998A8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683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1" y="457200"/>
            <a:ext cx="46444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1966" y="987426"/>
            <a:ext cx="7290108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1" y="2057400"/>
            <a:ext cx="46444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F9A6A-1F81-4236-8DE6-52D7EE79203B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5D096-5188-40F8-836F-C4D4998A8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979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1" y="457200"/>
            <a:ext cx="46444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21966" y="987426"/>
            <a:ext cx="7290108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1" y="2057400"/>
            <a:ext cx="46444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F9A6A-1F81-4236-8DE6-52D7EE79203B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5D096-5188-40F8-836F-C4D4998A8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836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0015" y="365126"/>
            <a:ext cx="1242018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015" y="1825625"/>
            <a:ext cx="1242018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015" y="6356351"/>
            <a:ext cx="3240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AF9A6A-1F81-4236-8DE6-52D7EE79203B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70071" y="6356351"/>
            <a:ext cx="48600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70150" y="6356351"/>
            <a:ext cx="3240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05D096-5188-40F8-836F-C4D4998A8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708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9" Type="http://schemas.openxmlformats.org/officeDocument/2006/relationships/image" Target="../media/image28.png"/><Relationship Id="rId21" Type="http://schemas.openxmlformats.org/officeDocument/2006/relationships/image" Target="../media/image20.png"/><Relationship Id="rId34" Type="http://schemas.openxmlformats.org/officeDocument/2006/relationships/image" Target="../media/image33.png"/><Relationship Id="rId42" Type="http://schemas.openxmlformats.org/officeDocument/2006/relationships/image" Target="../media/image37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38" Type="http://schemas.openxmlformats.org/officeDocument/2006/relationships/image" Target="../media/image27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41" Type="http://schemas.openxmlformats.org/officeDocument/2006/relationships/image" Target="../media/image3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37" Type="http://schemas.openxmlformats.org/officeDocument/2006/relationships/image" Target="../media/image26.png"/><Relationship Id="rId40" Type="http://schemas.openxmlformats.org/officeDocument/2006/relationships/image" Target="../media/image29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36" Type="http://schemas.openxmlformats.org/officeDocument/2006/relationships/image" Target="../media/image35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35" Type="http://schemas.openxmlformats.org/officeDocument/2006/relationships/image" Target="../media/image34.png"/><Relationship Id="rId8" Type="http://schemas.openxmlformats.org/officeDocument/2006/relationships/image" Target="../media/image7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A006EBDE-9689-40E8-3DC3-7CAD580445D7}"/>
              </a:ext>
            </a:extLst>
          </p:cNvPr>
          <p:cNvSpPr/>
          <p:nvPr/>
        </p:nvSpPr>
        <p:spPr>
          <a:xfrm>
            <a:off x="2275375" y="849754"/>
            <a:ext cx="655783" cy="65578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86375F3-C375-878F-C354-2D122A2AA2DC}"/>
              </a:ext>
            </a:extLst>
          </p:cNvPr>
          <p:cNvSpPr/>
          <p:nvPr/>
        </p:nvSpPr>
        <p:spPr>
          <a:xfrm>
            <a:off x="2275375" y="2842500"/>
            <a:ext cx="655783" cy="65578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73931BE-C2B2-81F5-6C99-1A366A67BB61}"/>
              </a:ext>
            </a:extLst>
          </p:cNvPr>
          <p:cNvSpPr/>
          <p:nvPr/>
        </p:nvSpPr>
        <p:spPr>
          <a:xfrm>
            <a:off x="2275374" y="4835247"/>
            <a:ext cx="655783" cy="65578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7A0A479-24DC-9F77-0BB6-8525F94D959D}"/>
              </a:ext>
            </a:extLst>
          </p:cNvPr>
          <p:cNvSpPr/>
          <p:nvPr/>
        </p:nvSpPr>
        <p:spPr>
          <a:xfrm>
            <a:off x="5277482" y="849753"/>
            <a:ext cx="655783" cy="65578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4509324-7E0E-09EE-3D6C-CBE9A6A42B5B}"/>
              </a:ext>
            </a:extLst>
          </p:cNvPr>
          <p:cNvSpPr/>
          <p:nvPr/>
        </p:nvSpPr>
        <p:spPr>
          <a:xfrm>
            <a:off x="8279589" y="849753"/>
            <a:ext cx="655783" cy="65578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E44FCF8-6425-4075-1447-A131B14C02A6}"/>
              </a:ext>
            </a:extLst>
          </p:cNvPr>
          <p:cNvSpPr/>
          <p:nvPr/>
        </p:nvSpPr>
        <p:spPr>
          <a:xfrm>
            <a:off x="11281696" y="849752"/>
            <a:ext cx="655783" cy="65578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ED98B99-76DF-4B7F-5063-9692A46A310C}"/>
              </a:ext>
            </a:extLst>
          </p:cNvPr>
          <p:cNvSpPr/>
          <p:nvPr/>
        </p:nvSpPr>
        <p:spPr>
          <a:xfrm>
            <a:off x="5277481" y="2842500"/>
            <a:ext cx="655783" cy="65578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6AEBD2E-1C33-A922-5317-A3E3F2828E76}"/>
              </a:ext>
            </a:extLst>
          </p:cNvPr>
          <p:cNvSpPr/>
          <p:nvPr/>
        </p:nvSpPr>
        <p:spPr>
          <a:xfrm>
            <a:off x="8279589" y="2842499"/>
            <a:ext cx="655783" cy="65578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67C8545-E40B-9965-C369-BF21BE344B21}"/>
              </a:ext>
            </a:extLst>
          </p:cNvPr>
          <p:cNvSpPr/>
          <p:nvPr/>
        </p:nvSpPr>
        <p:spPr>
          <a:xfrm>
            <a:off x="11281696" y="2842498"/>
            <a:ext cx="655783" cy="65578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D81AB2B-456E-AB4B-4308-637070A1D12C}"/>
              </a:ext>
            </a:extLst>
          </p:cNvPr>
          <p:cNvSpPr/>
          <p:nvPr/>
        </p:nvSpPr>
        <p:spPr>
          <a:xfrm>
            <a:off x="5277481" y="4835244"/>
            <a:ext cx="655783" cy="65578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58B51F4-B1BF-85FB-82B6-29E44BDCAD43}"/>
              </a:ext>
            </a:extLst>
          </p:cNvPr>
          <p:cNvSpPr/>
          <p:nvPr/>
        </p:nvSpPr>
        <p:spPr>
          <a:xfrm>
            <a:off x="8279588" y="4835245"/>
            <a:ext cx="655783" cy="65578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3886B2A-65E9-AC38-F68C-E255DA8019DF}"/>
              </a:ext>
            </a:extLst>
          </p:cNvPr>
          <p:cNvSpPr/>
          <p:nvPr/>
        </p:nvSpPr>
        <p:spPr>
          <a:xfrm>
            <a:off x="11281696" y="4835244"/>
            <a:ext cx="655783" cy="65578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3EE55BB1-C1D7-4DFD-A7A8-F2F42AD05056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 flipV="1">
            <a:off x="2931157" y="1177645"/>
            <a:ext cx="2346324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67E140D-EA9B-BD1B-7B1F-8A35AC8999E9}"/>
              </a:ext>
            </a:extLst>
          </p:cNvPr>
          <p:cNvCxnSpPr>
            <a:cxnSpLocks/>
          </p:cNvCxnSpPr>
          <p:nvPr/>
        </p:nvCxnSpPr>
        <p:spPr>
          <a:xfrm flipV="1">
            <a:off x="5933263" y="1177643"/>
            <a:ext cx="2346324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576EFEA-F73C-5BC6-E063-E76B34946B55}"/>
              </a:ext>
            </a:extLst>
          </p:cNvPr>
          <p:cNvCxnSpPr>
            <a:cxnSpLocks/>
          </p:cNvCxnSpPr>
          <p:nvPr/>
        </p:nvCxnSpPr>
        <p:spPr>
          <a:xfrm flipV="1">
            <a:off x="8935371" y="1177643"/>
            <a:ext cx="2346324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426BBDE-1D64-94D7-81E6-17414E76FB45}"/>
              </a:ext>
            </a:extLst>
          </p:cNvPr>
          <p:cNvCxnSpPr>
            <a:cxnSpLocks/>
          </p:cNvCxnSpPr>
          <p:nvPr/>
        </p:nvCxnSpPr>
        <p:spPr>
          <a:xfrm flipV="1">
            <a:off x="2931157" y="3170389"/>
            <a:ext cx="2346324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F4CDBA1-DCF0-778C-2521-3B9AF40B2FAF}"/>
              </a:ext>
            </a:extLst>
          </p:cNvPr>
          <p:cNvCxnSpPr>
            <a:cxnSpLocks/>
          </p:cNvCxnSpPr>
          <p:nvPr/>
        </p:nvCxnSpPr>
        <p:spPr>
          <a:xfrm flipV="1">
            <a:off x="5933263" y="3170389"/>
            <a:ext cx="2346324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09870F0-320F-85B5-1529-5586ADF5A8B8}"/>
              </a:ext>
            </a:extLst>
          </p:cNvPr>
          <p:cNvCxnSpPr>
            <a:cxnSpLocks/>
          </p:cNvCxnSpPr>
          <p:nvPr/>
        </p:nvCxnSpPr>
        <p:spPr>
          <a:xfrm flipV="1">
            <a:off x="8935371" y="3172696"/>
            <a:ext cx="2346324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777A2AA-8F90-053B-95F9-1215166C9977}"/>
              </a:ext>
            </a:extLst>
          </p:cNvPr>
          <p:cNvCxnSpPr>
            <a:cxnSpLocks/>
          </p:cNvCxnSpPr>
          <p:nvPr/>
        </p:nvCxnSpPr>
        <p:spPr>
          <a:xfrm flipV="1">
            <a:off x="2931157" y="5163133"/>
            <a:ext cx="2346324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C8319D3-5BA1-8F02-98BE-502F45F14BBA}"/>
              </a:ext>
            </a:extLst>
          </p:cNvPr>
          <p:cNvCxnSpPr>
            <a:cxnSpLocks/>
          </p:cNvCxnSpPr>
          <p:nvPr/>
        </p:nvCxnSpPr>
        <p:spPr>
          <a:xfrm flipV="1">
            <a:off x="5933263" y="5163133"/>
            <a:ext cx="2346324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D65659D-9B8D-E529-E193-EC21837DC5B0}"/>
              </a:ext>
            </a:extLst>
          </p:cNvPr>
          <p:cNvCxnSpPr>
            <a:cxnSpLocks/>
          </p:cNvCxnSpPr>
          <p:nvPr/>
        </p:nvCxnSpPr>
        <p:spPr>
          <a:xfrm flipV="1">
            <a:off x="8935371" y="5163133"/>
            <a:ext cx="2346324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FAC357A-FE05-E106-C6C0-C6AA45A8363D}"/>
              </a:ext>
            </a:extLst>
          </p:cNvPr>
          <p:cNvCxnSpPr>
            <a:cxnSpLocks/>
            <a:stCxn id="4" idx="4"/>
            <a:endCxn id="5" idx="0"/>
          </p:cNvCxnSpPr>
          <p:nvPr/>
        </p:nvCxnSpPr>
        <p:spPr>
          <a:xfrm>
            <a:off x="2603266" y="1505537"/>
            <a:ext cx="0" cy="13369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EFDF955-D1E2-C439-5D7F-8D2561038F52}"/>
              </a:ext>
            </a:extLst>
          </p:cNvPr>
          <p:cNvCxnSpPr>
            <a:cxnSpLocks/>
          </p:cNvCxnSpPr>
          <p:nvPr/>
        </p:nvCxnSpPr>
        <p:spPr>
          <a:xfrm>
            <a:off x="2597953" y="3498281"/>
            <a:ext cx="0" cy="13369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55395F2-98D2-F3EC-7BD7-8C16B36F6202}"/>
              </a:ext>
            </a:extLst>
          </p:cNvPr>
          <p:cNvCxnSpPr>
            <a:cxnSpLocks/>
          </p:cNvCxnSpPr>
          <p:nvPr/>
        </p:nvCxnSpPr>
        <p:spPr>
          <a:xfrm>
            <a:off x="5605371" y="1505535"/>
            <a:ext cx="0" cy="13369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D3E0E00-D09E-8F53-1BB3-EB1369A3CEB4}"/>
              </a:ext>
            </a:extLst>
          </p:cNvPr>
          <p:cNvCxnSpPr>
            <a:cxnSpLocks/>
          </p:cNvCxnSpPr>
          <p:nvPr/>
        </p:nvCxnSpPr>
        <p:spPr>
          <a:xfrm>
            <a:off x="8607478" y="1505534"/>
            <a:ext cx="0" cy="13369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9041F1D-996E-96A8-CAD4-AA3C2B5D7F2D}"/>
              </a:ext>
            </a:extLst>
          </p:cNvPr>
          <p:cNvCxnSpPr>
            <a:cxnSpLocks/>
          </p:cNvCxnSpPr>
          <p:nvPr/>
        </p:nvCxnSpPr>
        <p:spPr>
          <a:xfrm>
            <a:off x="11609586" y="1505534"/>
            <a:ext cx="0" cy="13369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43BA939-9088-98F7-00F2-FC78792FBEFD}"/>
              </a:ext>
            </a:extLst>
          </p:cNvPr>
          <p:cNvCxnSpPr>
            <a:cxnSpLocks/>
          </p:cNvCxnSpPr>
          <p:nvPr/>
        </p:nvCxnSpPr>
        <p:spPr>
          <a:xfrm>
            <a:off x="5605371" y="3498280"/>
            <a:ext cx="0" cy="13369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24B7E63-A75A-EDE6-CB06-966E426418DF}"/>
              </a:ext>
            </a:extLst>
          </p:cNvPr>
          <p:cNvCxnSpPr>
            <a:cxnSpLocks/>
          </p:cNvCxnSpPr>
          <p:nvPr/>
        </p:nvCxnSpPr>
        <p:spPr>
          <a:xfrm>
            <a:off x="8609787" y="3498279"/>
            <a:ext cx="0" cy="13369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58FA657-49E3-EEB7-2CDD-D1D699D2ED9A}"/>
              </a:ext>
            </a:extLst>
          </p:cNvPr>
          <p:cNvCxnSpPr>
            <a:cxnSpLocks/>
          </p:cNvCxnSpPr>
          <p:nvPr/>
        </p:nvCxnSpPr>
        <p:spPr>
          <a:xfrm>
            <a:off x="11609586" y="3498278"/>
            <a:ext cx="0" cy="13369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Connector: Curved 60">
            <a:extLst>
              <a:ext uri="{FF2B5EF4-FFF2-40B4-BE49-F238E27FC236}">
                <a16:creationId xmlns:a16="http://schemas.microsoft.com/office/drawing/2014/main" id="{E5AE0F92-AD9A-98B9-229D-BB29B287C50F}"/>
              </a:ext>
            </a:extLst>
          </p:cNvPr>
          <p:cNvCxnSpPr>
            <a:cxnSpLocks/>
            <a:stCxn id="10" idx="0"/>
            <a:endCxn id="4" idx="0"/>
          </p:cNvCxnSpPr>
          <p:nvPr/>
        </p:nvCxnSpPr>
        <p:spPr>
          <a:xfrm rot="16200000" flipH="1" flipV="1">
            <a:off x="7106426" y="-3653409"/>
            <a:ext cx="2" cy="9006321"/>
          </a:xfrm>
          <a:prstGeom prst="curvedConnector3">
            <a:avLst>
              <a:gd name="adj1" fmla="val -114300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Connector: Curved 75">
            <a:extLst>
              <a:ext uri="{FF2B5EF4-FFF2-40B4-BE49-F238E27FC236}">
                <a16:creationId xmlns:a16="http://schemas.microsoft.com/office/drawing/2014/main" id="{F747A8D3-B5B1-F270-0840-AC16BDFE783F}"/>
              </a:ext>
            </a:extLst>
          </p:cNvPr>
          <p:cNvCxnSpPr>
            <a:cxnSpLocks/>
            <a:stCxn id="13" idx="0"/>
            <a:endCxn id="5" idx="0"/>
          </p:cNvCxnSpPr>
          <p:nvPr/>
        </p:nvCxnSpPr>
        <p:spPr>
          <a:xfrm rot="16200000" flipH="1" flipV="1">
            <a:off x="7106427" y="-1660662"/>
            <a:ext cx="2" cy="9006321"/>
          </a:xfrm>
          <a:prstGeom prst="curvedConnector3">
            <a:avLst>
              <a:gd name="adj1" fmla="val -114300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Connector: Curved 76">
            <a:extLst>
              <a:ext uri="{FF2B5EF4-FFF2-40B4-BE49-F238E27FC236}">
                <a16:creationId xmlns:a16="http://schemas.microsoft.com/office/drawing/2014/main" id="{F6F5703A-9D18-57E0-F428-D9FD4427DD0A}"/>
              </a:ext>
            </a:extLst>
          </p:cNvPr>
          <p:cNvCxnSpPr>
            <a:cxnSpLocks/>
          </p:cNvCxnSpPr>
          <p:nvPr/>
        </p:nvCxnSpPr>
        <p:spPr>
          <a:xfrm rot="5400000" flipH="1">
            <a:off x="7106424" y="997678"/>
            <a:ext cx="2" cy="9006321"/>
          </a:xfrm>
          <a:prstGeom prst="curvedConnector3">
            <a:avLst>
              <a:gd name="adj1" fmla="val -114300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55708A49-019E-4AAB-B3A9-7F78857FFEA8}"/>
                  </a:ext>
                </a:extLst>
              </p:cNvPr>
              <p:cNvSpPr txBox="1"/>
              <p:nvPr/>
            </p:nvSpPr>
            <p:spPr>
              <a:xfrm>
                <a:off x="2376401" y="910483"/>
                <a:ext cx="53541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i="1" dirty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fr-FR" sz="2400" i="1" dirty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55708A49-019E-4AAB-B3A9-7F78857FFE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6401" y="910483"/>
                <a:ext cx="535419" cy="461665"/>
              </a:xfrm>
              <a:prstGeom prst="rect">
                <a:avLst/>
              </a:prstGeom>
              <a:blipFill>
                <a:blip r:embed="rId2"/>
                <a:stretch>
                  <a:fillRect b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1C68E30C-D279-5A5D-D225-88BAE3B9D36A}"/>
                  </a:ext>
                </a:extLst>
              </p:cNvPr>
              <p:cNvSpPr txBox="1"/>
              <p:nvPr/>
            </p:nvSpPr>
            <p:spPr>
              <a:xfrm>
                <a:off x="2291974" y="2935155"/>
                <a:ext cx="53541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i="1" dirty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fr-FR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b>
                          <m:r>
                            <a:rPr lang="fr-FR" sz="2400" i="1" dirty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1C68E30C-D279-5A5D-D225-88BAE3B9D3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1974" y="2935155"/>
                <a:ext cx="535419" cy="461665"/>
              </a:xfrm>
              <a:prstGeom prst="rect">
                <a:avLst/>
              </a:prstGeom>
              <a:blipFill>
                <a:blip r:embed="rId3"/>
                <a:stretch>
                  <a:fillRect l="-3409" r="-20455"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E7A156F6-1643-79DD-CAA3-E69E396425EE}"/>
                  </a:ext>
                </a:extLst>
              </p:cNvPr>
              <p:cNvSpPr txBox="1"/>
              <p:nvPr/>
            </p:nvSpPr>
            <p:spPr>
              <a:xfrm>
                <a:off x="2291974" y="4937710"/>
                <a:ext cx="53541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i="1" dirty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fr-FR" sz="24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b>
                          <m:r>
                            <a:rPr lang="fr-FR" sz="2400" i="1" dirty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E7A156F6-1643-79DD-CAA3-E69E396425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1974" y="4937710"/>
                <a:ext cx="535419" cy="461665"/>
              </a:xfrm>
              <a:prstGeom prst="rect">
                <a:avLst/>
              </a:prstGeom>
              <a:blipFill>
                <a:blip r:embed="rId4"/>
                <a:stretch>
                  <a:fillRect l="-3409" r="-20455"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EF3A876C-C280-C95A-85EE-6975BA612B68}"/>
                  </a:ext>
                </a:extLst>
              </p:cNvPr>
              <p:cNvSpPr txBox="1"/>
              <p:nvPr/>
            </p:nvSpPr>
            <p:spPr>
              <a:xfrm>
                <a:off x="5294082" y="4932300"/>
                <a:ext cx="53541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i="1" dirty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fr-FR" sz="24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b>
                          <m:r>
                            <a:rPr lang="fr-FR" sz="2400" i="1" dirty="0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EF3A876C-C280-C95A-85EE-6975BA612B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4082" y="4932300"/>
                <a:ext cx="535419" cy="461665"/>
              </a:xfrm>
              <a:prstGeom prst="rect">
                <a:avLst/>
              </a:prstGeom>
              <a:blipFill>
                <a:blip r:embed="rId5"/>
                <a:stretch>
                  <a:fillRect l="-2273" r="-26136"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A2B0BD14-6E9B-5E32-1AA5-E129664697F8}"/>
                  </a:ext>
                </a:extLst>
              </p:cNvPr>
              <p:cNvSpPr txBox="1"/>
              <p:nvPr/>
            </p:nvSpPr>
            <p:spPr>
              <a:xfrm>
                <a:off x="8318411" y="4942112"/>
                <a:ext cx="53541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i="1" dirty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fr-FR" sz="24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b>
                          <m:r>
                            <a:rPr lang="fr-FR" sz="2400" i="1" dirty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A2B0BD14-6E9B-5E32-1AA5-E129664697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8411" y="4942112"/>
                <a:ext cx="535419" cy="461665"/>
              </a:xfrm>
              <a:prstGeom prst="rect">
                <a:avLst/>
              </a:prstGeom>
              <a:blipFill>
                <a:blip r:embed="rId6"/>
                <a:stretch>
                  <a:fillRect l="-3448" r="-16092"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589DC3E5-EEF6-7012-B8F7-B3B30E5DB01E}"/>
                  </a:ext>
                </a:extLst>
              </p:cNvPr>
              <p:cNvSpPr txBox="1"/>
              <p:nvPr/>
            </p:nvSpPr>
            <p:spPr>
              <a:xfrm>
                <a:off x="11280110" y="4942111"/>
                <a:ext cx="53541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i="1" dirty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fr-FR" sz="24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b>
                          <m:r>
                            <a:rPr lang="fr-FR" sz="2400" i="1" dirty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589DC3E5-EEF6-7012-B8F7-B3B30E5DB0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80110" y="4942111"/>
                <a:ext cx="535419" cy="461665"/>
              </a:xfrm>
              <a:prstGeom prst="rect">
                <a:avLst/>
              </a:prstGeom>
              <a:blipFill>
                <a:blip r:embed="rId7"/>
                <a:stretch>
                  <a:fillRect l="-2273" r="-26136"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F19814E5-7D92-279C-37BA-446AB1387B73}"/>
                  </a:ext>
                </a:extLst>
              </p:cNvPr>
              <p:cNvSpPr txBox="1"/>
              <p:nvPr/>
            </p:nvSpPr>
            <p:spPr>
              <a:xfrm>
                <a:off x="5294081" y="2935155"/>
                <a:ext cx="53541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i="1" dirty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fr-FR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b>
                          <m:r>
                            <a:rPr lang="fr-FR" sz="2400" i="1" dirty="0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F19814E5-7D92-279C-37BA-446AB1387B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4081" y="2935155"/>
                <a:ext cx="535419" cy="461665"/>
              </a:xfrm>
              <a:prstGeom prst="rect">
                <a:avLst/>
              </a:prstGeom>
              <a:blipFill>
                <a:blip r:embed="rId8"/>
                <a:stretch>
                  <a:fillRect l="-2273" r="-26136"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07763DF0-17C0-7919-1D1C-A404A421EE77}"/>
                  </a:ext>
                </a:extLst>
              </p:cNvPr>
              <p:cNvSpPr txBox="1"/>
              <p:nvPr/>
            </p:nvSpPr>
            <p:spPr>
              <a:xfrm>
                <a:off x="8318410" y="2935154"/>
                <a:ext cx="53541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i="1" dirty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fr-FR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b>
                          <m:r>
                            <a:rPr lang="fr-FR" sz="2400" i="1" dirty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07763DF0-17C0-7919-1D1C-A404A421EE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8410" y="2935154"/>
                <a:ext cx="535419" cy="461665"/>
              </a:xfrm>
              <a:prstGeom prst="rect">
                <a:avLst/>
              </a:prstGeom>
              <a:blipFill>
                <a:blip r:embed="rId9"/>
                <a:stretch>
                  <a:fillRect l="-3448" r="-16092"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9293F257-EA7F-05FD-089E-C14A565D03D5}"/>
                  </a:ext>
                </a:extLst>
              </p:cNvPr>
              <p:cNvSpPr txBox="1"/>
              <p:nvPr/>
            </p:nvSpPr>
            <p:spPr>
              <a:xfrm>
                <a:off x="11280110" y="2922817"/>
                <a:ext cx="53541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i="1" dirty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fr-FR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b>
                          <m:r>
                            <a:rPr lang="fr-FR" sz="2400" i="1" dirty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9293F257-EA7F-05FD-089E-C14A565D03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80110" y="2922817"/>
                <a:ext cx="535419" cy="461665"/>
              </a:xfrm>
              <a:prstGeom prst="rect">
                <a:avLst/>
              </a:prstGeom>
              <a:blipFill>
                <a:blip r:embed="rId10"/>
                <a:stretch>
                  <a:fillRect l="-2273" r="-26136"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165679E0-3B5A-0741-0CC1-6671BC75F888}"/>
                  </a:ext>
                </a:extLst>
              </p:cNvPr>
              <p:cNvSpPr txBox="1"/>
              <p:nvPr/>
            </p:nvSpPr>
            <p:spPr>
              <a:xfrm>
                <a:off x="5388319" y="908936"/>
                <a:ext cx="53541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i="1" dirty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fr-FR" sz="2400" i="1" dirty="0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165679E0-3B5A-0741-0CC1-6671BC75F8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8319" y="908936"/>
                <a:ext cx="535419" cy="461665"/>
              </a:xfrm>
              <a:prstGeom prst="rect">
                <a:avLst/>
              </a:prstGeom>
              <a:blipFill>
                <a:blip r:embed="rId11"/>
                <a:stretch>
                  <a:fillRect b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79C30F62-7448-B419-30B9-2858E9726095}"/>
                  </a:ext>
                </a:extLst>
              </p:cNvPr>
              <p:cNvSpPr txBox="1"/>
              <p:nvPr/>
            </p:nvSpPr>
            <p:spPr>
              <a:xfrm>
                <a:off x="8369932" y="908936"/>
                <a:ext cx="53541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i="1" dirty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fr-FR" sz="2400" i="1" dirty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79C30F62-7448-B419-30B9-2858E97260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9932" y="908936"/>
                <a:ext cx="535419" cy="461665"/>
              </a:xfrm>
              <a:prstGeom prst="rect">
                <a:avLst/>
              </a:prstGeom>
              <a:blipFill>
                <a:blip r:embed="rId12"/>
                <a:stretch>
                  <a:fillRect b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4B26993C-BE42-188F-109B-F3C0376964C0}"/>
                  </a:ext>
                </a:extLst>
              </p:cNvPr>
              <p:cNvSpPr txBox="1"/>
              <p:nvPr/>
            </p:nvSpPr>
            <p:spPr>
              <a:xfrm>
                <a:off x="11392535" y="908936"/>
                <a:ext cx="53541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i="1" dirty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fr-FR" sz="2400" i="1" dirty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4B26993C-BE42-188F-109B-F3C0376964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92535" y="908936"/>
                <a:ext cx="535419" cy="461665"/>
              </a:xfrm>
              <a:prstGeom prst="rect">
                <a:avLst/>
              </a:prstGeom>
              <a:blipFill>
                <a:blip r:embed="rId13"/>
                <a:stretch>
                  <a:fillRect b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331A19A0-C208-7B13-B8F1-1087AAB8816A}"/>
                  </a:ext>
                </a:extLst>
              </p:cNvPr>
              <p:cNvSpPr txBox="1"/>
              <p:nvPr/>
            </p:nvSpPr>
            <p:spPr>
              <a:xfrm>
                <a:off x="3540460" y="1245957"/>
                <a:ext cx="758156" cy="4594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fr-FR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 </m:t>
                      </m:r>
                      <m:f>
                        <m:fPr>
                          <m:ctrlPr>
                            <a:rPr lang="fr-F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𝑇𝑜</m:t>
                          </m:r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</m:sub>
                          </m:sSub>
                        </m:num>
                        <m:den>
                          <m:r>
                            <a:rPr lang="fr-F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331A19A0-C208-7B13-B8F1-1087AAB881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0460" y="1245957"/>
                <a:ext cx="758156" cy="459421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63BA9A5E-C636-BC83-B072-69ED59471F05}"/>
                  </a:ext>
                </a:extLst>
              </p:cNvPr>
              <p:cNvSpPr txBox="1"/>
              <p:nvPr/>
            </p:nvSpPr>
            <p:spPr>
              <a:xfrm>
                <a:off x="3540460" y="3266589"/>
                <a:ext cx="758156" cy="4594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fr-FR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 </m:t>
                      </m:r>
                      <m:f>
                        <m:fPr>
                          <m:ctrlPr>
                            <a:rPr lang="fr-F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𝑇𝑜</m:t>
                          </m:r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</m:sub>
                          </m:sSub>
                        </m:num>
                        <m:den>
                          <m:r>
                            <a:rPr lang="fr-F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63BA9A5E-C636-BC83-B072-69ED59471F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0460" y="3266589"/>
                <a:ext cx="758156" cy="459421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D92E8D63-D894-CA35-0632-660138D18BC0}"/>
                  </a:ext>
                </a:extLst>
              </p:cNvPr>
              <p:cNvSpPr txBox="1"/>
              <p:nvPr/>
            </p:nvSpPr>
            <p:spPr>
              <a:xfrm>
                <a:off x="3540460" y="4650264"/>
                <a:ext cx="758156" cy="4594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fr-FR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 </m:t>
                      </m:r>
                      <m:f>
                        <m:fPr>
                          <m:ctrlPr>
                            <a:rPr lang="fr-F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𝑇𝑜</m:t>
                          </m:r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</m:sub>
                          </m:sSub>
                        </m:num>
                        <m:den>
                          <m:r>
                            <a:rPr lang="fr-F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D92E8D63-D894-CA35-0632-660138D18B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0460" y="4650264"/>
                <a:ext cx="758156" cy="459421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E302E643-BE0C-72DE-6A31-CD71BEA8D085}"/>
                  </a:ext>
                </a:extLst>
              </p:cNvPr>
              <p:cNvSpPr txBox="1"/>
              <p:nvPr/>
            </p:nvSpPr>
            <p:spPr>
              <a:xfrm>
                <a:off x="7009828" y="1278908"/>
                <a:ext cx="19319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E302E643-BE0C-72DE-6A31-CD71BEA8D0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9828" y="1278908"/>
                <a:ext cx="193193" cy="276999"/>
              </a:xfrm>
              <a:prstGeom prst="rect">
                <a:avLst/>
              </a:prstGeom>
              <a:blipFill>
                <a:blip r:embed="rId17"/>
                <a:stretch>
                  <a:fillRect l="-18750" r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CBB9FDCC-D993-3468-3B0D-E43843B70910}"/>
                  </a:ext>
                </a:extLst>
              </p:cNvPr>
              <p:cNvSpPr txBox="1"/>
              <p:nvPr/>
            </p:nvSpPr>
            <p:spPr>
              <a:xfrm>
                <a:off x="9997797" y="1199215"/>
                <a:ext cx="22062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CBB9FDCC-D993-3468-3B0D-E43843B709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97797" y="1199215"/>
                <a:ext cx="220624" cy="276999"/>
              </a:xfrm>
              <a:prstGeom prst="rect">
                <a:avLst/>
              </a:prstGeom>
              <a:blipFill>
                <a:blip r:embed="rId18"/>
                <a:stretch>
                  <a:fillRect l="-13889" r="-16667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B1BD1DFF-CAE0-73A0-F38E-1D91BF014955}"/>
                  </a:ext>
                </a:extLst>
              </p:cNvPr>
              <p:cNvSpPr txBox="1"/>
              <p:nvPr/>
            </p:nvSpPr>
            <p:spPr>
              <a:xfrm>
                <a:off x="2312466" y="1942049"/>
                <a:ext cx="26071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B1BD1DFF-CAE0-73A0-F38E-1D91BF0149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2466" y="1942049"/>
                <a:ext cx="260712" cy="276999"/>
              </a:xfrm>
              <a:prstGeom prst="rect">
                <a:avLst/>
              </a:prstGeom>
              <a:blipFill>
                <a:blip r:embed="rId19"/>
                <a:stretch>
                  <a:fillRect l="-13953" r="-6977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89683B45-9BF2-DEC8-B161-426B179F74D3}"/>
                  </a:ext>
                </a:extLst>
              </p:cNvPr>
              <p:cNvSpPr txBox="1"/>
              <p:nvPr/>
            </p:nvSpPr>
            <p:spPr>
              <a:xfrm>
                <a:off x="5284483" y="1942049"/>
                <a:ext cx="26071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89683B45-9BF2-DEC8-B161-426B179F74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4483" y="1942049"/>
                <a:ext cx="260712" cy="276999"/>
              </a:xfrm>
              <a:prstGeom prst="rect">
                <a:avLst/>
              </a:prstGeom>
              <a:blipFill>
                <a:blip r:embed="rId20"/>
                <a:stretch>
                  <a:fillRect l="-13953" r="-4651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8CC6D0C6-5ED0-A8D1-46F9-42F4898A5204}"/>
                  </a:ext>
                </a:extLst>
              </p:cNvPr>
              <p:cNvSpPr txBox="1"/>
              <p:nvPr/>
            </p:nvSpPr>
            <p:spPr>
              <a:xfrm>
                <a:off x="8324616" y="1942048"/>
                <a:ext cx="26071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8CC6D0C6-5ED0-A8D1-46F9-42F4898A52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4616" y="1942048"/>
                <a:ext cx="260712" cy="276999"/>
              </a:xfrm>
              <a:prstGeom prst="rect">
                <a:avLst/>
              </a:prstGeom>
              <a:blipFill>
                <a:blip r:embed="rId21"/>
                <a:stretch>
                  <a:fillRect l="-14286" r="-7143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28B89977-FFA0-C144-ADE3-73F0F8C19D41}"/>
                  </a:ext>
                </a:extLst>
              </p:cNvPr>
              <p:cNvSpPr txBox="1"/>
              <p:nvPr/>
            </p:nvSpPr>
            <p:spPr>
              <a:xfrm>
                <a:off x="11290426" y="1942048"/>
                <a:ext cx="26071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28B89977-FFA0-C144-ADE3-73F0F8C19D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90426" y="1942048"/>
                <a:ext cx="260712" cy="276999"/>
              </a:xfrm>
              <a:prstGeom prst="rect">
                <a:avLst/>
              </a:prstGeom>
              <a:blipFill>
                <a:blip r:embed="rId22"/>
                <a:stretch>
                  <a:fillRect l="-13953" r="-6977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B36E91D9-3D26-99B3-1373-C0FF8113DB1A}"/>
                  </a:ext>
                </a:extLst>
              </p:cNvPr>
              <p:cNvSpPr txBox="1"/>
              <p:nvPr/>
            </p:nvSpPr>
            <p:spPr>
              <a:xfrm>
                <a:off x="2312466" y="4020514"/>
                <a:ext cx="26603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B36E91D9-3D26-99B3-1373-C0FF8113DB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2466" y="4020514"/>
                <a:ext cx="266034" cy="276999"/>
              </a:xfrm>
              <a:prstGeom prst="rect">
                <a:avLst/>
              </a:prstGeom>
              <a:blipFill>
                <a:blip r:embed="rId23"/>
                <a:stretch>
                  <a:fillRect l="-13636" r="-6818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976F8B4C-D3A1-B302-4E47-B48E8E8E3BE2}"/>
                  </a:ext>
                </a:extLst>
              </p:cNvPr>
              <p:cNvSpPr txBox="1"/>
              <p:nvPr/>
            </p:nvSpPr>
            <p:spPr>
              <a:xfrm>
                <a:off x="5289516" y="4020514"/>
                <a:ext cx="26603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976F8B4C-D3A1-B302-4E47-B48E8E8E3B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9516" y="4020514"/>
                <a:ext cx="266034" cy="276999"/>
              </a:xfrm>
              <a:prstGeom prst="rect">
                <a:avLst/>
              </a:prstGeom>
              <a:blipFill>
                <a:blip r:embed="rId24"/>
                <a:stretch>
                  <a:fillRect l="-13953" r="-6977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9B7E2128-E24B-1A8F-40FA-C959090822A6}"/>
                  </a:ext>
                </a:extLst>
              </p:cNvPr>
              <p:cNvSpPr txBox="1"/>
              <p:nvPr/>
            </p:nvSpPr>
            <p:spPr>
              <a:xfrm>
                <a:off x="8335577" y="4036097"/>
                <a:ext cx="26603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9B7E2128-E24B-1A8F-40FA-C959090822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5577" y="4036097"/>
                <a:ext cx="266034" cy="276999"/>
              </a:xfrm>
              <a:prstGeom prst="rect">
                <a:avLst/>
              </a:prstGeom>
              <a:blipFill>
                <a:blip r:embed="rId25"/>
                <a:stretch>
                  <a:fillRect l="-13636" r="-6818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2D087154-79A9-36C9-435C-E44F6ED04547}"/>
                  </a:ext>
                </a:extLst>
              </p:cNvPr>
              <p:cNvSpPr txBox="1"/>
              <p:nvPr/>
            </p:nvSpPr>
            <p:spPr>
              <a:xfrm>
                <a:off x="11316498" y="4020431"/>
                <a:ext cx="26603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2D087154-79A9-36C9-435C-E44F6ED045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16498" y="4020431"/>
                <a:ext cx="266034" cy="276999"/>
              </a:xfrm>
              <a:prstGeom prst="rect">
                <a:avLst/>
              </a:prstGeom>
              <a:blipFill>
                <a:blip r:embed="rId26"/>
                <a:stretch>
                  <a:fillRect l="-13636" r="-6818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AA996222-4C93-85C0-37C6-4644DD592E23}"/>
                  </a:ext>
                </a:extLst>
              </p:cNvPr>
              <p:cNvSpPr txBox="1"/>
              <p:nvPr/>
            </p:nvSpPr>
            <p:spPr>
              <a:xfrm>
                <a:off x="6872418" y="298610"/>
                <a:ext cx="4680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>
                          <a:latin typeface="Cambria Math" panose="02040503050406030204" pitchFamily="18" charset="0"/>
                        </a:rPr>
                        <m:t>𝑙𝑜𝑠𝑠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AA996222-4C93-85C0-37C6-4644DD592E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2418" y="298610"/>
                <a:ext cx="468013" cy="276999"/>
              </a:xfrm>
              <a:prstGeom prst="rect">
                <a:avLst/>
              </a:prstGeom>
              <a:blipFill>
                <a:blip r:embed="rId31"/>
                <a:stretch>
                  <a:fillRect l="-11688" r="-11688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0CAE7732-7924-10AD-3E3C-F9CA02B9ECF2}"/>
                  </a:ext>
                </a:extLst>
              </p:cNvPr>
              <p:cNvSpPr txBox="1"/>
              <p:nvPr/>
            </p:nvSpPr>
            <p:spPr>
              <a:xfrm>
                <a:off x="6872418" y="5412546"/>
                <a:ext cx="4680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>
                          <a:latin typeface="Cambria Math" panose="02040503050406030204" pitchFamily="18" charset="0"/>
                        </a:rPr>
                        <m:t>𝑙𝑜𝑠𝑠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0CAE7732-7924-10AD-3E3C-F9CA02B9EC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2418" y="5412546"/>
                <a:ext cx="468013" cy="276999"/>
              </a:xfrm>
              <a:prstGeom prst="rect">
                <a:avLst/>
              </a:prstGeom>
              <a:blipFill>
                <a:blip r:embed="rId32"/>
                <a:stretch>
                  <a:fillRect l="-11688" r="-11688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9CAF4CA9-80D1-1561-A755-E1B566911C15}"/>
                  </a:ext>
                </a:extLst>
              </p:cNvPr>
              <p:cNvSpPr txBox="1"/>
              <p:nvPr/>
            </p:nvSpPr>
            <p:spPr>
              <a:xfrm>
                <a:off x="6876255" y="2324350"/>
                <a:ext cx="4680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>
                          <a:latin typeface="Cambria Math" panose="02040503050406030204" pitchFamily="18" charset="0"/>
                        </a:rPr>
                        <m:t>𝑙𝑜𝑠𝑠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9CAF4CA9-80D1-1561-A755-E1B566911C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6255" y="2324350"/>
                <a:ext cx="468013" cy="276999"/>
              </a:xfrm>
              <a:prstGeom prst="rect">
                <a:avLst/>
              </a:prstGeom>
              <a:blipFill>
                <a:blip r:embed="rId33"/>
                <a:stretch>
                  <a:fillRect l="-11688" r="-11688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ight Brace 27">
            <a:extLst>
              <a:ext uri="{FF2B5EF4-FFF2-40B4-BE49-F238E27FC236}">
                <a16:creationId xmlns:a16="http://schemas.microsoft.com/office/drawing/2014/main" id="{CDF0DD3C-17AF-DE94-04F9-422BD3E7CA3C}"/>
              </a:ext>
            </a:extLst>
          </p:cNvPr>
          <p:cNvSpPr/>
          <p:nvPr/>
        </p:nvSpPr>
        <p:spPr>
          <a:xfrm>
            <a:off x="12038792" y="849742"/>
            <a:ext cx="171737" cy="655783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ight Brace 38">
            <a:extLst>
              <a:ext uri="{FF2B5EF4-FFF2-40B4-BE49-F238E27FC236}">
                <a16:creationId xmlns:a16="http://schemas.microsoft.com/office/drawing/2014/main" id="{9969371F-85E0-9A68-DD78-4D80F2EBBB22}"/>
              </a:ext>
            </a:extLst>
          </p:cNvPr>
          <p:cNvSpPr/>
          <p:nvPr/>
        </p:nvSpPr>
        <p:spPr>
          <a:xfrm>
            <a:off x="12034532" y="2842488"/>
            <a:ext cx="171737" cy="655783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3243D65-8D5F-7790-DA03-B98EF7A63C5C}"/>
              </a:ext>
            </a:extLst>
          </p:cNvPr>
          <p:cNvCxnSpPr>
            <a:cxnSpLocks/>
          </p:cNvCxnSpPr>
          <p:nvPr/>
        </p:nvCxnSpPr>
        <p:spPr>
          <a:xfrm>
            <a:off x="12206269" y="3170379"/>
            <a:ext cx="832907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Right Brace 40">
            <a:extLst>
              <a:ext uri="{FF2B5EF4-FFF2-40B4-BE49-F238E27FC236}">
                <a16:creationId xmlns:a16="http://schemas.microsoft.com/office/drawing/2014/main" id="{35D59A63-0A1B-8D78-304C-F2B5B4D5B158}"/>
              </a:ext>
            </a:extLst>
          </p:cNvPr>
          <p:cNvSpPr/>
          <p:nvPr/>
        </p:nvSpPr>
        <p:spPr>
          <a:xfrm>
            <a:off x="12043121" y="4842507"/>
            <a:ext cx="171737" cy="655783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4DA155B-141B-85F8-9155-7D627F3847C0}"/>
              </a:ext>
            </a:extLst>
          </p:cNvPr>
          <p:cNvCxnSpPr>
            <a:cxnSpLocks/>
          </p:cNvCxnSpPr>
          <p:nvPr/>
        </p:nvCxnSpPr>
        <p:spPr>
          <a:xfrm>
            <a:off x="12214857" y="5170398"/>
            <a:ext cx="824318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B6561F0D-C5BA-6BBE-5719-EA981F57A1FF}"/>
                  </a:ext>
                </a:extLst>
              </p:cNvPr>
              <p:cNvSpPr txBox="1"/>
              <p:nvPr/>
            </p:nvSpPr>
            <p:spPr>
              <a:xfrm>
                <a:off x="12400729" y="875189"/>
                <a:ext cx="3488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B6561F0D-C5BA-6BBE-5719-EA981F57A1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00729" y="875189"/>
                <a:ext cx="348878" cy="276999"/>
              </a:xfrm>
              <a:prstGeom prst="rect">
                <a:avLst/>
              </a:prstGeom>
              <a:blipFill>
                <a:blip r:embed="rId34"/>
                <a:stretch>
                  <a:fillRect l="-10526" r="-7018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85EE83BC-CFAE-B78D-ACFD-D2D935ED0176}"/>
                  </a:ext>
                </a:extLst>
              </p:cNvPr>
              <p:cNvSpPr txBox="1"/>
              <p:nvPr/>
            </p:nvSpPr>
            <p:spPr>
              <a:xfrm>
                <a:off x="12400729" y="2858876"/>
                <a:ext cx="35420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85EE83BC-CFAE-B78D-ACFD-D2D935ED01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00729" y="2858876"/>
                <a:ext cx="354200" cy="276999"/>
              </a:xfrm>
              <a:prstGeom prst="rect">
                <a:avLst/>
              </a:prstGeom>
              <a:blipFill>
                <a:blip r:embed="rId35"/>
                <a:stretch>
                  <a:fillRect l="-8621" r="-8621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00BB064F-4AE4-0289-6985-4ECF6E22A0A6}"/>
                  </a:ext>
                </a:extLst>
              </p:cNvPr>
              <p:cNvSpPr txBox="1"/>
              <p:nvPr/>
            </p:nvSpPr>
            <p:spPr>
              <a:xfrm>
                <a:off x="12395407" y="4843362"/>
                <a:ext cx="35420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00BB064F-4AE4-0289-6985-4ECF6E22A0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95407" y="4843362"/>
                <a:ext cx="354200" cy="276999"/>
              </a:xfrm>
              <a:prstGeom prst="rect">
                <a:avLst/>
              </a:prstGeom>
              <a:blipFill>
                <a:blip r:embed="rId36"/>
                <a:stretch>
                  <a:fillRect l="-8621" r="-8621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Right Brace 47">
            <a:extLst>
              <a:ext uri="{FF2B5EF4-FFF2-40B4-BE49-F238E27FC236}">
                <a16:creationId xmlns:a16="http://schemas.microsoft.com/office/drawing/2014/main" id="{27D1A60F-E457-78CC-3048-BE3DF2F10631}"/>
              </a:ext>
            </a:extLst>
          </p:cNvPr>
          <p:cNvSpPr/>
          <p:nvPr/>
        </p:nvSpPr>
        <p:spPr>
          <a:xfrm rot="5400000">
            <a:off x="8521610" y="5650055"/>
            <a:ext cx="171737" cy="655783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6D4A706-9023-1A45-297E-605643842C4A}"/>
              </a:ext>
            </a:extLst>
          </p:cNvPr>
          <p:cNvCxnSpPr>
            <a:stCxn id="48" idx="1"/>
          </p:cNvCxnSpPr>
          <p:nvPr/>
        </p:nvCxnSpPr>
        <p:spPr>
          <a:xfrm>
            <a:off x="8607477" y="6063814"/>
            <a:ext cx="0" cy="41318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82ED861A-3CB9-5035-34BD-4F7400CA9E57}"/>
              </a:ext>
            </a:extLst>
          </p:cNvPr>
          <p:cNvCxnSpPr>
            <a:cxnSpLocks/>
          </p:cNvCxnSpPr>
          <p:nvPr/>
        </p:nvCxnSpPr>
        <p:spPr>
          <a:xfrm>
            <a:off x="8616426" y="6477000"/>
            <a:ext cx="190874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29EA9325-F788-89A4-29FD-A10F81EE421B}"/>
                  </a:ext>
                </a:extLst>
              </p:cNvPr>
              <p:cNvSpPr txBox="1"/>
              <p:nvPr/>
            </p:nvSpPr>
            <p:spPr>
              <a:xfrm>
                <a:off x="9477918" y="6131907"/>
                <a:ext cx="18575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29EA9325-F788-89A4-29FD-A10F81EE42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7918" y="6131907"/>
                <a:ext cx="185755" cy="276999"/>
              </a:xfrm>
              <a:prstGeom prst="rect">
                <a:avLst/>
              </a:prstGeom>
              <a:blipFill>
                <a:blip r:embed="rId37"/>
                <a:stretch>
                  <a:fillRect l="-33333" r="-26667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98B92B81-8452-D363-4576-71CD655C292F}"/>
              </a:ext>
            </a:extLst>
          </p:cNvPr>
          <p:cNvCxnSpPr>
            <a:cxnSpLocks/>
          </p:cNvCxnSpPr>
          <p:nvPr/>
        </p:nvCxnSpPr>
        <p:spPr>
          <a:xfrm>
            <a:off x="12205622" y="1179704"/>
            <a:ext cx="832907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Right Brace 63">
            <a:extLst>
              <a:ext uri="{FF2B5EF4-FFF2-40B4-BE49-F238E27FC236}">
                <a16:creationId xmlns:a16="http://schemas.microsoft.com/office/drawing/2014/main" id="{91B0EF7B-CCD2-8E64-6749-1C877A29684F}"/>
              </a:ext>
            </a:extLst>
          </p:cNvPr>
          <p:cNvSpPr/>
          <p:nvPr/>
        </p:nvSpPr>
        <p:spPr>
          <a:xfrm rot="10800000">
            <a:off x="2006408" y="2838094"/>
            <a:ext cx="171737" cy="655783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ight Brace 64">
            <a:extLst>
              <a:ext uri="{FF2B5EF4-FFF2-40B4-BE49-F238E27FC236}">
                <a16:creationId xmlns:a16="http://schemas.microsoft.com/office/drawing/2014/main" id="{BA88DEBD-380E-43B0-3A84-8485F268CA9F}"/>
              </a:ext>
            </a:extLst>
          </p:cNvPr>
          <p:cNvSpPr/>
          <p:nvPr/>
        </p:nvSpPr>
        <p:spPr>
          <a:xfrm rot="10800000">
            <a:off x="2006408" y="4835240"/>
            <a:ext cx="171737" cy="655783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Connector: Curved 70">
            <a:extLst>
              <a:ext uri="{FF2B5EF4-FFF2-40B4-BE49-F238E27FC236}">
                <a16:creationId xmlns:a16="http://schemas.microsoft.com/office/drawing/2014/main" id="{FC6C05D4-E178-F35D-62C8-CB4EE924A23E}"/>
              </a:ext>
            </a:extLst>
          </p:cNvPr>
          <p:cNvCxnSpPr>
            <a:stCxn id="65" idx="1"/>
            <a:endCxn id="4" idx="2"/>
          </p:cNvCxnSpPr>
          <p:nvPr/>
        </p:nvCxnSpPr>
        <p:spPr>
          <a:xfrm flipV="1">
            <a:off x="2006408" y="1177646"/>
            <a:ext cx="268967" cy="3985485"/>
          </a:xfrm>
          <a:prstGeom prst="curvedConnector3">
            <a:avLst>
              <a:gd name="adj1" fmla="val -16814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Connector: Curved 74">
            <a:extLst>
              <a:ext uri="{FF2B5EF4-FFF2-40B4-BE49-F238E27FC236}">
                <a16:creationId xmlns:a16="http://schemas.microsoft.com/office/drawing/2014/main" id="{B821400C-F20D-3820-1794-C3678116B182}"/>
              </a:ext>
            </a:extLst>
          </p:cNvPr>
          <p:cNvCxnSpPr>
            <a:stCxn id="64" idx="1"/>
            <a:endCxn id="4" idx="2"/>
          </p:cNvCxnSpPr>
          <p:nvPr/>
        </p:nvCxnSpPr>
        <p:spPr>
          <a:xfrm flipV="1">
            <a:off x="2006408" y="1177646"/>
            <a:ext cx="268967" cy="1988339"/>
          </a:xfrm>
          <a:prstGeom prst="curvedConnector3">
            <a:avLst>
              <a:gd name="adj1" fmla="val -91653"/>
            </a:avLst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3CA73766-0D28-FDF5-2EA1-91C933C32160}"/>
                  </a:ext>
                </a:extLst>
              </p:cNvPr>
              <p:cNvSpPr txBox="1"/>
              <p:nvPr/>
            </p:nvSpPr>
            <p:spPr>
              <a:xfrm rot="16200000">
                <a:off x="-892692" y="3048143"/>
                <a:ext cx="4210896" cy="4594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z="1600" b="0" i="0" smtClean="0"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⁡(0 , </m:t>
                      </m:r>
                      <m:r>
                        <a:rPr lang="fr-FR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𝜓</m:t>
                      </m:r>
                      <m:r>
                        <a:rPr lang="fr-FR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m:rPr>
                          <m:sty m:val="p"/>
                        </m:rPr>
                        <a:rPr lang="el-GR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Θ</m:t>
                      </m:r>
                      <m:r>
                        <a:rPr lang="fr-FR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∙(</m:t>
                      </m:r>
                      <m:r>
                        <a:rPr lang="fr-FR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𝑇𝑜</m:t>
                      </m:r>
                      <m:sSub>
                        <m:sSubPr>
                          <m:ctrlPr>
                            <a:rPr lang="fr-F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fr-F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  <m:r>
                            <a:rPr lang="fr-F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fr-F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fr-F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fr-FR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fr-FR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𝑇𝑜</m:t>
                      </m:r>
                      <m:sSub>
                        <m:sSubPr>
                          <m:ctrlPr>
                            <a:rPr lang="fr-F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fr-F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  <m:r>
                            <a:rPr lang="fr-F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fr-FR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fr-F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fr-F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fr-FR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)∙(1−</m:t>
                      </m:r>
                      <m:f>
                        <m:fPr>
                          <m:ctrlPr>
                            <a:rPr lang="fr-F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num>
                        <m:den>
                          <m:r>
                            <a:rPr lang="fr-F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</m:den>
                      </m:f>
                      <m:r>
                        <a:rPr lang="fr-FR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3CA73766-0D28-FDF5-2EA1-91C933C321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-892692" y="3048143"/>
                <a:ext cx="4210896" cy="459421"/>
              </a:xfrm>
              <a:prstGeom prst="rect">
                <a:avLst/>
              </a:prstGeom>
              <a:blipFill>
                <a:blip r:embed="rId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5F72C15-3643-D36B-C079-1B17AB217A3E}"/>
                  </a:ext>
                </a:extLst>
              </p:cNvPr>
              <p:cNvSpPr txBox="1"/>
              <p:nvPr/>
            </p:nvSpPr>
            <p:spPr>
              <a:xfrm>
                <a:off x="7002098" y="3321448"/>
                <a:ext cx="19319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5F72C15-3643-D36B-C079-1B17AB217A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2098" y="3321448"/>
                <a:ext cx="193193" cy="276999"/>
              </a:xfrm>
              <a:prstGeom prst="rect">
                <a:avLst/>
              </a:prstGeom>
              <a:blipFill>
                <a:blip r:embed="rId39"/>
                <a:stretch>
                  <a:fillRect l="-19355" r="-161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F3502F9-2D8A-F39E-F1F1-E6975C293360}"/>
                  </a:ext>
                </a:extLst>
              </p:cNvPr>
              <p:cNvSpPr txBox="1"/>
              <p:nvPr/>
            </p:nvSpPr>
            <p:spPr>
              <a:xfrm>
                <a:off x="6994588" y="4783035"/>
                <a:ext cx="19319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F3502F9-2D8A-F39E-F1F1-E6975C2933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4588" y="4783035"/>
                <a:ext cx="193193" cy="276999"/>
              </a:xfrm>
              <a:prstGeom prst="rect">
                <a:avLst/>
              </a:prstGeom>
              <a:blipFill>
                <a:blip r:embed="rId40"/>
                <a:stretch>
                  <a:fillRect l="-18750" r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4999959-B60A-0E39-85BC-8EF0950382A4}"/>
                  </a:ext>
                </a:extLst>
              </p:cNvPr>
              <p:cNvSpPr txBox="1"/>
              <p:nvPr/>
            </p:nvSpPr>
            <p:spPr>
              <a:xfrm>
                <a:off x="10009045" y="3277853"/>
                <a:ext cx="1809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4999959-B60A-0E39-85BC-8EF0950382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9045" y="3277853"/>
                <a:ext cx="180947" cy="276999"/>
              </a:xfrm>
              <a:prstGeom prst="rect">
                <a:avLst/>
              </a:prstGeom>
              <a:blipFill>
                <a:blip r:embed="rId41"/>
                <a:stretch>
                  <a:fillRect l="-33333" r="-23333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942512F6-CB21-B2C1-47F4-ACF6FBB81BAC}"/>
                  </a:ext>
                </a:extLst>
              </p:cNvPr>
              <p:cNvSpPr txBox="1"/>
              <p:nvPr/>
            </p:nvSpPr>
            <p:spPr>
              <a:xfrm>
                <a:off x="10009045" y="4789641"/>
                <a:ext cx="1809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942512F6-CB21-B2C1-47F4-ACF6FBB81B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9045" y="4789641"/>
                <a:ext cx="180947" cy="276999"/>
              </a:xfrm>
              <a:prstGeom prst="rect">
                <a:avLst/>
              </a:prstGeom>
              <a:blipFill>
                <a:blip r:embed="rId42"/>
                <a:stretch>
                  <a:fillRect l="-33333" r="-23333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55027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96</TotalTime>
  <Words>68</Words>
  <Application>Microsoft Office PowerPoint</Application>
  <PresentationFormat>Custom</PresentationFormat>
  <Paragraphs>37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Bastien CLEMOT</dc:creator>
  <cp:lastModifiedBy>Bastien CLEMOT</cp:lastModifiedBy>
  <cp:revision>12</cp:revision>
  <dcterms:created xsi:type="dcterms:W3CDTF">2023-09-18T12:02:15Z</dcterms:created>
  <dcterms:modified xsi:type="dcterms:W3CDTF">2023-10-10T20:00:44Z</dcterms:modified>
</cp:coreProperties>
</file>