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6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CDBA-15DF-4AE0-9D6F-BF720B3E025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5D-8FAD-4431-B21D-257DB0FF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4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9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2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9A6A-1F81-4236-8DE6-52D7EE79203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D096-5188-40F8-836F-C4D4998A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280.png"/><Relationship Id="rId21" Type="http://schemas.openxmlformats.org/officeDocument/2006/relationships/image" Target="../media/image20.png"/><Relationship Id="rId42" Type="http://schemas.openxmlformats.org/officeDocument/2006/relationships/image" Target="../media/image3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8" Type="http://schemas.openxmlformats.org/officeDocument/2006/relationships/image" Target="../media/image14.png"/><Relationship Id="rId46" Type="http://schemas.openxmlformats.org/officeDocument/2006/relationships/image" Target="../media/image30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7" Type="http://schemas.openxmlformats.org/officeDocument/2006/relationships/image" Target="../media/image260.png"/><Relationship Id="rId40" Type="http://schemas.openxmlformats.org/officeDocument/2006/relationships/image" Target="../media/image290.png"/><Relationship Id="rId45" Type="http://schemas.openxmlformats.org/officeDocument/2006/relationships/image" Target="../media/image15.png"/><Relationship Id="rId5" Type="http://schemas.openxmlformats.org/officeDocument/2006/relationships/image" Target="../media/image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4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43" Type="http://schemas.openxmlformats.org/officeDocument/2006/relationships/image" Target="../media/image31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6EBDE-9689-40E8-3DC3-7CAD580445D7}"/>
              </a:ext>
            </a:extLst>
          </p:cNvPr>
          <p:cNvSpPr/>
          <p:nvPr/>
        </p:nvSpPr>
        <p:spPr>
          <a:xfrm>
            <a:off x="2275375" y="84975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6375F3-C375-878F-C354-2D122A2AA2DC}"/>
              </a:ext>
            </a:extLst>
          </p:cNvPr>
          <p:cNvSpPr/>
          <p:nvPr/>
        </p:nvSpPr>
        <p:spPr>
          <a:xfrm>
            <a:off x="2275375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3931BE-C2B2-81F5-6C99-1A366A67BB61}"/>
              </a:ext>
            </a:extLst>
          </p:cNvPr>
          <p:cNvSpPr/>
          <p:nvPr/>
        </p:nvSpPr>
        <p:spPr>
          <a:xfrm>
            <a:off x="2275374" y="4835247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A0A479-24DC-9F77-0BB6-8525F94D959D}"/>
              </a:ext>
            </a:extLst>
          </p:cNvPr>
          <p:cNvSpPr/>
          <p:nvPr/>
        </p:nvSpPr>
        <p:spPr>
          <a:xfrm>
            <a:off x="5277482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09324-7E0E-09EE-3D6C-CBE9A6A42B5B}"/>
              </a:ext>
            </a:extLst>
          </p:cNvPr>
          <p:cNvSpPr/>
          <p:nvPr/>
        </p:nvSpPr>
        <p:spPr>
          <a:xfrm>
            <a:off x="8279589" y="849753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4FCF8-6425-4075-1447-A131B14C02A6}"/>
              </a:ext>
            </a:extLst>
          </p:cNvPr>
          <p:cNvSpPr/>
          <p:nvPr/>
        </p:nvSpPr>
        <p:spPr>
          <a:xfrm>
            <a:off x="11281696" y="849752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D98B99-76DF-4B7F-5063-9692A46A310C}"/>
              </a:ext>
            </a:extLst>
          </p:cNvPr>
          <p:cNvSpPr/>
          <p:nvPr/>
        </p:nvSpPr>
        <p:spPr>
          <a:xfrm>
            <a:off x="5277481" y="2842500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EBD2E-1C33-A922-5317-A3E3F2828E76}"/>
              </a:ext>
            </a:extLst>
          </p:cNvPr>
          <p:cNvSpPr/>
          <p:nvPr/>
        </p:nvSpPr>
        <p:spPr>
          <a:xfrm>
            <a:off x="8279589" y="2842499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C8545-E40B-9965-C369-BF21BE344B21}"/>
              </a:ext>
            </a:extLst>
          </p:cNvPr>
          <p:cNvSpPr/>
          <p:nvPr/>
        </p:nvSpPr>
        <p:spPr>
          <a:xfrm>
            <a:off x="11281696" y="2842498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1AB2B-456E-AB4B-4308-637070A1D12C}"/>
              </a:ext>
            </a:extLst>
          </p:cNvPr>
          <p:cNvSpPr/>
          <p:nvPr/>
        </p:nvSpPr>
        <p:spPr>
          <a:xfrm>
            <a:off x="5277481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8B51F4-B1BF-85FB-82B6-29E44BDCAD43}"/>
              </a:ext>
            </a:extLst>
          </p:cNvPr>
          <p:cNvSpPr/>
          <p:nvPr/>
        </p:nvSpPr>
        <p:spPr>
          <a:xfrm>
            <a:off x="8279588" y="4835245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86B2A-65E9-AC38-F68C-E255DA8019DF}"/>
              </a:ext>
            </a:extLst>
          </p:cNvPr>
          <p:cNvSpPr/>
          <p:nvPr/>
        </p:nvSpPr>
        <p:spPr>
          <a:xfrm>
            <a:off x="11281696" y="4835244"/>
            <a:ext cx="655783" cy="6557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E55BB1-C1D7-4DFD-A7A8-F2F42AD050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1157" y="1177645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7E140D-EA9B-BD1B-7B1F-8A35AC8999E9}"/>
              </a:ext>
            </a:extLst>
          </p:cNvPr>
          <p:cNvCxnSpPr>
            <a:cxnSpLocks/>
          </p:cNvCxnSpPr>
          <p:nvPr/>
        </p:nvCxnSpPr>
        <p:spPr>
          <a:xfrm flipV="1">
            <a:off x="5933263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6EFEA-F73C-5BC6-E063-E76B34946B55}"/>
              </a:ext>
            </a:extLst>
          </p:cNvPr>
          <p:cNvCxnSpPr>
            <a:cxnSpLocks/>
          </p:cNvCxnSpPr>
          <p:nvPr/>
        </p:nvCxnSpPr>
        <p:spPr>
          <a:xfrm flipV="1">
            <a:off x="8935371" y="117764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26BBDE-1D64-94D7-81E6-17414E76FB45}"/>
              </a:ext>
            </a:extLst>
          </p:cNvPr>
          <p:cNvCxnSpPr>
            <a:cxnSpLocks/>
          </p:cNvCxnSpPr>
          <p:nvPr/>
        </p:nvCxnSpPr>
        <p:spPr>
          <a:xfrm flipV="1">
            <a:off x="2931157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CDBA1-DCF0-778C-2521-3B9AF40B2FAF}"/>
              </a:ext>
            </a:extLst>
          </p:cNvPr>
          <p:cNvCxnSpPr>
            <a:cxnSpLocks/>
          </p:cNvCxnSpPr>
          <p:nvPr/>
        </p:nvCxnSpPr>
        <p:spPr>
          <a:xfrm flipV="1">
            <a:off x="5933263" y="3170389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9870F0-320F-85B5-1529-5586ADF5A8B8}"/>
              </a:ext>
            </a:extLst>
          </p:cNvPr>
          <p:cNvCxnSpPr>
            <a:cxnSpLocks/>
          </p:cNvCxnSpPr>
          <p:nvPr/>
        </p:nvCxnSpPr>
        <p:spPr>
          <a:xfrm flipV="1">
            <a:off x="8935371" y="3172696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77A2AA-8F90-053B-95F9-1215166C9977}"/>
              </a:ext>
            </a:extLst>
          </p:cNvPr>
          <p:cNvCxnSpPr>
            <a:cxnSpLocks/>
          </p:cNvCxnSpPr>
          <p:nvPr/>
        </p:nvCxnSpPr>
        <p:spPr>
          <a:xfrm flipV="1">
            <a:off x="2931157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8319D3-5BA1-8F02-98BE-502F45F14BBA}"/>
              </a:ext>
            </a:extLst>
          </p:cNvPr>
          <p:cNvCxnSpPr>
            <a:cxnSpLocks/>
          </p:cNvCxnSpPr>
          <p:nvPr/>
        </p:nvCxnSpPr>
        <p:spPr>
          <a:xfrm flipV="1">
            <a:off x="5933263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5659D-9B8D-E529-E193-EC21837DC5B0}"/>
              </a:ext>
            </a:extLst>
          </p:cNvPr>
          <p:cNvCxnSpPr>
            <a:cxnSpLocks/>
          </p:cNvCxnSpPr>
          <p:nvPr/>
        </p:nvCxnSpPr>
        <p:spPr>
          <a:xfrm flipV="1">
            <a:off x="8935371" y="5163133"/>
            <a:ext cx="2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C357A-FE05-E106-C6C0-C6AA45A8363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03266" y="1505537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FDF955-D1E2-C439-5D7F-8D2561038F52}"/>
              </a:ext>
            </a:extLst>
          </p:cNvPr>
          <p:cNvCxnSpPr>
            <a:cxnSpLocks/>
          </p:cNvCxnSpPr>
          <p:nvPr/>
        </p:nvCxnSpPr>
        <p:spPr>
          <a:xfrm>
            <a:off x="2597953" y="3498281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95F2-98D2-F3EC-7BD7-8C16B36F6202}"/>
              </a:ext>
            </a:extLst>
          </p:cNvPr>
          <p:cNvCxnSpPr>
            <a:cxnSpLocks/>
          </p:cNvCxnSpPr>
          <p:nvPr/>
        </p:nvCxnSpPr>
        <p:spPr>
          <a:xfrm>
            <a:off x="5605371" y="1505535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3E0E00-D09E-8F53-1BB3-EB1369A3CEB4}"/>
              </a:ext>
            </a:extLst>
          </p:cNvPr>
          <p:cNvCxnSpPr>
            <a:cxnSpLocks/>
          </p:cNvCxnSpPr>
          <p:nvPr/>
        </p:nvCxnSpPr>
        <p:spPr>
          <a:xfrm>
            <a:off x="8607478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41F1D-996E-96A8-CAD4-AA3C2B5D7F2D}"/>
              </a:ext>
            </a:extLst>
          </p:cNvPr>
          <p:cNvCxnSpPr>
            <a:cxnSpLocks/>
          </p:cNvCxnSpPr>
          <p:nvPr/>
        </p:nvCxnSpPr>
        <p:spPr>
          <a:xfrm>
            <a:off x="11609586" y="1505534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3BA939-9088-98F7-00F2-FC78792FBEFD}"/>
              </a:ext>
            </a:extLst>
          </p:cNvPr>
          <p:cNvCxnSpPr>
            <a:cxnSpLocks/>
          </p:cNvCxnSpPr>
          <p:nvPr/>
        </p:nvCxnSpPr>
        <p:spPr>
          <a:xfrm>
            <a:off x="5605371" y="3498280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B7E63-A75A-EDE6-CB06-966E426418DF}"/>
              </a:ext>
            </a:extLst>
          </p:cNvPr>
          <p:cNvCxnSpPr>
            <a:cxnSpLocks/>
          </p:cNvCxnSpPr>
          <p:nvPr/>
        </p:nvCxnSpPr>
        <p:spPr>
          <a:xfrm>
            <a:off x="8609787" y="3498279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8FA657-49E3-EEB7-2CDD-D1D699D2ED9A}"/>
              </a:ext>
            </a:extLst>
          </p:cNvPr>
          <p:cNvCxnSpPr>
            <a:cxnSpLocks/>
          </p:cNvCxnSpPr>
          <p:nvPr/>
        </p:nvCxnSpPr>
        <p:spPr>
          <a:xfrm>
            <a:off x="11609586" y="3498278"/>
            <a:ext cx="0" cy="133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/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708A49-019E-4AAB-B3A9-7F78857F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401" y="910483"/>
                <a:ext cx="535419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/>
              <p:nvPr/>
            </p:nvSpPr>
            <p:spPr>
              <a:xfrm>
                <a:off x="2357290" y="291649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68E30C-D279-5A5D-D225-88BAE3B9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90" y="2916493"/>
                <a:ext cx="535419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/>
              <p:nvPr/>
            </p:nvSpPr>
            <p:spPr>
              <a:xfrm>
                <a:off x="2347959" y="490971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7A156F6-1643-79DD-CAA3-E69E396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59" y="4909717"/>
                <a:ext cx="53541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/>
              <p:nvPr/>
            </p:nvSpPr>
            <p:spPr>
              <a:xfrm>
                <a:off x="5350067" y="4904307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3A876C-C280-C95A-85EE-6975BA61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067" y="4904307"/>
                <a:ext cx="535419" cy="461665"/>
              </a:xfrm>
              <a:prstGeom prst="rect">
                <a:avLst/>
              </a:prstGeom>
              <a:blipFill>
                <a:blip r:embed="rId5"/>
                <a:stretch>
                  <a:fillRect l="-3448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/>
              <p:nvPr/>
            </p:nvSpPr>
            <p:spPr>
              <a:xfrm>
                <a:off x="8374396" y="4914119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B0BD14-6E9B-5E32-1AA5-E1296646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96" y="4914119"/>
                <a:ext cx="53541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/>
              <p:nvPr/>
            </p:nvSpPr>
            <p:spPr>
              <a:xfrm>
                <a:off x="11336095" y="4914118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9DC3E5-EEF6-7012-B8F7-B3B30E5D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095" y="4914118"/>
                <a:ext cx="535419" cy="461665"/>
              </a:xfrm>
              <a:prstGeom prst="rect">
                <a:avLst/>
              </a:prstGeom>
              <a:blipFill>
                <a:blip r:embed="rId7"/>
                <a:stretch>
                  <a:fillRect l="-344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/>
              <p:nvPr/>
            </p:nvSpPr>
            <p:spPr>
              <a:xfrm>
                <a:off x="5359397" y="2916493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19814E5-7D92-279C-37BA-446AB138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7" y="2916493"/>
                <a:ext cx="535419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/>
              <p:nvPr/>
            </p:nvSpPr>
            <p:spPr>
              <a:xfrm>
                <a:off x="8383726" y="2916492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63DF0-17C0-7919-1D1C-A404A421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726" y="2916492"/>
                <a:ext cx="535419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/>
              <p:nvPr/>
            </p:nvSpPr>
            <p:spPr>
              <a:xfrm>
                <a:off x="11345426" y="2904155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93F257-EA7F-05FD-089E-C14A565D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426" y="2904155"/>
                <a:ext cx="53541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/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65679E0-3B5A-0741-0CC1-6671BC7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319" y="908936"/>
                <a:ext cx="535419" cy="461665"/>
              </a:xfrm>
              <a:prstGeom prst="rect">
                <a:avLst/>
              </a:prstGeom>
              <a:blipFill>
                <a:blip r:embed="rId11"/>
                <a:stretch>
                  <a:fillRect l="-1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/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C30F62-7448-B419-30B9-2858E9726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932" y="908936"/>
                <a:ext cx="535419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/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24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26993C-BE42-188F-109B-F3C03769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535" y="908936"/>
                <a:ext cx="535419" cy="461665"/>
              </a:xfrm>
              <a:prstGeom prst="rect">
                <a:avLst/>
              </a:prstGeom>
              <a:blipFill>
                <a:blip r:embed="rId13"/>
                <a:stretch>
                  <a:fillRect l="-113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/>
              <p:nvPr/>
            </p:nvSpPr>
            <p:spPr>
              <a:xfrm>
                <a:off x="3817148" y="1258595"/>
                <a:ext cx="482312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31A19A0-C208-7B13-B8F1-1087AAB8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48" y="1258595"/>
                <a:ext cx="482312" cy="4594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/>
              <p:nvPr/>
            </p:nvSpPr>
            <p:spPr>
              <a:xfrm>
                <a:off x="7009828" y="127890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02E643-BE0C-72DE-6A31-CD71BEA8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28" y="1278908"/>
                <a:ext cx="193193" cy="276999"/>
              </a:xfrm>
              <a:prstGeom prst="rect">
                <a:avLst/>
              </a:prstGeom>
              <a:blipFill>
                <a:blip r:embed="rId17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/>
              <p:nvPr/>
            </p:nvSpPr>
            <p:spPr>
              <a:xfrm>
                <a:off x="9997797" y="1199215"/>
                <a:ext cx="220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B9FDCC-D993-3468-3B0D-E43843B70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797" y="1199215"/>
                <a:ext cx="220624" cy="276999"/>
              </a:xfrm>
              <a:prstGeom prst="rect">
                <a:avLst/>
              </a:prstGeom>
              <a:blipFill>
                <a:blip r:embed="rId18"/>
                <a:stretch>
                  <a:fillRect l="-13889" r="-1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/>
              <p:nvPr/>
            </p:nvSpPr>
            <p:spPr>
              <a:xfrm>
                <a:off x="2312466" y="1942049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1BD1DFF-CAE0-73A0-F38E-1D91BF01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1942049"/>
                <a:ext cx="264111" cy="276999"/>
              </a:xfrm>
              <a:prstGeom prst="rect">
                <a:avLst/>
              </a:prstGeom>
              <a:blipFill>
                <a:blip r:embed="rId19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/>
              <p:nvPr/>
            </p:nvSpPr>
            <p:spPr>
              <a:xfrm>
                <a:off x="5284483" y="1942049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683B45-9BF2-DEC8-B161-426B179F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83" y="1942049"/>
                <a:ext cx="264111" cy="276999"/>
              </a:xfrm>
              <a:prstGeom prst="rect">
                <a:avLst/>
              </a:prstGeom>
              <a:blipFill>
                <a:blip r:embed="rId20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/>
              <p:nvPr/>
            </p:nvSpPr>
            <p:spPr>
              <a:xfrm>
                <a:off x="8324616" y="1942048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CC6D0C6-5ED0-A8D1-46F9-42F4898A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616" y="1942048"/>
                <a:ext cx="264111" cy="276999"/>
              </a:xfrm>
              <a:prstGeom prst="rect">
                <a:avLst/>
              </a:prstGeom>
              <a:blipFill>
                <a:blip r:embed="rId21"/>
                <a:stretch>
                  <a:fillRect l="-13953" r="-465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/>
              <p:nvPr/>
            </p:nvSpPr>
            <p:spPr>
              <a:xfrm>
                <a:off x="11290426" y="1942048"/>
                <a:ext cx="264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8B89977-FFA0-C144-ADE3-73F0F8C1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0426" y="1942048"/>
                <a:ext cx="264111" cy="276999"/>
              </a:xfrm>
              <a:prstGeom prst="rect">
                <a:avLst/>
              </a:prstGeom>
              <a:blipFill>
                <a:blip r:embed="rId22"/>
                <a:stretch>
                  <a:fillRect l="-13953" r="-69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/>
              <p:nvPr/>
            </p:nvSpPr>
            <p:spPr>
              <a:xfrm>
                <a:off x="2312466" y="4020514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36E91D9-3D26-99B3-1373-C0FF8113D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466" y="4020514"/>
                <a:ext cx="242246" cy="296428"/>
              </a:xfrm>
              <a:prstGeom prst="rect">
                <a:avLst/>
              </a:prstGeom>
              <a:blipFill>
                <a:blip r:embed="rId23"/>
                <a:stretch>
                  <a:fillRect l="-15000" r="-1250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/>
              <p:nvPr/>
            </p:nvSpPr>
            <p:spPr>
              <a:xfrm>
                <a:off x="5289516" y="4020514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F8B4C-D3A1-B302-4E47-B48E8E8E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16" y="4020514"/>
                <a:ext cx="242246" cy="296428"/>
              </a:xfrm>
              <a:prstGeom prst="rect">
                <a:avLst/>
              </a:prstGeom>
              <a:blipFill>
                <a:blip r:embed="rId24"/>
                <a:stretch>
                  <a:fillRect l="-15385" r="-15385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/>
              <p:nvPr/>
            </p:nvSpPr>
            <p:spPr>
              <a:xfrm>
                <a:off x="8335577" y="4036097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7E2128-E24B-1A8F-40FA-C959090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577" y="4036097"/>
                <a:ext cx="242246" cy="296428"/>
              </a:xfrm>
              <a:prstGeom prst="rect">
                <a:avLst/>
              </a:prstGeom>
              <a:blipFill>
                <a:blip r:embed="rId25"/>
                <a:stretch>
                  <a:fillRect l="-15000" r="-12500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/>
              <p:nvPr/>
            </p:nvSpPr>
            <p:spPr>
              <a:xfrm>
                <a:off x="11316498" y="4020431"/>
                <a:ext cx="242246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087154-79A9-36C9-435C-E44F6ED04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498" y="4020431"/>
                <a:ext cx="242246" cy="296428"/>
              </a:xfrm>
              <a:prstGeom prst="rect">
                <a:avLst/>
              </a:prstGeom>
              <a:blipFill>
                <a:blip r:embed="rId26"/>
                <a:stretch>
                  <a:fillRect l="-15000" r="-12500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/>
              <p:nvPr/>
            </p:nvSpPr>
            <p:spPr>
              <a:xfrm>
                <a:off x="7002634" y="366801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A996222-4C93-85C0-37C6-4644DD59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34" y="366801"/>
                <a:ext cx="177100" cy="276999"/>
              </a:xfrm>
              <a:prstGeom prst="rect">
                <a:avLst/>
              </a:prstGeom>
              <a:blipFill>
                <a:blip r:embed="rId2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CDF0DD3C-17AF-DE94-04F9-422BD3E7CA3C}"/>
              </a:ext>
            </a:extLst>
          </p:cNvPr>
          <p:cNvSpPr/>
          <p:nvPr/>
        </p:nvSpPr>
        <p:spPr>
          <a:xfrm>
            <a:off x="12038792" y="849742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9969371F-85E0-9A68-DD78-4D80F2EBBB22}"/>
              </a:ext>
            </a:extLst>
          </p:cNvPr>
          <p:cNvSpPr/>
          <p:nvPr/>
        </p:nvSpPr>
        <p:spPr>
          <a:xfrm>
            <a:off x="12034532" y="2842488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243D65-8D5F-7790-DA03-B98EF7A63C5C}"/>
              </a:ext>
            </a:extLst>
          </p:cNvPr>
          <p:cNvCxnSpPr>
            <a:cxnSpLocks/>
          </p:cNvCxnSpPr>
          <p:nvPr/>
        </p:nvCxnSpPr>
        <p:spPr>
          <a:xfrm>
            <a:off x="12206269" y="3170379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35D59A63-0A1B-8D78-304C-F2B5B4D5B158}"/>
              </a:ext>
            </a:extLst>
          </p:cNvPr>
          <p:cNvSpPr/>
          <p:nvPr/>
        </p:nvSpPr>
        <p:spPr>
          <a:xfrm>
            <a:off x="12043121" y="4842507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4DA155B-141B-85F8-9155-7D627F3847C0}"/>
              </a:ext>
            </a:extLst>
          </p:cNvPr>
          <p:cNvCxnSpPr>
            <a:cxnSpLocks/>
          </p:cNvCxnSpPr>
          <p:nvPr/>
        </p:nvCxnSpPr>
        <p:spPr>
          <a:xfrm>
            <a:off x="12214857" y="5170398"/>
            <a:ext cx="82431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/>
              <p:nvPr/>
            </p:nvSpPr>
            <p:spPr>
              <a:xfrm>
                <a:off x="12400729" y="875189"/>
                <a:ext cx="352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61F0D-C5BA-6BBE-5719-EA981F57A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875189"/>
                <a:ext cx="352276" cy="276999"/>
              </a:xfrm>
              <a:prstGeom prst="rect">
                <a:avLst/>
              </a:prstGeom>
              <a:blipFill>
                <a:blip r:embed="rId28"/>
                <a:stretch>
                  <a:fillRect l="-10345" r="-517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/>
              <p:nvPr/>
            </p:nvSpPr>
            <p:spPr>
              <a:xfrm>
                <a:off x="12400729" y="2858876"/>
                <a:ext cx="330410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EE83BC-CFAE-B78D-ACFD-D2D935ED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729" y="2858876"/>
                <a:ext cx="330410" cy="296428"/>
              </a:xfrm>
              <a:prstGeom prst="rect">
                <a:avLst/>
              </a:prstGeom>
              <a:blipFill>
                <a:blip r:embed="rId29"/>
                <a:stretch>
                  <a:fillRect l="-9259" r="-1111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/>
              <p:nvPr/>
            </p:nvSpPr>
            <p:spPr>
              <a:xfrm>
                <a:off x="12395407" y="4843362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B064F-4AE4-0289-6985-4ECF6E22A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407" y="4843362"/>
                <a:ext cx="358816" cy="276999"/>
              </a:xfrm>
              <a:prstGeom prst="rect">
                <a:avLst/>
              </a:prstGeom>
              <a:blipFill>
                <a:blip r:embed="rId30"/>
                <a:stretch>
                  <a:fillRect l="-8475" r="-67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27D1A60F-E457-78CC-3048-BE3DF2F10631}"/>
              </a:ext>
            </a:extLst>
          </p:cNvPr>
          <p:cNvSpPr/>
          <p:nvPr/>
        </p:nvSpPr>
        <p:spPr>
          <a:xfrm rot="5400000">
            <a:off x="8521610" y="5650055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D4A706-9023-1A45-297E-605643842C4A}"/>
              </a:ext>
            </a:extLst>
          </p:cNvPr>
          <p:cNvCxnSpPr>
            <a:stCxn id="48" idx="1"/>
          </p:cNvCxnSpPr>
          <p:nvPr/>
        </p:nvCxnSpPr>
        <p:spPr>
          <a:xfrm>
            <a:off x="8607477" y="6063814"/>
            <a:ext cx="0" cy="4131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ED861A-3CB9-5035-34BD-4F7400CA9E57}"/>
              </a:ext>
            </a:extLst>
          </p:cNvPr>
          <p:cNvCxnSpPr>
            <a:cxnSpLocks/>
          </p:cNvCxnSpPr>
          <p:nvPr/>
        </p:nvCxnSpPr>
        <p:spPr>
          <a:xfrm>
            <a:off x="8616426" y="6477000"/>
            <a:ext cx="1908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/>
              <p:nvPr/>
            </p:nvSpPr>
            <p:spPr>
              <a:xfrm>
                <a:off x="9477918" y="6131907"/>
                <a:ext cx="185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EA9325-F788-89A4-29FD-A10F81EE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918" y="6131907"/>
                <a:ext cx="185755" cy="276999"/>
              </a:xfrm>
              <a:prstGeom prst="rect">
                <a:avLst/>
              </a:prstGeom>
              <a:blipFill>
                <a:blip r:embed="rId37"/>
                <a:stretch>
                  <a:fillRect l="-33333" r="-2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8B92B81-8452-D363-4576-71CD655C292F}"/>
              </a:ext>
            </a:extLst>
          </p:cNvPr>
          <p:cNvCxnSpPr>
            <a:cxnSpLocks/>
          </p:cNvCxnSpPr>
          <p:nvPr/>
        </p:nvCxnSpPr>
        <p:spPr>
          <a:xfrm>
            <a:off x="12205622" y="1179704"/>
            <a:ext cx="8329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ight Brace 63">
            <a:extLst>
              <a:ext uri="{FF2B5EF4-FFF2-40B4-BE49-F238E27FC236}">
                <a16:creationId xmlns:a16="http://schemas.microsoft.com/office/drawing/2014/main" id="{91B0EF7B-CCD2-8E64-6749-1C877A29684F}"/>
              </a:ext>
            </a:extLst>
          </p:cNvPr>
          <p:cNvSpPr/>
          <p:nvPr/>
        </p:nvSpPr>
        <p:spPr>
          <a:xfrm rot="10800000">
            <a:off x="2006408" y="2838094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BA88DEBD-380E-43B0-3A84-8485F268CA9F}"/>
              </a:ext>
            </a:extLst>
          </p:cNvPr>
          <p:cNvSpPr/>
          <p:nvPr/>
        </p:nvSpPr>
        <p:spPr>
          <a:xfrm rot="10800000">
            <a:off x="2006408" y="4835240"/>
            <a:ext cx="171737" cy="65578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/>
              <p:nvPr/>
            </p:nvSpPr>
            <p:spPr>
              <a:xfrm rot="16200000">
                <a:off x="-495116" y="3048143"/>
                <a:ext cx="3415743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⁡(0 ,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)∙(1−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CA73766-0D28-FDF5-2EA1-91C933C3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95116" y="3048143"/>
                <a:ext cx="3415743" cy="45942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/>
              <p:nvPr/>
            </p:nvSpPr>
            <p:spPr>
              <a:xfrm>
                <a:off x="7002098" y="3321448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F72C15-3643-D36B-C079-1B17AB21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98" y="3321448"/>
                <a:ext cx="193193" cy="276999"/>
              </a:xfrm>
              <a:prstGeom prst="rect">
                <a:avLst/>
              </a:prstGeom>
              <a:blipFill>
                <a:blip r:embed="rId39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/>
              <p:nvPr/>
            </p:nvSpPr>
            <p:spPr>
              <a:xfrm>
                <a:off x="6994588" y="4783035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502F9-2D8A-F39E-F1F1-E6975C293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88" y="4783035"/>
                <a:ext cx="193193" cy="276999"/>
              </a:xfrm>
              <a:prstGeom prst="rect">
                <a:avLst/>
              </a:prstGeom>
              <a:blipFill>
                <a:blip r:embed="rId40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/>
              <p:nvPr/>
            </p:nvSpPr>
            <p:spPr>
              <a:xfrm>
                <a:off x="10009045" y="3277853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999959-B60A-0E39-85BC-8EF095038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045" y="3277853"/>
                <a:ext cx="180947" cy="276999"/>
              </a:xfrm>
              <a:prstGeom prst="rect">
                <a:avLst/>
              </a:prstGeom>
              <a:blipFill>
                <a:blip r:embed="rId41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/>
              <p:nvPr/>
            </p:nvSpPr>
            <p:spPr>
              <a:xfrm>
                <a:off x="10009045" y="478964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2512F6-CB21-B2C1-47F4-ACF6FBB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045" y="4789641"/>
                <a:ext cx="180947" cy="276999"/>
              </a:xfrm>
              <a:prstGeom prst="rect">
                <a:avLst/>
              </a:prstGeom>
              <a:blipFill>
                <a:blip r:embed="rId42"/>
                <a:stretch>
                  <a:fillRect l="-33333" r="-2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991E65-0F24-F4EC-0072-14873F038B3B}"/>
              </a:ext>
            </a:extLst>
          </p:cNvPr>
          <p:cNvCxnSpPr>
            <a:stCxn id="10" idx="1"/>
            <a:endCxn id="4" idx="7"/>
          </p:cNvCxnSpPr>
          <p:nvPr/>
        </p:nvCxnSpPr>
        <p:spPr>
          <a:xfrm rot="16200000" flipH="1" flipV="1">
            <a:off x="7106426" y="-3325516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B0CD49-BDC7-CEE9-2773-89C4E062595A}"/>
              </a:ext>
            </a:extLst>
          </p:cNvPr>
          <p:cNvCxnSpPr>
            <a:stCxn id="13" idx="1"/>
            <a:endCxn id="5" idx="7"/>
          </p:cNvCxnSpPr>
          <p:nvPr/>
        </p:nvCxnSpPr>
        <p:spPr>
          <a:xfrm rot="16200000" flipH="1" flipV="1">
            <a:off x="7106426" y="-1332770"/>
            <a:ext cx="2" cy="8542612"/>
          </a:xfrm>
          <a:prstGeom prst="bentConnector3">
            <a:avLst>
              <a:gd name="adj1" fmla="val -162318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C7BF07C-FEE4-1688-D1E8-1110B871A7DC}"/>
              </a:ext>
            </a:extLst>
          </p:cNvPr>
          <p:cNvCxnSpPr>
            <a:stCxn id="16" idx="3"/>
            <a:endCxn id="6" idx="5"/>
          </p:cNvCxnSpPr>
          <p:nvPr/>
        </p:nvCxnSpPr>
        <p:spPr>
          <a:xfrm rot="5400000">
            <a:off x="7106426" y="1123685"/>
            <a:ext cx="3" cy="8542613"/>
          </a:xfrm>
          <a:prstGeom prst="bentConnector3">
            <a:avLst>
              <a:gd name="adj1" fmla="val 108213333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4618A4E-9D73-63BB-971E-53CCA79BAF1F}"/>
              </a:ext>
            </a:extLst>
          </p:cNvPr>
          <p:cNvCxnSpPr>
            <a:stCxn id="64" idx="1"/>
            <a:endCxn id="4" idx="2"/>
          </p:cNvCxnSpPr>
          <p:nvPr/>
        </p:nvCxnSpPr>
        <p:spPr>
          <a:xfrm flipV="1">
            <a:off x="2006408" y="1177646"/>
            <a:ext cx="268967" cy="1988339"/>
          </a:xfrm>
          <a:prstGeom prst="bentConnector3">
            <a:avLst>
              <a:gd name="adj1" fmla="val -852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EAA53E0-D6D3-73B6-CE2B-E0E8C4CB7A91}"/>
              </a:ext>
            </a:extLst>
          </p:cNvPr>
          <p:cNvCxnSpPr>
            <a:stCxn id="65" idx="1"/>
            <a:endCxn id="4" idx="2"/>
          </p:cNvCxnSpPr>
          <p:nvPr/>
        </p:nvCxnSpPr>
        <p:spPr>
          <a:xfrm flipV="1">
            <a:off x="2006408" y="1177646"/>
            <a:ext cx="268967" cy="3985485"/>
          </a:xfrm>
          <a:prstGeom prst="bentConnector3">
            <a:avLst>
              <a:gd name="adj1" fmla="val -852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71797F-19D9-4101-E065-557DD27CE137}"/>
                  </a:ext>
                </a:extLst>
              </p:cNvPr>
              <p:cNvSpPr txBox="1"/>
              <p:nvPr/>
            </p:nvSpPr>
            <p:spPr>
              <a:xfrm>
                <a:off x="6999868" y="2314746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71797F-19D9-4101-E065-557DD27CE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868" y="2314746"/>
                <a:ext cx="177100" cy="276999"/>
              </a:xfrm>
              <a:prstGeom prst="rect">
                <a:avLst/>
              </a:prstGeom>
              <a:blipFill>
                <a:blip r:embed="rId43"/>
                <a:stretch>
                  <a:fillRect l="-34483" r="-3103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17C71-5487-C894-7113-2C4444D5B94F}"/>
                  </a:ext>
                </a:extLst>
              </p:cNvPr>
              <p:cNvSpPr txBox="1"/>
              <p:nvPr/>
            </p:nvSpPr>
            <p:spPr>
              <a:xfrm>
                <a:off x="7008648" y="5427137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D17C71-5487-C894-7113-2C4444D5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48" y="5427137"/>
                <a:ext cx="177100" cy="276999"/>
              </a:xfrm>
              <a:prstGeom prst="rect">
                <a:avLst/>
              </a:prstGeom>
              <a:blipFill>
                <a:blip r:embed="rId4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300D5B-3497-BE14-958D-8990C0A643BB}"/>
                  </a:ext>
                </a:extLst>
              </p:cNvPr>
              <p:cNvSpPr txBox="1"/>
              <p:nvPr/>
            </p:nvSpPr>
            <p:spPr>
              <a:xfrm>
                <a:off x="3834481" y="3274515"/>
                <a:ext cx="482312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300D5B-3497-BE14-958D-8990C0A6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481" y="3274515"/>
                <a:ext cx="482312" cy="45942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1615E1-353C-8538-BF09-A13D85C3F883}"/>
                  </a:ext>
                </a:extLst>
              </p:cNvPr>
              <p:cNvSpPr txBox="1"/>
              <p:nvPr/>
            </p:nvSpPr>
            <p:spPr>
              <a:xfrm>
                <a:off x="3829787" y="4640734"/>
                <a:ext cx="482312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1615E1-353C-8538-BF09-A13D85C3F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787" y="4640734"/>
                <a:ext cx="482312" cy="4594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</TotalTime>
  <Words>66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Bastien CLEMOT</dc:creator>
  <cp:lastModifiedBy>Bastien CLEMOT</cp:lastModifiedBy>
  <cp:revision>20</cp:revision>
  <dcterms:created xsi:type="dcterms:W3CDTF">2023-09-18T12:02:15Z</dcterms:created>
  <dcterms:modified xsi:type="dcterms:W3CDTF">2023-10-25T14:13:34Z</dcterms:modified>
</cp:coreProperties>
</file>