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400213" cy="9737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143000"/>
            <a:ext cx="456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93652"/>
            <a:ext cx="12240181" cy="3390171"/>
          </a:xfrm>
        </p:spPr>
        <p:txBody>
          <a:bodyPr anchor="b"/>
          <a:lstStyle>
            <a:lvl1pPr algn="ctr"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114560"/>
            <a:ext cx="10800160" cy="2351029"/>
          </a:xfrm>
        </p:spPr>
        <p:txBody>
          <a:bodyPr/>
          <a:lstStyle>
            <a:lvl1pPr marL="0" indent="0" algn="ctr">
              <a:buNone/>
              <a:defRPr sz="3408"/>
            </a:lvl1pPr>
            <a:lvl2pPr marL="649178" indent="0" algn="ctr">
              <a:buNone/>
              <a:defRPr sz="2840"/>
            </a:lvl2pPr>
            <a:lvl3pPr marL="1298357" indent="0" algn="ctr">
              <a:buNone/>
              <a:defRPr sz="2556"/>
            </a:lvl3pPr>
            <a:lvl4pPr marL="1947535" indent="0" algn="ctr">
              <a:buNone/>
              <a:defRPr sz="2272"/>
            </a:lvl4pPr>
            <a:lvl5pPr marL="2596713" indent="0" algn="ctr">
              <a:buNone/>
              <a:defRPr sz="2272"/>
            </a:lvl5pPr>
            <a:lvl6pPr marL="3245891" indent="0" algn="ctr">
              <a:buNone/>
              <a:defRPr sz="2272"/>
            </a:lvl6pPr>
            <a:lvl7pPr marL="3895070" indent="0" algn="ctr">
              <a:buNone/>
              <a:defRPr sz="2272"/>
            </a:lvl7pPr>
            <a:lvl8pPr marL="4544248" indent="0" algn="ctr">
              <a:buNone/>
              <a:defRPr sz="2272"/>
            </a:lvl8pPr>
            <a:lvl9pPr marL="5193426" indent="0" algn="ctr">
              <a:buNone/>
              <a:defRPr sz="22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18444"/>
            <a:ext cx="3105046" cy="82522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18444"/>
            <a:ext cx="9135135" cy="82522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427672"/>
            <a:ext cx="12420184" cy="4050622"/>
          </a:xfrm>
        </p:spPr>
        <p:txBody>
          <a:bodyPr anchor="b"/>
          <a:lstStyle>
            <a:lvl1pPr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516614"/>
            <a:ext cx="12420184" cy="2130127"/>
          </a:xfrm>
        </p:spPr>
        <p:txBody>
          <a:bodyPr/>
          <a:lstStyle>
            <a:lvl1pPr marL="0" indent="0">
              <a:buNone/>
              <a:defRPr sz="3408">
                <a:solidFill>
                  <a:schemeClr val="tx1"/>
                </a:solidFill>
              </a:defRPr>
            </a:lvl1pPr>
            <a:lvl2pPr marL="649178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357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3pPr>
            <a:lvl4pPr marL="1947535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4pPr>
            <a:lvl5pPr marL="2596713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5pPr>
            <a:lvl6pPr marL="3245891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6pPr>
            <a:lvl7pPr marL="389507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7pPr>
            <a:lvl8pPr marL="4544248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8pPr>
            <a:lvl9pPr marL="5193426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18446"/>
            <a:ext cx="12420184" cy="1882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387096"/>
            <a:ext cx="6091964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556974"/>
            <a:ext cx="6091964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387096"/>
            <a:ext cx="6121966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556974"/>
            <a:ext cx="6121966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02054"/>
            <a:ext cx="7290108" cy="6920096"/>
          </a:xfrm>
        </p:spPr>
        <p:txBody>
          <a:bodyPr/>
          <a:lstStyle>
            <a:lvl1pPr>
              <a:defRPr sz="4544"/>
            </a:lvl1pPr>
            <a:lvl2pPr>
              <a:defRPr sz="3976"/>
            </a:lvl2pPr>
            <a:lvl3pPr>
              <a:defRPr sz="3408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02054"/>
            <a:ext cx="7290108" cy="6920096"/>
          </a:xfrm>
        </p:spPr>
        <p:txBody>
          <a:bodyPr anchor="t"/>
          <a:lstStyle>
            <a:lvl1pPr marL="0" indent="0">
              <a:buNone/>
              <a:defRPr sz="4544"/>
            </a:lvl1pPr>
            <a:lvl2pPr marL="649178" indent="0">
              <a:buNone/>
              <a:defRPr sz="3976"/>
            </a:lvl2pPr>
            <a:lvl3pPr marL="1298357" indent="0">
              <a:buNone/>
              <a:defRPr sz="3408"/>
            </a:lvl3pPr>
            <a:lvl4pPr marL="1947535" indent="0">
              <a:buNone/>
              <a:defRPr sz="2840"/>
            </a:lvl4pPr>
            <a:lvl5pPr marL="2596713" indent="0">
              <a:buNone/>
              <a:defRPr sz="2840"/>
            </a:lvl5pPr>
            <a:lvl6pPr marL="3245891" indent="0">
              <a:buNone/>
              <a:defRPr sz="2840"/>
            </a:lvl6pPr>
            <a:lvl7pPr marL="3895070" indent="0">
              <a:buNone/>
              <a:defRPr sz="2840"/>
            </a:lvl7pPr>
            <a:lvl8pPr marL="4544248" indent="0">
              <a:buNone/>
              <a:defRPr sz="2840"/>
            </a:lvl8pPr>
            <a:lvl9pPr marL="5193426" indent="0">
              <a:buNone/>
              <a:defRPr sz="2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18446"/>
            <a:ext cx="12420184" cy="1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592218"/>
            <a:ext cx="12420184" cy="617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025430"/>
            <a:ext cx="4860072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4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8357" rtl="0" eaLnBrk="1" latinLnBrk="0" hangingPunct="1">
        <a:lnSpc>
          <a:spcPct val="90000"/>
        </a:lnSpc>
        <a:spcBef>
          <a:spcPct val="0"/>
        </a:spcBef>
        <a:buNone/>
        <a:defRPr sz="6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589" indent="-324589" algn="l" defTabSz="1298357" rtl="0" eaLnBrk="1" latinLnBrk="0" hangingPunct="1">
        <a:lnSpc>
          <a:spcPct val="90000"/>
        </a:lnSpc>
        <a:spcBef>
          <a:spcPts val="1420"/>
        </a:spcBef>
        <a:buFont typeface="Arial" panose="020B0604020202020204" pitchFamily="34" charset="0"/>
        <a:buChar char="•"/>
        <a:defRPr sz="3976" kern="1200">
          <a:solidFill>
            <a:schemeClr val="tx1"/>
          </a:solidFill>
          <a:latin typeface="+mn-lt"/>
          <a:ea typeface="+mn-ea"/>
          <a:cs typeface="+mn-cs"/>
        </a:defRPr>
      </a:lvl1pPr>
      <a:lvl2pPr marL="97376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8" kern="1200">
          <a:solidFill>
            <a:schemeClr val="tx1"/>
          </a:solidFill>
          <a:latin typeface="+mn-lt"/>
          <a:ea typeface="+mn-ea"/>
          <a:cs typeface="+mn-cs"/>
        </a:defRPr>
      </a:lvl2pPr>
      <a:lvl3pPr marL="1622946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124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921302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570481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4219659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86883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518015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4917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98357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947535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596713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245891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389507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54424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193426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image" Target="../media/image28.png"/><Relationship Id="rId21" Type="http://schemas.openxmlformats.org/officeDocument/2006/relationships/image" Target="../media/image18.png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20" Type="http://schemas.openxmlformats.org/officeDocument/2006/relationships/image" Target="../media/image15.png"/><Relationship Id="rId29" Type="http://schemas.openxmlformats.org/officeDocument/2006/relationships/image" Target="../media/image26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7" Type="http://schemas.openxmlformats.org/officeDocument/2006/relationships/image" Target="../media/image36.png"/><Relationship Id="rId40" Type="http://schemas.openxmlformats.org/officeDocument/2006/relationships/image" Target="../media/image29.png"/><Relationship Id="rId45" Type="http://schemas.openxmlformats.org/officeDocument/2006/relationships/image" Target="../media/image39.png"/><Relationship Id="rId5" Type="http://schemas.openxmlformats.org/officeDocument/2006/relationships/image" Target="../media/image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4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5" Type="http://schemas.openxmlformats.org/officeDocument/2006/relationships/image" Target="../media/image34.png"/><Relationship Id="rId43" Type="http://schemas.openxmlformats.org/officeDocument/2006/relationships/image" Target="../media/image33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474159" y="116318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474159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474158" y="514868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476266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478373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480480" y="116318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476265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478373" y="315593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480480" y="3155931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476265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478372" y="514867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480480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29940" y="1491078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6132046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9134154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3129940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6132046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9134154" y="348612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3129940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6132046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9134154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802049" y="181897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796736" y="381171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804154" y="181896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806261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808369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804154" y="3811713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808570" y="3811712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808369" y="381171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582198" y="322826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98" y="3228268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561878" y="522066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78" y="5220663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563986" y="521525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86" y="5215253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340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557835" y="522506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835" y="5225065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550014" y="5225064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014" y="5225064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340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584305" y="322826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305" y="3228268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608634" y="322826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34" y="3228267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570334" y="321593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334" y="3215930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l="-114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502272" y="1566463"/>
                <a:ext cx="163083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272" y="1566463"/>
                <a:ext cx="1630831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6667" r="-1388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511249" y="2255482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2255482"/>
                <a:ext cx="264111" cy="276999"/>
              </a:xfrm>
              <a:prstGeom prst="rect">
                <a:avLst/>
              </a:prstGeom>
              <a:blipFill>
                <a:blip r:embed="rId19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483266" y="2255482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66" y="2255482"/>
                <a:ext cx="264111" cy="276999"/>
              </a:xfrm>
              <a:prstGeom prst="rect">
                <a:avLst/>
              </a:prstGeom>
              <a:blipFill>
                <a:blip r:embed="rId20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523399" y="2255481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99" y="2255481"/>
                <a:ext cx="264111" cy="276999"/>
              </a:xfrm>
              <a:prstGeom prst="rect">
                <a:avLst/>
              </a:prstGeom>
              <a:blipFill>
                <a:blip r:embed="rId21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489209" y="2255481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209" y="2255481"/>
                <a:ext cx="264111" cy="276999"/>
              </a:xfrm>
              <a:prstGeom prst="rect">
                <a:avLst/>
              </a:prstGeom>
              <a:blipFill>
                <a:blip r:embed="rId22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511249" y="433394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4333947"/>
                <a:ext cx="242246" cy="296428"/>
              </a:xfrm>
              <a:prstGeom prst="rect">
                <a:avLst/>
              </a:prstGeom>
              <a:blipFill>
                <a:blip r:embed="rId23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488299" y="433394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99" y="4333947"/>
                <a:ext cx="242246" cy="296428"/>
              </a:xfrm>
              <a:prstGeom prst="rect">
                <a:avLst/>
              </a:prstGeom>
              <a:blipFill>
                <a:blip r:embed="rId24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534360" y="4349530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60" y="4349530"/>
                <a:ext cx="242246" cy="296428"/>
              </a:xfrm>
              <a:prstGeom prst="rect">
                <a:avLst/>
              </a:prstGeom>
              <a:blipFill>
                <a:blip r:embed="rId25"/>
                <a:stretch>
                  <a:fillRect l="-15000" r="-1250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515281" y="4333864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281" y="4333864"/>
                <a:ext cx="242246" cy="296428"/>
              </a:xfrm>
              <a:prstGeom prst="rect">
                <a:avLst/>
              </a:prstGeom>
              <a:blipFill>
                <a:blip r:embed="rId26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237576" y="116317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233316" y="3155921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405053" y="3483811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241905" y="51559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413640" y="5483830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599512" y="1188622"/>
                <a:ext cx="352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1188622"/>
                <a:ext cx="352276" cy="276999"/>
              </a:xfrm>
              <a:prstGeom prst="rect">
                <a:avLst/>
              </a:prstGeom>
              <a:blipFill>
                <a:blip r:embed="rId27"/>
                <a:stretch>
                  <a:fillRect l="-10345" r="-34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599512" y="3172309"/>
                <a:ext cx="330410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3172309"/>
                <a:ext cx="330410" cy="296428"/>
              </a:xfrm>
              <a:prstGeom prst="rect">
                <a:avLst/>
              </a:prstGeom>
              <a:blipFill>
                <a:blip r:embed="rId28"/>
                <a:stretch>
                  <a:fillRect l="-9259" r="-1111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594190" y="5156795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190" y="5156795"/>
                <a:ext cx="358816" cy="276999"/>
              </a:xfrm>
              <a:prstGeom prst="rect">
                <a:avLst/>
              </a:prstGeom>
              <a:blipFill>
                <a:blip r:embed="rId29"/>
                <a:stretch>
                  <a:fillRect l="-8475" r="-508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720394" y="5963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806260" y="6377246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815209" y="6790432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blipFill>
                <a:blip r:embed="rId33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404406" y="1493136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1449417" y="315152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1449417" y="5148673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1314547" y="3361576"/>
                <a:ext cx="405258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14547" y="3361576"/>
                <a:ext cx="4052583" cy="4594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blipFill>
                <a:blip r:embed="rId35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blipFill>
                <a:blip r:embed="rId36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blipFill>
                <a:blip r:embed="rId37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blipFill>
                <a:blip r:embed="rId3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91E65-0F24-F4EC-0072-14873F038B3B}"/>
              </a:ext>
            </a:extLst>
          </p:cNvPr>
          <p:cNvCxnSpPr>
            <a:stCxn id="10" idx="1"/>
            <a:endCxn id="4" idx="7"/>
          </p:cNvCxnSpPr>
          <p:nvPr/>
        </p:nvCxnSpPr>
        <p:spPr>
          <a:xfrm rot="16200000" flipH="1" flipV="1">
            <a:off x="7305209" y="-3012084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B0CD49-BDC7-CEE9-2773-89C4E062595A}"/>
              </a:ext>
            </a:extLst>
          </p:cNvPr>
          <p:cNvCxnSpPr>
            <a:stCxn id="13" idx="1"/>
            <a:endCxn id="5" idx="7"/>
          </p:cNvCxnSpPr>
          <p:nvPr/>
        </p:nvCxnSpPr>
        <p:spPr>
          <a:xfrm rot="16200000" flipH="1" flipV="1">
            <a:off x="7305209" y="-1019338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7BF07C-FEE4-1688-D1E8-1110B871A7DC}"/>
              </a:ext>
            </a:extLst>
          </p:cNvPr>
          <p:cNvCxnSpPr>
            <a:stCxn id="16" idx="3"/>
            <a:endCxn id="6" idx="5"/>
          </p:cNvCxnSpPr>
          <p:nvPr/>
        </p:nvCxnSpPr>
        <p:spPr>
          <a:xfrm rot="5400000">
            <a:off x="7305210" y="1437118"/>
            <a:ext cx="3" cy="8542613"/>
          </a:xfrm>
          <a:prstGeom prst="bentConnector3">
            <a:avLst>
              <a:gd name="adj1" fmla="val 10821333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618A4E-9D73-63BB-971E-53CCA79BAF1F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1449416" y="1491079"/>
            <a:ext cx="1024742" cy="1988339"/>
          </a:xfrm>
          <a:prstGeom prst="bentConnector3">
            <a:avLst>
              <a:gd name="adj1" fmla="val -29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AA53E0-D6D3-73B6-CE2B-E0E8C4CB7A91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1449416" y="1491079"/>
            <a:ext cx="1024742" cy="3985485"/>
          </a:xfrm>
          <a:prstGeom prst="bentConnector3">
            <a:avLst>
              <a:gd name="adj1" fmla="val -29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5B4C2B1-2B26-A187-04B1-29F47EF60945}"/>
              </a:ext>
            </a:extLst>
          </p:cNvPr>
          <p:cNvSpPr/>
          <p:nvPr/>
        </p:nvSpPr>
        <p:spPr>
          <a:xfrm>
            <a:off x="6987195" y="7204298"/>
            <a:ext cx="655783" cy="655783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/>
              <p:nvPr/>
            </p:nvSpPr>
            <p:spPr>
              <a:xfrm>
                <a:off x="7029768" y="730135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68" y="7301356"/>
                <a:ext cx="53541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ADD5360-73B8-35D2-9635-2F1D159877AE}"/>
              </a:ext>
            </a:extLst>
          </p:cNvPr>
          <p:cNvCxnSpPr>
            <a:stCxn id="9" idx="3"/>
            <a:endCxn id="50" idx="0"/>
          </p:cNvCxnSpPr>
          <p:nvPr/>
        </p:nvCxnSpPr>
        <p:spPr>
          <a:xfrm rot="5400000">
            <a:off x="5204066" y="3833954"/>
            <a:ext cx="5481366" cy="1259323"/>
          </a:xfrm>
          <a:prstGeom prst="bentConnector3">
            <a:avLst>
              <a:gd name="adj1" fmla="val 47"/>
            </a:avLst>
          </a:prstGeom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64C6D9-27E1-4693-8949-FC0E52BD00E9}"/>
              </a:ext>
            </a:extLst>
          </p:cNvPr>
          <p:cNvCxnSpPr>
            <a:cxnSpLocks/>
          </p:cNvCxnSpPr>
          <p:nvPr/>
        </p:nvCxnSpPr>
        <p:spPr>
          <a:xfrm flipH="1">
            <a:off x="7331194" y="371567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255286-27A6-903F-A3C2-A835934DE503}"/>
              </a:ext>
            </a:extLst>
          </p:cNvPr>
          <p:cNvCxnSpPr>
            <a:cxnSpLocks/>
          </p:cNvCxnSpPr>
          <p:nvPr/>
        </p:nvCxnSpPr>
        <p:spPr>
          <a:xfrm flipH="1">
            <a:off x="7331194" y="570739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3DF7E2D-A639-B0EF-1139-15E5726B5D58}"/>
              </a:ext>
            </a:extLst>
          </p:cNvPr>
          <p:cNvCxnSpPr>
            <a:cxnSpLocks/>
          </p:cNvCxnSpPr>
          <p:nvPr/>
        </p:nvCxnSpPr>
        <p:spPr>
          <a:xfrm flipH="1">
            <a:off x="2099471" y="7349072"/>
            <a:ext cx="4953447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0947A2-044E-2E75-AF2D-9E6D0C3A1503}"/>
              </a:ext>
            </a:extLst>
          </p:cNvPr>
          <p:cNvCxnSpPr>
            <a:cxnSpLocks/>
          </p:cNvCxnSpPr>
          <p:nvPr/>
        </p:nvCxnSpPr>
        <p:spPr>
          <a:xfrm flipH="1" flipV="1">
            <a:off x="2087285" y="1730840"/>
            <a:ext cx="11559" cy="561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C59592-455A-E51F-E77D-DC94BFA6EE4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099471" y="1722933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7C586E4-A4FF-078F-CDB8-9CA50D1BBFB9}"/>
              </a:ext>
            </a:extLst>
          </p:cNvPr>
          <p:cNvCxnSpPr>
            <a:cxnSpLocks/>
          </p:cNvCxnSpPr>
          <p:nvPr/>
        </p:nvCxnSpPr>
        <p:spPr>
          <a:xfrm flipV="1">
            <a:off x="2105351" y="3728185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FAFAD2-2E86-CFCC-DDA8-AE7EF1C7B3F4}"/>
              </a:ext>
            </a:extLst>
          </p:cNvPr>
          <p:cNvCxnSpPr>
            <a:cxnSpLocks/>
          </p:cNvCxnSpPr>
          <p:nvPr/>
        </p:nvCxnSpPr>
        <p:spPr>
          <a:xfrm flipV="1">
            <a:off x="2110749" y="5717209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83AE14-8954-CDD9-E6D7-4327FF7CC37E}"/>
              </a:ext>
            </a:extLst>
          </p:cNvPr>
          <p:cNvCxnSpPr>
            <a:cxnSpLocks/>
          </p:cNvCxnSpPr>
          <p:nvPr/>
        </p:nvCxnSpPr>
        <p:spPr>
          <a:xfrm>
            <a:off x="3129940" y="7532188"/>
            <a:ext cx="385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6DB42B-1444-FF81-AC14-5FF2411F997D}"/>
                  </a:ext>
                </a:extLst>
              </p:cNvPr>
              <p:cNvSpPr txBox="1"/>
              <p:nvPr/>
            </p:nvSpPr>
            <p:spPr>
              <a:xfrm>
                <a:off x="6479725" y="626172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6DB42B-1444-FF81-AC14-5FF2411F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725" y="626172"/>
                <a:ext cx="177100" cy="276999"/>
              </a:xfrm>
              <a:prstGeom prst="rect">
                <a:avLst/>
              </a:prstGeom>
              <a:blipFill>
                <a:blip r:embed="rId40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B0686A-017E-2DBE-BCF5-A9ACD35714E2}"/>
                  </a:ext>
                </a:extLst>
              </p:cNvPr>
              <p:cNvSpPr txBox="1"/>
              <p:nvPr/>
            </p:nvSpPr>
            <p:spPr>
              <a:xfrm>
                <a:off x="6472215" y="264113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B0686A-017E-2DBE-BCF5-A9ACD357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215" y="2641138"/>
                <a:ext cx="177100" cy="276999"/>
              </a:xfrm>
              <a:prstGeom prst="rect">
                <a:avLst/>
              </a:prstGeom>
              <a:blipFill>
                <a:blip r:embed="rId41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BCEEE4-555F-52E1-CDD3-B3CB432035B6}"/>
                  </a:ext>
                </a:extLst>
              </p:cNvPr>
              <p:cNvSpPr txBox="1"/>
              <p:nvPr/>
            </p:nvSpPr>
            <p:spPr>
              <a:xfrm>
                <a:off x="6475599" y="5753042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BCEEE4-555F-52E1-CDD3-B3CB4320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9" y="5753042"/>
                <a:ext cx="177100" cy="276999"/>
              </a:xfrm>
              <a:prstGeom prst="rect">
                <a:avLst/>
              </a:prstGeom>
              <a:blipFill>
                <a:blip r:embed="rId42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E385B8-CDAC-7A23-0A1A-2C8A6A715860}"/>
                  </a:ext>
                </a:extLst>
              </p:cNvPr>
              <p:cNvSpPr txBox="1"/>
              <p:nvPr/>
            </p:nvSpPr>
            <p:spPr>
              <a:xfrm>
                <a:off x="7921283" y="7632805"/>
                <a:ext cx="3598614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b="0" dirty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fr-FR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E385B8-CDAC-7A23-0A1A-2C8A6A7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83" y="7632805"/>
                <a:ext cx="3598614" cy="573427"/>
              </a:xfrm>
              <a:prstGeom prst="rect">
                <a:avLst/>
              </a:prstGeom>
              <a:blipFill>
                <a:blip r:embed="rId43"/>
                <a:stretch>
                  <a:fillRect l="-1692" t="-12766" r="-3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5EC0E-1BEE-0369-41EA-6E7D4D381848}"/>
                  </a:ext>
                </a:extLst>
              </p:cNvPr>
              <p:cNvSpPr txBox="1"/>
              <p:nvPr/>
            </p:nvSpPr>
            <p:spPr>
              <a:xfrm>
                <a:off x="4089322" y="7614807"/>
                <a:ext cx="1879425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5EC0E-1BEE-0369-41EA-6E7D4D38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22" y="7614807"/>
                <a:ext cx="1879425" cy="296428"/>
              </a:xfrm>
              <a:prstGeom prst="rect">
                <a:avLst/>
              </a:prstGeom>
              <a:blipFill>
                <a:blip r:embed="rId44"/>
                <a:stretch>
                  <a:fillRect l="-2597" r="-649" b="-24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07C9F-DE48-05D0-ECDA-3B4AF64EC304}"/>
              </a:ext>
            </a:extLst>
          </p:cNvPr>
          <p:cNvCxnSpPr>
            <a:cxnSpLocks/>
          </p:cNvCxnSpPr>
          <p:nvPr/>
        </p:nvCxnSpPr>
        <p:spPr>
          <a:xfrm>
            <a:off x="7655560" y="7537268"/>
            <a:ext cx="382491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8770A-5070-5BC3-7980-A583608C368A}"/>
                  </a:ext>
                </a:extLst>
              </p:cNvPr>
              <p:cNvSpPr txBox="1"/>
              <p:nvPr/>
            </p:nvSpPr>
            <p:spPr>
              <a:xfrm>
                <a:off x="3441029" y="3628597"/>
                <a:ext cx="1610248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8770A-5070-5BC3-7980-A583608C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29" y="3628597"/>
                <a:ext cx="1610248" cy="4594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F9DA43-2892-F06B-7FD1-5BE1A543BDA2}"/>
                  </a:ext>
                </a:extLst>
              </p:cNvPr>
              <p:cNvSpPr txBox="1"/>
              <p:nvPr/>
            </p:nvSpPr>
            <p:spPr>
              <a:xfrm>
                <a:off x="3452518" y="4964567"/>
                <a:ext cx="1635704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F9DA43-2892-F06B-7FD1-5BE1A543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18" y="4964567"/>
                <a:ext cx="1635704" cy="4594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</TotalTime>
  <Words>106</Words>
  <Application>Microsoft Office PowerPoint</Application>
  <PresentationFormat>Personnalisé</PresentationFormat>
  <Paragraphs>41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Pierre-Alexandre QUITTET</cp:lastModifiedBy>
  <cp:revision>23</cp:revision>
  <dcterms:created xsi:type="dcterms:W3CDTF">2023-09-18T12:02:15Z</dcterms:created>
  <dcterms:modified xsi:type="dcterms:W3CDTF">2023-10-21T18:28:49Z</dcterms:modified>
</cp:coreProperties>
</file>