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83"/>
  </p:notesMasterIdLst>
  <p:handoutMasterIdLst>
    <p:handoutMasterId r:id="rId84"/>
  </p:handoutMasterIdLst>
  <p:sldIdLst>
    <p:sldId id="291" r:id="rId2"/>
    <p:sldId id="298" r:id="rId3"/>
    <p:sldId id="469" r:id="rId4"/>
    <p:sldId id="470" r:id="rId5"/>
    <p:sldId id="471" r:id="rId6"/>
    <p:sldId id="472" r:id="rId7"/>
    <p:sldId id="473" r:id="rId8"/>
    <p:sldId id="474" r:id="rId9"/>
    <p:sldId id="462" r:id="rId10"/>
    <p:sldId id="475" r:id="rId11"/>
    <p:sldId id="476" r:id="rId12"/>
    <p:sldId id="477" r:id="rId13"/>
    <p:sldId id="478" r:id="rId14"/>
    <p:sldId id="479" r:id="rId15"/>
    <p:sldId id="480" r:id="rId16"/>
    <p:sldId id="481" r:id="rId17"/>
    <p:sldId id="482" r:id="rId18"/>
    <p:sldId id="463" r:id="rId19"/>
    <p:sldId id="483" r:id="rId20"/>
    <p:sldId id="484" r:id="rId21"/>
    <p:sldId id="485" r:id="rId22"/>
    <p:sldId id="486" r:id="rId23"/>
    <p:sldId id="487" r:id="rId24"/>
    <p:sldId id="488" r:id="rId25"/>
    <p:sldId id="489" r:id="rId26"/>
    <p:sldId id="490" r:id="rId27"/>
    <p:sldId id="464" r:id="rId28"/>
    <p:sldId id="491" r:id="rId29"/>
    <p:sldId id="492" r:id="rId30"/>
    <p:sldId id="465" r:id="rId31"/>
    <p:sldId id="493" r:id="rId32"/>
    <p:sldId id="466" r:id="rId33"/>
    <p:sldId id="494" r:id="rId34"/>
    <p:sldId id="495" r:id="rId35"/>
    <p:sldId id="496" r:id="rId36"/>
    <p:sldId id="467" r:id="rId37"/>
    <p:sldId id="497" r:id="rId38"/>
    <p:sldId id="498" r:id="rId39"/>
    <p:sldId id="499" r:id="rId40"/>
    <p:sldId id="500" r:id="rId41"/>
    <p:sldId id="501" r:id="rId42"/>
    <p:sldId id="502" r:id="rId43"/>
    <p:sldId id="536" r:id="rId44"/>
    <p:sldId id="503" r:id="rId45"/>
    <p:sldId id="504" r:id="rId46"/>
    <p:sldId id="505" r:id="rId47"/>
    <p:sldId id="506" r:id="rId48"/>
    <p:sldId id="537" r:id="rId49"/>
    <p:sldId id="507" r:id="rId50"/>
    <p:sldId id="508" r:id="rId51"/>
    <p:sldId id="509" r:id="rId52"/>
    <p:sldId id="510" r:id="rId53"/>
    <p:sldId id="511" r:id="rId54"/>
    <p:sldId id="512" r:id="rId55"/>
    <p:sldId id="538" r:id="rId56"/>
    <p:sldId id="513" r:id="rId57"/>
    <p:sldId id="514" r:id="rId58"/>
    <p:sldId id="515" r:id="rId59"/>
    <p:sldId id="516" r:id="rId60"/>
    <p:sldId id="517" r:id="rId61"/>
    <p:sldId id="518" r:id="rId62"/>
    <p:sldId id="539" r:id="rId63"/>
    <p:sldId id="519" r:id="rId64"/>
    <p:sldId id="540" r:id="rId65"/>
    <p:sldId id="520" r:id="rId66"/>
    <p:sldId id="521" r:id="rId67"/>
    <p:sldId id="522" r:id="rId68"/>
    <p:sldId id="523" r:id="rId69"/>
    <p:sldId id="524" r:id="rId70"/>
    <p:sldId id="525" r:id="rId71"/>
    <p:sldId id="526" r:id="rId72"/>
    <p:sldId id="541" r:id="rId73"/>
    <p:sldId id="527" r:id="rId74"/>
    <p:sldId id="528" r:id="rId75"/>
    <p:sldId id="529" r:id="rId76"/>
    <p:sldId id="530" r:id="rId77"/>
    <p:sldId id="531" r:id="rId78"/>
    <p:sldId id="532" r:id="rId79"/>
    <p:sldId id="533" r:id="rId80"/>
    <p:sldId id="534" r:id="rId81"/>
    <p:sldId id="535" r:id="rId82"/>
  </p:sldIdLst>
  <p:sldSz cx="9144000" cy="6858000" type="letter"/>
  <p:notesSz cx="6858000" cy="9144000"/>
  <p:defaultTextStyle>
    <a:defPPr>
      <a:defRPr lang="en-CA"/>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3333CC"/>
    <a:srgbClr val="CC0000"/>
    <a:srgbClr val="FFFF00"/>
    <a:srgbClr val="FF9966"/>
    <a:srgbClr val="FF6600"/>
    <a:srgbClr val="D60093"/>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529" autoAdjust="0"/>
  </p:normalViewPr>
  <p:slideViewPr>
    <p:cSldViewPr snapToObjects="1">
      <p:cViewPr>
        <p:scale>
          <a:sx n="75" d="100"/>
          <a:sy n="75" d="100"/>
        </p:scale>
        <p:origin x="-1740" y="-378"/>
      </p:cViewPr>
      <p:guideLst>
        <p:guide orient="horz" pos="720"/>
        <p:guide pos="24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p:scale>
          <a:sx n="100" d="100"/>
          <a:sy n="100" d="100"/>
        </p:scale>
        <p:origin x="-780" y="21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ahoma" pitchFamily="112" charset="0"/>
              </a:defRPr>
            </a:lvl1pPr>
          </a:lstStyle>
          <a:p>
            <a:endParaRPr lang="en-CA" altLang="en-US"/>
          </a:p>
        </p:txBody>
      </p:sp>
      <p:sp>
        <p:nvSpPr>
          <p:cNvPr id="6041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ahoma" pitchFamily="112" charset="0"/>
              </a:defRPr>
            </a:lvl1pPr>
          </a:lstStyle>
          <a:p>
            <a:endParaRPr lang="en-CA" altLang="en-US"/>
          </a:p>
        </p:txBody>
      </p:sp>
      <p:sp>
        <p:nvSpPr>
          <p:cNvPr id="6042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ahoma" pitchFamily="112" charset="0"/>
              </a:defRPr>
            </a:lvl1pPr>
          </a:lstStyle>
          <a:p>
            <a:endParaRPr lang="en-CA" altLang="en-US"/>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ahoma" pitchFamily="112" charset="0"/>
              </a:defRPr>
            </a:lvl1pPr>
          </a:lstStyle>
          <a:p>
            <a:fld id="{8C45F45A-2DFA-44B0-9682-FD2B7C93188E}" type="slidenum">
              <a:rPr lang="en-CA" altLang="en-US"/>
              <a:pPr/>
              <a:t>‹#›</a:t>
            </a:fld>
            <a:endParaRPr lang="en-CA" altLang="en-US"/>
          </a:p>
        </p:txBody>
      </p:sp>
    </p:spTree>
    <p:extLst>
      <p:ext uri="{BB962C8B-B14F-4D97-AF65-F5344CB8AC3E}">
        <p14:creationId xmlns:p14="http://schemas.microsoft.com/office/powerpoint/2010/main" val="3256105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ahoma" pitchFamily="112" charset="0"/>
              </a:defRPr>
            </a:lvl1pPr>
          </a:lstStyle>
          <a:p>
            <a:endParaRPr lang="en-CA" altLang="en-US"/>
          </a:p>
        </p:txBody>
      </p:sp>
      <p:sp>
        <p:nvSpPr>
          <p:cNvPr id="614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ahoma" pitchFamily="112" charset="0"/>
              </a:defRPr>
            </a:lvl1pPr>
          </a:lstStyle>
          <a:p>
            <a:endParaRPr lang="en-CA" altLang="en-US"/>
          </a:p>
        </p:txBody>
      </p:sp>
      <p:sp>
        <p:nvSpPr>
          <p:cNvPr id="61444"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smtClean="0"/>
              <a:t>Click to edit Master text styles</a:t>
            </a:r>
          </a:p>
          <a:p>
            <a:pPr lvl="1"/>
            <a:r>
              <a:rPr lang="en-CA" altLang="en-US" smtClean="0"/>
              <a:t>Second level</a:t>
            </a:r>
          </a:p>
          <a:p>
            <a:pPr lvl="2"/>
            <a:r>
              <a:rPr lang="en-CA" altLang="en-US" smtClean="0"/>
              <a:t>Third level</a:t>
            </a:r>
          </a:p>
          <a:p>
            <a:pPr lvl="3"/>
            <a:r>
              <a:rPr lang="en-CA" altLang="en-US" smtClean="0"/>
              <a:t>Fourth level</a:t>
            </a:r>
          </a:p>
          <a:p>
            <a:pPr lvl="4"/>
            <a:r>
              <a:rPr lang="en-CA" altLang="en-US" smtClean="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ahoma" pitchFamily="112" charset="0"/>
              </a:defRPr>
            </a:lvl1pPr>
          </a:lstStyle>
          <a:p>
            <a:endParaRPr lang="en-CA" altLang="en-US"/>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ahoma" pitchFamily="112" charset="0"/>
              </a:defRPr>
            </a:lvl1pPr>
          </a:lstStyle>
          <a:p>
            <a:fld id="{D07E0F99-729F-468B-9769-2055D574AEED}" type="slidenum">
              <a:rPr lang="en-CA" altLang="en-US"/>
              <a:pPr/>
              <a:t>‹#›</a:t>
            </a:fld>
            <a:endParaRPr lang="en-CA" altLang="en-US"/>
          </a:p>
        </p:txBody>
      </p:sp>
    </p:spTree>
    <p:extLst>
      <p:ext uri="{BB962C8B-B14F-4D97-AF65-F5344CB8AC3E}">
        <p14:creationId xmlns:p14="http://schemas.microsoft.com/office/powerpoint/2010/main" val="379071112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ern="1200">
        <a:solidFill>
          <a:schemeClr val="tx1"/>
        </a:solidFill>
        <a:latin typeface="Arial" charset="0"/>
        <a:ea typeface="+mn-ea"/>
        <a:cs typeface="+mn-cs"/>
      </a:defRPr>
    </a:lvl1pPr>
    <a:lvl2pPr marL="457200" algn="l" rtl="0" fontAlgn="base">
      <a:spcBef>
        <a:spcPct val="30000"/>
      </a:spcBef>
      <a:spcAft>
        <a:spcPct val="0"/>
      </a:spcAft>
      <a:defRPr sz="16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8B66D9-A43F-40F7-9316-475AAD794BA7}" type="slidenum">
              <a:rPr lang="en-CA" altLang="en-US"/>
              <a:pPr/>
              <a:t>3</a:t>
            </a:fld>
            <a:endParaRPr lang="en-CA" altLang="en-US"/>
          </a:p>
        </p:txBody>
      </p:sp>
      <p:sp>
        <p:nvSpPr>
          <p:cNvPr id="779266" name="Rectangle 2"/>
          <p:cNvSpPr>
            <a:spLocks noChangeArrowheads="1" noTextEdit="1"/>
          </p:cNvSpPr>
          <p:nvPr>
            <p:ph type="sldImg"/>
          </p:nvPr>
        </p:nvSpPr>
        <p:spPr>
          <a:ln/>
        </p:spPr>
      </p:sp>
      <p:sp>
        <p:nvSpPr>
          <p:cNvPr id="7792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BD0FCE-9841-4A3E-8F42-970A906D453A}" type="slidenum">
              <a:rPr lang="en-CA" altLang="en-US"/>
              <a:pPr/>
              <a:t>14</a:t>
            </a:fld>
            <a:endParaRPr lang="en-CA" altLang="en-US"/>
          </a:p>
        </p:txBody>
      </p:sp>
      <p:sp>
        <p:nvSpPr>
          <p:cNvPr id="798722" name="Rectangle 2"/>
          <p:cNvSpPr>
            <a:spLocks noChangeArrowheads="1" noTextEdit="1"/>
          </p:cNvSpPr>
          <p:nvPr>
            <p:ph type="sldImg"/>
          </p:nvPr>
        </p:nvSpPr>
        <p:spPr>
          <a:ln/>
        </p:spPr>
      </p:sp>
      <p:sp>
        <p:nvSpPr>
          <p:cNvPr id="7987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15D08C-C2B7-487B-B062-6AB5414BDC6B}" type="slidenum">
              <a:rPr lang="en-CA" altLang="en-US"/>
              <a:pPr/>
              <a:t>16</a:t>
            </a:fld>
            <a:endParaRPr lang="en-CA" altLang="en-US"/>
          </a:p>
        </p:txBody>
      </p:sp>
      <p:sp>
        <p:nvSpPr>
          <p:cNvPr id="801794" name="Rectangle 2"/>
          <p:cNvSpPr>
            <a:spLocks noChangeArrowheads="1" noTextEdit="1"/>
          </p:cNvSpPr>
          <p:nvPr>
            <p:ph type="sldImg"/>
          </p:nvPr>
        </p:nvSpPr>
        <p:spPr>
          <a:ln/>
        </p:spPr>
      </p:sp>
      <p:sp>
        <p:nvSpPr>
          <p:cNvPr id="8017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BD1F21-359C-4BB4-AE99-B47DC5D7E285}" type="slidenum">
              <a:rPr lang="en-CA" altLang="en-US"/>
              <a:pPr/>
              <a:t>17</a:t>
            </a:fld>
            <a:endParaRPr lang="en-CA" altLang="en-US"/>
          </a:p>
        </p:txBody>
      </p:sp>
      <p:sp>
        <p:nvSpPr>
          <p:cNvPr id="803842" name="Rectangle 2"/>
          <p:cNvSpPr>
            <a:spLocks noChangeArrowheads="1" noTextEdit="1"/>
          </p:cNvSpPr>
          <p:nvPr>
            <p:ph type="sldImg"/>
          </p:nvPr>
        </p:nvSpPr>
        <p:spPr>
          <a:ln/>
        </p:spPr>
      </p:sp>
      <p:sp>
        <p:nvSpPr>
          <p:cNvPr id="8038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3CCA21-878C-4DE1-AC01-02CD5D178E4C}" type="slidenum">
              <a:rPr lang="en-CA" altLang="en-US"/>
              <a:pPr/>
              <a:t>19</a:t>
            </a:fld>
            <a:endParaRPr lang="en-CA" altLang="en-US"/>
          </a:p>
        </p:txBody>
      </p:sp>
      <p:sp>
        <p:nvSpPr>
          <p:cNvPr id="805890" name="Rectangle 2"/>
          <p:cNvSpPr>
            <a:spLocks noChangeArrowheads="1" noTextEdit="1"/>
          </p:cNvSpPr>
          <p:nvPr>
            <p:ph type="sldImg"/>
          </p:nvPr>
        </p:nvSpPr>
        <p:spPr>
          <a:ln/>
        </p:spPr>
      </p:sp>
      <p:sp>
        <p:nvSpPr>
          <p:cNvPr id="80589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C6F923-9188-4BEC-B0B0-88227CC8BCCA}" type="slidenum">
              <a:rPr lang="en-CA" altLang="en-US"/>
              <a:pPr/>
              <a:t>25</a:t>
            </a:fld>
            <a:endParaRPr lang="en-CA" altLang="en-US"/>
          </a:p>
        </p:txBody>
      </p:sp>
      <p:sp>
        <p:nvSpPr>
          <p:cNvPr id="813058" name="Rectangle 2"/>
          <p:cNvSpPr>
            <a:spLocks noChangeArrowheads="1" noTextEdit="1"/>
          </p:cNvSpPr>
          <p:nvPr>
            <p:ph type="sldImg"/>
          </p:nvPr>
        </p:nvSpPr>
        <p:spPr>
          <a:ln/>
        </p:spPr>
      </p:sp>
      <p:sp>
        <p:nvSpPr>
          <p:cNvPr id="8130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D12C62-7885-4FE3-B22E-4FEC77797F69}" type="slidenum">
              <a:rPr lang="en-CA" altLang="en-US"/>
              <a:pPr/>
              <a:t>28</a:t>
            </a:fld>
            <a:endParaRPr lang="en-CA" altLang="en-US"/>
          </a:p>
        </p:txBody>
      </p:sp>
      <p:sp>
        <p:nvSpPr>
          <p:cNvPr id="816130" name="Rectangle 2"/>
          <p:cNvSpPr>
            <a:spLocks noChangeArrowheads="1" noTextEdit="1"/>
          </p:cNvSpPr>
          <p:nvPr>
            <p:ph type="sldImg"/>
          </p:nvPr>
        </p:nvSpPr>
        <p:spPr>
          <a:ln/>
        </p:spPr>
      </p:sp>
      <p:sp>
        <p:nvSpPr>
          <p:cNvPr id="8161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ED85E1-97A1-4574-8EE7-2C82F38ED0A3}" type="slidenum">
              <a:rPr lang="en-CA" altLang="en-US"/>
              <a:pPr/>
              <a:t>31</a:t>
            </a:fld>
            <a:endParaRPr lang="en-CA" altLang="en-US"/>
          </a:p>
        </p:txBody>
      </p:sp>
      <p:sp>
        <p:nvSpPr>
          <p:cNvPr id="819202" name="Rectangle 2"/>
          <p:cNvSpPr>
            <a:spLocks noChangeArrowheads="1" noTextEdit="1"/>
          </p:cNvSpPr>
          <p:nvPr>
            <p:ph type="sldImg"/>
          </p:nvPr>
        </p:nvSpPr>
        <p:spPr>
          <a:ln/>
        </p:spPr>
      </p:sp>
      <p:sp>
        <p:nvSpPr>
          <p:cNvPr id="8192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21F2DD-ABF4-413E-AAD6-76C25A8BA292}" type="slidenum">
              <a:rPr lang="en-CA" altLang="en-US"/>
              <a:pPr/>
              <a:t>33</a:t>
            </a:fld>
            <a:endParaRPr lang="en-CA" altLang="en-US"/>
          </a:p>
        </p:txBody>
      </p:sp>
      <p:sp>
        <p:nvSpPr>
          <p:cNvPr id="821250" name="Rectangle 2"/>
          <p:cNvSpPr>
            <a:spLocks noChangeArrowheads="1" noTextEdit="1"/>
          </p:cNvSpPr>
          <p:nvPr>
            <p:ph type="sldImg"/>
          </p:nvPr>
        </p:nvSpPr>
        <p:spPr>
          <a:ln/>
        </p:spPr>
      </p:sp>
      <p:sp>
        <p:nvSpPr>
          <p:cNvPr id="8212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A3BAB9-20CA-462E-ACAE-61AF7DD75A89}" type="slidenum">
              <a:rPr lang="en-CA" altLang="en-US"/>
              <a:pPr/>
              <a:t>35</a:t>
            </a:fld>
            <a:endParaRPr lang="en-CA" altLang="en-US"/>
          </a:p>
        </p:txBody>
      </p:sp>
      <p:sp>
        <p:nvSpPr>
          <p:cNvPr id="824322" name="Rectangle 2"/>
          <p:cNvSpPr>
            <a:spLocks noChangeArrowheads="1" noTextEdit="1"/>
          </p:cNvSpPr>
          <p:nvPr>
            <p:ph type="sldImg"/>
          </p:nvPr>
        </p:nvSpPr>
        <p:spPr>
          <a:ln/>
        </p:spPr>
      </p:sp>
      <p:sp>
        <p:nvSpPr>
          <p:cNvPr id="8243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C92E3C-2A43-40BF-AAE5-2C4C35F34A1C}" type="slidenum">
              <a:rPr lang="en-CA" altLang="en-US"/>
              <a:pPr/>
              <a:t>37</a:t>
            </a:fld>
            <a:endParaRPr lang="en-CA" altLang="en-US"/>
          </a:p>
        </p:txBody>
      </p:sp>
      <p:sp>
        <p:nvSpPr>
          <p:cNvPr id="826370" name="Rectangle 2"/>
          <p:cNvSpPr>
            <a:spLocks noChangeArrowheads="1" noTextEdit="1"/>
          </p:cNvSpPr>
          <p:nvPr>
            <p:ph type="sldImg"/>
          </p:nvPr>
        </p:nvSpPr>
        <p:spPr>
          <a:ln/>
        </p:spPr>
      </p:sp>
      <p:sp>
        <p:nvSpPr>
          <p:cNvPr id="8263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5B20B6-167F-45A5-BCC8-77563E872881}" type="slidenum">
              <a:rPr lang="en-CA" altLang="en-US"/>
              <a:pPr/>
              <a:t>4</a:t>
            </a:fld>
            <a:endParaRPr lang="en-CA" altLang="en-US"/>
          </a:p>
        </p:txBody>
      </p:sp>
      <p:sp>
        <p:nvSpPr>
          <p:cNvPr id="781314" name="Rectangle 2"/>
          <p:cNvSpPr>
            <a:spLocks noChangeArrowheads="1" noTextEdit="1"/>
          </p:cNvSpPr>
          <p:nvPr>
            <p:ph type="sldImg"/>
          </p:nvPr>
        </p:nvSpPr>
        <p:spPr>
          <a:ln/>
        </p:spPr>
      </p:sp>
      <p:sp>
        <p:nvSpPr>
          <p:cNvPr id="7813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FF1FB5-0E65-4514-A9A6-DA3335FB80E6}" type="slidenum">
              <a:rPr lang="en-CA" altLang="en-US"/>
              <a:pPr/>
              <a:t>44</a:t>
            </a:fld>
            <a:endParaRPr lang="en-CA" altLang="en-US"/>
          </a:p>
        </p:txBody>
      </p:sp>
      <p:sp>
        <p:nvSpPr>
          <p:cNvPr id="833538" name="Rectangle 2"/>
          <p:cNvSpPr>
            <a:spLocks noChangeArrowheads="1" noTextEdit="1"/>
          </p:cNvSpPr>
          <p:nvPr>
            <p:ph type="sldImg"/>
          </p:nvPr>
        </p:nvSpPr>
        <p:spPr>
          <a:ln/>
        </p:spPr>
      </p:sp>
      <p:sp>
        <p:nvSpPr>
          <p:cNvPr id="8335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E5B7E6-F7F5-48ED-8FDA-CAE8D831C027}" type="slidenum">
              <a:rPr lang="en-CA" altLang="en-US"/>
              <a:pPr/>
              <a:t>45</a:t>
            </a:fld>
            <a:endParaRPr lang="en-CA" altLang="en-US"/>
          </a:p>
        </p:txBody>
      </p:sp>
      <p:sp>
        <p:nvSpPr>
          <p:cNvPr id="835586" name="Rectangle 2"/>
          <p:cNvSpPr>
            <a:spLocks noChangeArrowheads="1" noTextEdit="1"/>
          </p:cNvSpPr>
          <p:nvPr>
            <p:ph type="sldImg"/>
          </p:nvPr>
        </p:nvSpPr>
        <p:spPr>
          <a:ln/>
        </p:spPr>
      </p:sp>
      <p:sp>
        <p:nvSpPr>
          <p:cNvPr id="8355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A0E04D-D6EF-4EB1-B1AB-4BB68B5F1A2A}" type="slidenum">
              <a:rPr lang="en-CA" altLang="en-US"/>
              <a:pPr/>
              <a:t>49</a:t>
            </a:fld>
            <a:endParaRPr lang="en-CA" altLang="en-US"/>
          </a:p>
        </p:txBody>
      </p:sp>
      <p:sp>
        <p:nvSpPr>
          <p:cNvPr id="839682" name="Rectangle 2"/>
          <p:cNvSpPr>
            <a:spLocks noChangeArrowheads="1" noTextEdit="1"/>
          </p:cNvSpPr>
          <p:nvPr>
            <p:ph type="sldImg"/>
          </p:nvPr>
        </p:nvSpPr>
        <p:spPr>
          <a:ln/>
        </p:spPr>
      </p:sp>
      <p:sp>
        <p:nvSpPr>
          <p:cNvPr id="8396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1D0517-5048-483C-92FE-6B2ABDF61807}" type="slidenum">
              <a:rPr lang="en-CA" altLang="en-US"/>
              <a:pPr/>
              <a:t>56</a:t>
            </a:fld>
            <a:endParaRPr lang="en-CA" altLang="en-US"/>
          </a:p>
        </p:txBody>
      </p:sp>
      <p:sp>
        <p:nvSpPr>
          <p:cNvPr id="846850" name="Rectangle 2"/>
          <p:cNvSpPr>
            <a:spLocks noChangeArrowheads="1" noTextEdit="1"/>
          </p:cNvSpPr>
          <p:nvPr>
            <p:ph type="sldImg"/>
          </p:nvPr>
        </p:nvSpPr>
        <p:spPr>
          <a:ln/>
        </p:spPr>
      </p:sp>
      <p:sp>
        <p:nvSpPr>
          <p:cNvPr id="8468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A820F2-BF2E-4637-81DE-A703B7939D94}" type="slidenum">
              <a:rPr lang="en-CA" altLang="en-US"/>
              <a:pPr/>
              <a:t>60</a:t>
            </a:fld>
            <a:endParaRPr lang="en-CA" altLang="en-US"/>
          </a:p>
        </p:txBody>
      </p:sp>
      <p:sp>
        <p:nvSpPr>
          <p:cNvPr id="851970" name="Rectangle 2"/>
          <p:cNvSpPr>
            <a:spLocks noChangeArrowheads="1" noTextEdit="1"/>
          </p:cNvSpPr>
          <p:nvPr>
            <p:ph type="sldImg"/>
          </p:nvPr>
        </p:nvSpPr>
        <p:spPr>
          <a:ln/>
        </p:spPr>
      </p:sp>
      <p:sp>
        <p:nvSpPr>
          <p:cNvPr id="8519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B76442-F649-45FD-B798-ADB4E87AC1E4}" type="slidenum">
              <a:rPr lang="en-CA" altLang="en-US"/>
              <a:pPr/>
              <a:t>61</a:t>
            </a:fld>
            <a:endParaRPr lang="en-CA" altLang="en-US"/>
          </a:p>
        </p:txBody>
      </p:sp>
      <p:sp>
        <p:nvSpPr>
          <p:cNvPr id="854018" name="Rectangle 2"/>
          <p:cNvSpPr>
            <a:spLocks noChangeArrowheads="1" noTextEdit="1"/>
          </p:cNvSpPr>
          <p:nvPr>
            <p:ph type="sldImg"/>
          </p:nvPr>
        </p:nvSpPr>
        <p:spPr>
          <a:ln/>
        </p:spPr>
      </p:sp>
      <p:sp>
        <p:nvSpPr>
          <p:cNvPr id="8540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33F6C6-96D8-496D-8633-F4A3CFEDA82D}" type="slidenum">
              <a:rPr lang="en-CA" altLang="en-US"/>
              <a:pPr/>
              <a:t>63</a:t>
            </a:fld>
            <a:endParaRPr lang="en-CA" altLang="en-US"/>
          </a:p>
        </p:txBody>
      </p:sp>
      <p:sp>
        <p:nvSpPr>
          <p:cNvPr id="856066" name="Rectangle 2"/>
          <p:cNvSpPr>
            <a:spLocks noChangeArrowheads="1" noTextEdit="1"/>
          </p:cNvSpPr>
          <p:nvPr>
            <p:ph type="sldImg"/>
          </p:nvPr>
        </p:nvSpPr>
        <p:spPr>
          <a:ln/>
        </p:spPr>
      </p:sp>
      <p:sp>
        <p:nvSpPr>
          <p:cNvPr id="8560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724921-D7F4-4254-AF2D-860666BE6D19}" type="slidenum">
              <a:rPr lang="en-CA" altLang="en-US"/>
              <a:pPr/>
              <a:t>65</a:t>
            </a:fld>
            <a:endParaRPr lang="en-CA" altLang="en-US"/>
          </a:p>
        </p:txBody>
      </p:sp>
      <p:sp>
        <p:nvSpPr>
          <p:cNvPr id="858114" name="Rectangle 2"/>
          <p:cNvSpPr>
            <a:spLocks noChangeArrowheads="1" noTextEdit="1"/>
          </p:cNvSpPr>
          <p:nvPr>
            <p:ph type="sldImg"/>
          </p:nvPr>
        </p:nvSpPr>
        <p:spPr>
          <a:ln/>
        </p:spPr>
      </p:sp>
      <p:sp>
        <p:nvSpPr>
          <p:cNvPr id="8581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592232-239D-4097-BA8E-4948C0760021}" type="slidenum">
              <a:rPr lang="en-CA" altLang="en-US"/>
              <a:pPr/>
              <a:t>66</a:t>
            </a:fld>
            <a:endParaRPr lang="en-CA" altLang="en-US"/>
          </a:p>
        </p:txBody>
      </p:sp>
      <p:sp>
        <p:nvSpPr>
          <p:cNvPr id="860162" name="Rectangle 2"/>
          <p:cNvSpPr>
            <a:spLocks noChangeArrowheads="1" noTextEdit="1"/>
          </p:cNvSpPr>
          <p:nvPr>
            <p:ph type="sldImg"/>
          </p:nvPr>
        </p:nvSpPr>
        <p:spPr>
          <a:ln/>
        </p:spPr>
      </p:sp>
      <p:sp>
        <p:nvSpPr>
          <p:cNvPr id="8601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C2656D-7821-4BAE-BA61-830C25F46DF2}" type="slidenum">
              <a:rPr lang="en-CA" altLang="en-US"/>
              <a:pPr/>
              <a:t>67</a:t>
            </a:fld>
            <a:endParaRPr lang="en-CA" altLang="en-US"/>
          </a:p>
        </p:txBody>
      </p:sp>
      <p:sp>
        <p:nvSpPr>
          <p:cNvPr id="862210" name="Rectangle 2"/>
          <p:cNvSpPr>
            <a:spLocks noChangeArrowheads="1" noTextEdit="1"/>
          </p:cNvSpPr>
          <p:nvPr>
            <p:ph type="sldImg"/>
          </p:nvPr>
        </p:nvSpPr>
        <p:spPr>
          <a:ln/>
        </p:spPr>
      </p:sp>
      <p:sp>
        <p:nvSpPr>
          <p:cNvPr id="8622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9EB844-8167-440B-B882-7E0AFED1D32B}" type="slidenum">
              <a:rPr lang="en-CA" altLang="en-US"/>
              <a:pPr/>
              <a:t>5</a:t>
            </a:fld>
            <a:endParaRPr lang="en-CA" altLang="en-US"/>
          </a:p>
        </p:txBody>
      </p:sp>
      <p:sp>
        <p:nvSpPr>
          <p:cNvPr id="783362" name="Rectangle 2"/>
          <p:cNvSpPr>
            <a:spLocks noChangeArrowheads="1" noTextEdit="1"/>
          </p:cNvSpPr>
          <p:nvPr>
            <p:ph type="sldImg"/>
          </p:nvPr>
        </p:nvSpPr>
        <p:spPr>
          <a:ln/>
        </p:spPr>
      </p:sp>
      <p:sp>
        <p:nvSpPr>
          <p:cNvPr id="7833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3717BC-D86A-480C-B93A-C6431C48B526}" type="slidenum">
              <a:rPr lang="en-CA" altLang="en-US"/>
              <a:pPr/>
              <a:t>69</a:t>
            </a:fld>
            <a:endParaRPr lang="en-CA" altLang="en-US"/>
          </a:p>
        </p:txBody>
      </p:sp>
      <p:sp>
        <p:nvSpPr>
          <p:cNvPr id="865282" name="Rectangle 2"/>
          <p:cNvSpPr>
            <a:spLocks noChangeArrowheads="1" noTextEdit="1"/>
          </p:cNvSpPr>
          <p:nvPr>
            <p:ph type="sldImg"/>
          </p:nvPr>
        </p:nvSpPr>
        <p:spPr>
          <a:ln/>
        </p:spPr>
      </p:sp>
      <p:sp>
        <p:nvSpPr>
          <p:cNvPr id="8652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C2B378-3D26-4AE8-9EA5-16A24F8A41BF}" type="slidenum">
              <a:rPr lang="en-CA" altLang="en-US"/>
              <a:pPr/>
              <a:t>7</a:t>
            </a:fld>
            <a:endParaRPr lang="en-CA" altLang="en-US"/>
          </a:p>
        </p:txBody>
      </p:sp>
      <p:sp>
        <p:nvSpPr>
          <p:cNvPr id="786434" name="Rectangle 2"/>
          <p:cNvSpPr>
            <a:spLocks noChangeArrowheads="1" noTextEdit="1"/>
          </p:cNvSpPr>
          <p:nvPr>
            <p:ph type="sldImg"/>
          </p:nvPr>
        </p:nvSpPr>
        <p:spPr>
          <a:ln/>
        </p:spPr>
      </p:sp>
      <p:sp>
        <p:nvSpPr>
          <p:cNvPr id="7864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C41B78-979E-4EFF-8EA9-6F2CC6251A8C}" type="slidenum">
              <a:rPr lang="en-CA" altLang="en-US"/>
              <a:pPr/>
              <a:t>8</a:t>
            </a:fld>
            <a:endParaRPr lang="en-CA" altLang="en-US"/>
          </a:p>
        </p:txBody>
      </p:sp>
      <p:sp>
        <p:nvSpPr>
          <p:cNvPr id="788482" name="Rectangle 2"/>
          <p:cNvSpPr>
            <a:spLocks noChangeArrowheads="1" noTextEdit="1"/>
          </p:cNvSpPr>
          <p:nvPr>
            <p:ph type="sldImg"/>
          </p:nvPr>
        </p:nvSpPr>
        <p:spPr>
          <a:ln/>
        </p:spPr>
      </p:sp>
      <p:sp>
        <p:nvSpPr>
          <p:cNvPr id="7884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F9EAA1-7928-43A6-98AD-5524D09FB6D5}" type="slidenum">
              <a:rPr lang="en-CA" altLang="en-US"/>
              <a:pPr/>
              <a:t>10</a:t>
            </a:fld>
            <a:endParaRPr lang="en-CA" altLang="en-US"/>
          </a:p>
        </p:txBody>
      </p:sp>
      <p:sp>
        <p:nvSpPr>
          <p:cNvPr id="790530" name="Rectangle 2"/>
          <p:cNvSpPr>
            <a:spLocks noChangeArrowheads="1" noTextEdit="1"/>
          </p:cNvSpPr>
          <p:nvPr>
            <p:ph type="sldImg"/>
          </p:nvPr>
        </p:nvSpPr>
        <p:spPr>
          <a:ln/>
        </p:spPr>
      </p:sp>
      <p:sp>
        <p:nvSpPr>
          <p:cNvPr id="7905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AF6A88-DF7F-47DA-8BA7-E7C8D9DC3046}" type="slidenum">
              <a:rPr lang="en-CA" altLang="en-US"/>
              <a:pPr/>
              <a:t>11</a:t>
            </a:fld>
            <a:endParaRPr lang="en-CA" altLang="en-US"/>
          </a:p>
        </p:txBody>
      </p:sp>
      <p:sp>
        <p:nvSpPr>
          <p:cNvPr id="792578" name="Rectangle 2"/>
          <p:cNvSpPr>
            <a:spLocks noChangeArrowheads="1" noTextEdit="1"/>
          </p:cNvSpPr>
          <p:nvPr>
            <p:ph type="sldImg"/>
          </p:nvPr>
        </p:nvSpPr>
        <p:spPr>
          <a:ln/>
        </p:spPr>
      </p:sp>
      <p:sp>
        <p:nvSpPr>
          <p:cNvPr id="7925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2DE1A3-0560-460F-B1DF-09E1C7616973}" type="slidenum">
              <a:rPr lang="en-CA" altLang="en-US"/>
              <a:pPr/>
              <a:t>12</a:t>
            </a:fld>
            <a:endParaRPr lang="en-CA" altLang="en-US"/>
          </a:p>
        </p:txBody>
      </p:sp>
      <p:sp>
        <p:nvSpPr>
          <p:cNvPr id="794626" name="Rectangle 2"/>
          <p:cNvSpPr>
            <a:spLocks noChangeArrowheads="1" noTextEdit="1"/>
          </p:cNvSpPr>
          <p:nvPr>
            <p:ph type="sldImg"/>
          </p:nvPr>
        </p:nvSpPr>
        <p:spPr>
          <a:ln/>
        </p:spPr>
      </p:sp>
      <p:sp>
        <p:nvSpPr>
          <p:cNvPr id="7946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80CD9D-0FBA-41D4-AE2A-33BD8036AA11}" type="slidenum">
              <a:rPr lang="en-CA" altLang="en-US"/>
              <a:pPr/>
              <a:t>13</a:t>
            </a:fld>
            <a:endParaRPr lang="en-CA" altLang="en-US"/>
          </a:p>
        </p:txBody>
      </p:sp>
      <p:sp>
        <p:nvSpPr>
          <p:cNvPr id="796674" name="Rectangle 2"/>
          <p:cNvSpPr>
            <a:spLocks noChangeArrowheads="1" noTextEdit="1"/>
          </p:cNvSpPr>
          <p:nvPr>
            <p:ph type="sldImg"/>
          </p:nvPr>
        </p:nvSpPr>
        <p:spPr>
          <a:ln/>
        </p:spPr>
      </p:sp>
      <p:sp>
        <p:nvSpPr>
          <p:cNvPr id="796675"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84738" name="Picture 2" descr="awtri_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5791200"/>
            <a:ext cx="76676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a:spLocks noChangeArrowheads="1"/>
          </p:cNvSpPr>
          <p:nvPr/>
        </p:nvSpPr>
        <p:spPr bwMode="auto">
          <a:xfrm>
            <a:off x="1147763" y="6019800"/>
            <a:ext cx="5457825" cy="685800"/>
          </a:xfrm>
          <a:prstGeom prst="rect">
            <a:avLst/>
          </a:prstGeom>
          <a:noFill/>
          <a:ln w="9525">
            <a:noFill/>
            <a:miter lim="800000"/>
            <a:headEnd/>
            <a:tailEnd/>
          </a:ln>
        </p:spPr>
        <p:txBody>
          <a:bodyPr anchor="b"/>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fontAlgn="base">
              <a:spcBef>
                <a:spcPct val="0"/>
              </a:spcBef>
              <a:spcAft>
                <a:spcPct val="0"/>
              </a:spcAft>
              <a:defRPr sz="2400">
                <a:solidFill>
                  <a:schemeClr val="tx1"/>
                </a:solidFill>
                <a:latin typeface="Arial" charset="0"/>
              </a:defRPr>
            </a:lvl6pPr>
            <a:lvl7pPr marL="2971800" indent="-228600" fontAlgn="base">
              <a:spcBef>
                <a:spcPct val="0"/>
              </a:spcBef>
              <a:spcAft>
                <a:spcPct val="0"/>
              </a:spcAft>
              <a:defRPr sz="2400">
                <a:solidFill>
                  <a:schemeClr val="tx1"/>
                </a:solidFill>
                <a:latin typeface="Arial" charset="0"/>
              </a:defRPr>
            </a:lvl7pPr>
            <a:lvl8pPr marL="3429000" indent="-228600" fontAlgn="base">
              <a:spcBef>
                <a:spcPct val="0"/>
              </a:spcBef>
              <a:spcAft>
                <a:spcPct val="0"/>
              </a:spcAft>
              <a:defRPr sz="2400">
                <a:solidFill>
                  <a:schemeClr val="tx1"/>
                </a:solidFill>
                <a:latin typeface="Arial" charset="0"/>
              </a:defRPr>
            </a:lvl8pPr>
            <a:lvl9pPr marL="3886200" indent="-228600" fontAlgn="base">
              <a:spcBef>
                <a:spcPct val="0"/>
              </a:spcBef>
              <a:spcAft>
                <a:spcPct val="0"/>
              </a:spcAft>
              <a:defRPr sz="2400">
                <a:solidFill>
                  <a:schemeClr val="tx1"/>
                </a:solidFill>
                <a:latin typeface="Arial" charset="0"/>
              </a:defRPr>
            </a:lvl9pPr>
          </a:lstStyle>
          <a:p>
            <a:pPr eaLnBrk="0" hangingPunct="0">
              <a:spcBef>
                <a:spcPct val="50000"/>
              </a:spcBef>
            </a:pPr>
            <a:r>
              <a:rPr lang="en-US" altLang="en-US" sz="1200">
                <a:latin typeface="Times New Roman" pitchFamily="18" charset="0"/>
              </a:rPr>
              <a:t>Copyright © 2009 Pearson Education, Inc. Publishing as Pearson Addison-Wesley</a:t>
            </a:r>
          </a:p>
        </p:txBody>
      </p:sp>
      <p:sp>
        <p:nvSpPr>
          <p:cNvPr id="9" name="AutoShape 4"/>
          <p:cNvSpPr>
            <a:spLocks noChangeArrowheads="1"/>
          </p:cNvSpPr>
          <p:nvPr/>
        </p:nvSpPr>
        <p:spPr bwMode="auto">
          <a:xfrm flipH="1">
            <a:off x="0" y="527050"/>
            <a:ext cx="6686550" cy="204788"/>
          </a:xfrm>
          <a:prstGeom prst="homePlate">
            <a:avLst>
              <a:gd name="adj" fmla="val 0"/>
            </a:avLst>
          </a:prstGeom>
          <a:solidFill>
            <a:schemeClr val="tx1"/>
          </a:solidFill>
          <a:ln>
            <a:noFill/>
          </a:ln>
          <a:extLst>
            <a:ext uri="{91240B29-F687-4F45-9708-019B960494DF}">
              <a14:hiddenLine xmlns:a14="http://schemas.microsoft.com/office/drawing/2010/main" w="9525">
                <a:solidFill>
                  <a:srgbClr val="DFD3C7"/>
                </a:solidFill>
                <a:miter lim="800000"/>
                <a:headEnd/>
                <a:tailEnd/>
              </a14:hiddenLine>
            </a:ext>
          </a:extLst>
        </p:spPr>
        <p:txBody>
          <a:bodyPr wrap="none" anchor="ctr"/>
          <a:lstStyle/>
          <a:p>
            <a:pPr>
              <a:defRPr/>
            </a:pPr>
            <a:endParaRPr lang="en-US" baseline="-25000">
              <a:latin typeface="Times New Roman" charset="0"/>
            </a:endParaRPr>
          </a:p>
        </p:txBody>
      </p:sp>
      <p:pic>
        <p:nvPicPr>
          <p:cNvPr id="884741" name="Picture 5" descr="Pink tissue pa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5588" y="0"/>
            <a:ext cx="2538412" cy="320040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4742" name="Rectangle 6"/>
          <p:cNvSpPr>
            <a:spLocks noChangeArrowheads="1"/>
          </p:cNvSpPr>
          <p:nvPr/>
        </p:nvSpPr>
        <p:spPr bwMode="auto">
          <a:xfrm>
            <a:off x="457200" y="3581400"/>
            <a:ext cx="830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ltLang="en-US"/>
              <a:t>13-</a:t>
            </a:r>
            <a:fld id="{320C5815-8B24-492A-B6A0-DDD04791CC53}" type="slidenum">
              <a:rPr lang="en-US" altLang="en-US"/>
              <a:pPr/>
              <a:t>‹#›</a:t>
            </a:fld>
            <a:endParaRPr lang="en-US" altLang="en-US"/>
          </a:p>
        </p:txBody>
      </p:sp>
    </p:spTree>
    <p:extLst>
      <p:ext uri="{BB962C8B-B14F-4D97-AF65-F5344CB8AC3E}">
        <p14:creationId xmlns:p14="http://schemas.microsoft.com/office/powerpoint/2010/main" val="1906001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76200"/>
            <a:ext cx="207645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
            <a:ext cx="607695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ltLang="en-US"/>
              <a:t>13-</a:t>
            </a:r>
            <a:fld id="{9E71EABE-DC3E-4129-9DD6-8B7D94B6F38A}" type="slidenum">
              <a:rPr lang="en-US" altLang="en-US"/>
              <a:pPr/>
              <a:t>‹#›</a:t>
            </a:fld>
            <a:endParaRPr lang="en-US" altLang="en-US"/>
          </a:p>
        </p:txBody>
      </p:sp>
    </p:spTree>
    <p:extLst>
      <p:ext uri="{BB962C8B-B14F-4D97-AF65-F5344CB8AC3E}">
        <p14:creationId xmlns:p14="http://schemas.microsoft.com/office/powerpoint/2010/main" val="1528263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ltLang="en-US"/>
              <a:t>13-</a:t>
            </a:r>
            <a:fld id="{E9278EBE-39CA-4A7A-82CA-97CBEAA8E1F4}" type="slidenum">
              <a:rPr lang="en-US" altLang="en-US"/>
              <a:pPr/>
              <a:t>‹#›</a:t>
            </a:fld>
            <a:endParaRPr lang="en-US" altLang="en-US"/>
          </a:p>
        </p:txBody>
      </p:sp>
    </p:spTree>
    <p:extLst>
      <p:ext uri="{BB962C8B-B14F-4D97-AF65-F5344CB8AC3E}">
        <p14:creationId xmlns:p14="http://schemas.microsoft.com/office/powerpoint/2010/main" val="2789910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ltLang="en-US"/>
              <a:t>13-</a:t>
            </a:r>
            <a:fld id="{73CD9B5A-2BD6-4D0F-B2EE-9CE86F61C92E}" type="slidenum">
              <a:rPr lang="en-US" altLang="en-US"/>
              <a:pPr/>
              <a:t>‹#›</a:t>
            </a:fld>
            <a:endParaRPr lang="en-US" altLang="en-US"/>
          </a:p>
        </p:txBody>
      </p:sp>
    </p:spTree>
    <p:extLst>
      <p:ext uri="{BB962C8B-B14F-4D97-AF65-F5344CB8AC3E}">
        <p14:creationId xmlns:p14="http://schemas.microsoft.com/office/powerpoint/2010/main" val="4146622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76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600200"/>
            <a:ext cx="4076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r>
              <a:rPr lang="en-US" altLang="en-US"/>
              <a:t>13-</a:t>
            </a:r>
            <a:fld id="{0FCA64E1-A36A-46CA-A59A-B8FBDFBA8470}" type="slidenum">
              <a:rPr lang="en-US" altLang="en-US"/>
              <a:pPr/>
              <a:t>‹#›</a:t>
            </a:fld>
            <a:endParaRPr lang="en-US" altLang="en-US"/>
          </a:p>
        </p:txBody>
      </p:sp>
    </p:spTree>
    <p:extLst>
      <p:ext uri="{BB962C8B-B14F-4D97-AF65-F5344CB8AC3E}">
        <p14:creationId xmlns:p14="http://schemas.microsoft.com/office/powerpoint/2010/main" val="3299476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r>
              <a:rPr lang="en-US" altLang="en-US"/>
              <a:t>13-</a:t>
            </a:r>
            <a:fld id="{798F51FC-A5FA-497B-AFEB-E7D5B6BF18AF}" type="slidenum">
              <a:rPr lang="en-US" altLang="en-US"/>
              <a:pPr/>
              <a:t>‹#›</a:t>
            </a:fld>
            <a:endParaRPr lang="en-US" altLang="en-US"/>
          </a:p>
        </p:txBody>
      </p:sp>
    </p:spTree>
    <p:extLst>
      <p:ext uri="{BB962C8B-B14F-4D97-AF65-F5344CB8AC3E}">
        <p14:creationId xmlns:p14="http://schemas.microsoft.com/office/powerpoint/2010/main" val="10218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r>
              <a:rPr lang="en-US" altLang="en-US"/>
              <a:t>13-</a:t>
            </a:r>
            <a:fld id="{DE686553-5B59-4CF5-9D69-2E9D18CB1957}" type="slidenum">
              <a:rPr lang="en-US" altLang="en-US"/>
              <a:pPr/>
              <a:t>‹#›</a:t>
            </a:fld>
            <a:endParaRPr lang="en-US" altLang="en-US"/>
          </a:p>
        </p:txBody>
      </p:sp>
    </p:spTree>
    <p:extLst>
      <p:ext uri="{BB962C8B-B14F-4D97-AF65-F5344CB8AC3E}">
        <p14:creationId xmlns:p14="http://schemas.microsoft.com/office/powerpoint/2010/main" val="3383952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ltLang="en-US"/>
              <a:t>13-</a:t>
            </a:r>
            <a:fld id="{E9517A08-9BE6-4329-B9E2-313E682F1482}" type="slidenum">
              <a:rPr lang="en-US" altLang="en-US"/>
              <a:pPr/>
              <a:t>‹#›</a:t>
            </a:fld>
            <a:endParaRPr lang="en-US" altLang="en-US"/>
          </a:p>
        </p:txBody>
      </p:sp>
    </p:spTree>
    <p:extLst>
      <p:ext uri="{BB962C8B-B14F-4D97-AF65-F5344CB8AC3E}">
        <p14:creationId xmlns:p14="http://schemas.microsoft.com/office/powerpoint/2010/main" val="219457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ltLang="en-US"/>
              <a:t>13-</a:t>
            </a:r>
            <a:fld id="{2B0B4552-74F5-4D6A-BEA7-34FD49552B8F}" type="slidenum">
              <a:rPr lang="en-US" altLang="en-US"/>
              <a:pPr/>
              <a:t>‹#›</a:t>
            </a:fld>
            <a:endParaRPr lang="en-US" altLang="en-US"/>
          </a:p>
        </p:txBody>
      </p:sp>
    </p:spTree>
    <p:extLst>
      <p:ext uri="{BB962C8B-B14F-4D97-AF65-F5344CB8AC3E}">
        <p14:creationId xmlns:p14="http://schemas.microsoft.com/office/powerpoint/2010/main" val="845006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ltLang="en-US"/>
              <a:t>13-</a:t>
            </a:r>
            <a:fld id="{550F5613-1324-4BE5-8C0C-B00AE36F0BDF}" type="slidenum">
              <a:rPr lang="en-US" altLang="en-US"/>
              <a:pPr/>
              <a:t>‹#›</a:t>
            </a:fld>
            <a:endParaRPr lang="en-US" altLang="en-US"/>
          </a:p>
        </p:txBody>
      </p:sp>
    </p:spTree>
    <p:extLst>
      <p:ext uri="{BB962C8B-B14F-4D97-AF65-F5344CB8AC3E}">
        <p14:creationId xmlns:p14="http://schemas.microsoft.com/office/powerpoint/2010/main" val="927364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3714" name="Rectangle 2"/>
          <p:cNvSpPr>
            <a:spLocks noGrp="1" noChangeArrowheads="1"/>
          </p:cNvSpPr>
          <p:nvPr>
            <p:ph type="title"/>
          </p:nvPr>
        </p:nvSpPr>
        <p:spPr bwMode="auto">
          <a:xfrm>
            <a:off x="457200" y="76200"/>
            <a:ext cx="76200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83715" name="Rectangle 3"/>
          <p:cNvSpPr>
            <a:spLocks noGrp="1" noChangeArrowheads="1"/>
          </p:cNvSpPr>
          <p:nvPr>
            <p:ph type="body" idx="1"/>
          </p:nvPr>
        </p:nvSpPr>
        <p:spPr bwMode="auto">
          <a:xfrm>
            <a:off x="457200" y="1600200"/>
            <a:ext cx="83058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83716" name="Rectangle 4"/>
          <p:cNvSpPr>
            <a:spLocks noGrp="1" noChangeArrowheads="1"/>
          </p:cNvSpPr>
          <p:nvPr>
            <p:ph type="sldNum" sz="quarter" idx="4"/>
          </p:nvPr>
        </p:nvSpPr>
        <p:spPr bwMode="auto">
          <a:xfrm>
            <a:off x="7162800" y="63246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defRPr sz="1000">
                <a:ea typeface="+mn-ea"/>
              </a:defRPr>
            </a:lvl1pPr>
          </a:lstStyle>
          <a:p>
            <a:r>
              <a:rPr lang="en-US" altLang="en-US"/>
              <a:t>13-</a:t>
            </a:r>
            <a:fld id="{DD233481-1F6A-4BD5-86B8-D35A7DB764FE}" type="slidenum">
              <a:rPr lang="en-US" altLang="en-US"/>
              <a:pPr/>
              <a:t>‹#›</a:t>
            </a:fld>
            <a:endParaRPr lang="en-US" altLang="en-US"/>
          </a:p>
        </p:txBody>
      </p:sp>
      <p:sp>
        <p:nvSpPr>
          <p:cNvPr id="883717" name="Rectangle 5"/>
          <p:cNvSpPr>
            <a:spLocks noChangeArrowheads="1"/>
          </p:cNvSpPr>
          <p:nvPr/>
        </p:nvSpPr>
        <p:spPr bwMode="auto">
          <a:xfrm>
            <a:off x="228600" y="6324600"/>
            <a:ext cx="556260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p>
            <a:pPr eaLnBrk="0" hangingPunct="0">
              <a:spcBef>
                <a:spcPct val="50000"/>
              </a:spcBef>
            </a:pPr>
            <a:r>
              <a:rPr lang="en-US" altLang="en-US" sz="1200">
                <a:latin typeface="Times New Roman" pitchFamily="18" charset="0"/>
              </a:rPr>
              <a:t>Copyright © 2009 Pearson Education, Inc. Publishing as Pearson Addison-Wesley</a:t>
            </a:r>
          </a:p>
        </p:txBody>
      </p:sp>
      <p:sp>
        <p:nvSpPr>
          <p:cNvPr id="9" name="AutoShape 4"/>
          <p:cNvSpPr>
            <a:spLocks noChangeArrowheads="1"/>
          </p:cNvSpPr>
          <p:nvPr/>
        </p:nvSpPr>
        <p:spPr bwMode="auto">
          <a:xfrm flipH="1" flipV="1">
            <a:off x="0" y="1371600"/>
            <a:ext cx="9144000" cy="76200"/>
          </a:xfrm>
          <a:prstGeom prst="homePlate">
            <a:avLst>
              <a:gd name="adj" fmla="val 0"/>
            </a:avLst>
          </a:prstGeom>
          <a:solidFill>
            <a:srgbClr val="BFAF6F"/>
          </a:solidFill>
          <a:ln>
            <a:noFill/>
          </a:ln>
          <a:extLst>
            <a:ext uri="{91240B29-F687-4F45-9708-019B960494DF}">
              <a14:hiddenLine xmlns:a14="http://schemas.microsoft.com/office/drawing/2010/main" w="9525">
                <a:solidFill>
                  <a:srgbClr val="DFD3C7"/>
                </a:solidFill>
                <a:miter lim="800000"/>
                <a:headEnd/>
                <a:tailEnd/>
              </a14:hiddenLine>
            </a:ext>
          </a:extLst>
        </p:spPr>
        <p:txBody>
          <a:bodyPr rot="10800000" wrap="none" anchor="ctr"/>
          <a:lstStyle/>
          <a:p>
            <a:pPr>
              <a:defRPr/>
            </a:pPr>
            <a:endParaRPr lang="en-US" baseline="-25000">
              <a:latin typeface="Times New Roman" charset="0"/>
            </a:endParaRPr>
          </a:p>
        </p:txBody>
      </p:sp>
      <p:pic>
        <p:nvPicPr>
          <p:cNvPr id="883719" name="Picture 7" descr="Pink tissue pape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97850" y="0"/>
            <a:ext cx="946150" cy="137160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hdr="0" ftr="0" dt="0"/>
  <p:txStyles>
    <p:titleStyle>
      <a:lvl1pPr algn="l" rtl="0" fontAlgn="base">
        <a:spcBef>
          <a:spcPct val="0"/>
        </a:spcBef>
        <a:spcAft>
          <a:spcPct val="0"/>
        </a:spcAft>
        <a:defRPr sz="3600" b="1">
          <a:solidFill>
            <a:srgbClr val="603A2F"/>
          </a:solidFill>
          <a:latin typeface="+mj-lt"/>
          <a:ea typeface="+mj-ea"/>
          <a:cs typeface="+mj-cs"/>
        </a:defRPr>
      </a:lvl1pPr>
      <a:lvl2pPr algn="l" rtl="0" fontAlgn="base">
        <a:spcBef>
          <a:spcPct val="0"/>
        </a:spcBef>
        <a:spcAft>
          <a:spcPct val="0"/>
        </a:spcAft>
        <a:defRPr sz="3600" b="1">
          <a:solidFill>
            <a:srgbClr val="603A2F"/>
          </a:solidFill>
          <a:latin typeface="Arial" charset="0"/>
          <a:ea typeface="ヒラギノ角ゴ Pro W3" pitchFamily="112" charset="-128"/>
        </a:defRPr>
      </a:lvl2pPr>
      <a:lvl3pPr algn="l" rtl="0" fontAlgn="base">
        <a:spcBef>
          <a:spcPct val="0"/>
        </a:spcBef>
        <a:spcAft>
          <a:spcPct val="0"/>
        </a:spcAft>
        <a:defRPr sz="3600" b="1">
          <a:solidFill>
            <a:srgbClr val="603A2F"/>
          </a:solidFill>
          <a:latin typeface="Arial" charset="0"/>
          <a:ea typeface="ヒラギノ角ゴ Pro W3" pitchFamily="112" charset="-128"/>
        </a:defRPr>
      </a:lvl3pPr>
      <a:lvl4pPr algn="l" rtl="0" fontAlgn="base">
        <a:spcBef>
          <a:spcPct val="0"/>
        </a:spcBef>
        <a:spcAft>
          <a:spcPct val="0"/>
        </a:spcAft>
        <a:defRPr sz="3600" b="1">
          <a:solidFill>
            <a:srgbClr val="603A2F"/>
          </a:solidFill>
          <a:latin typeface="Arial" charset="0"/>
          <a:ea typeface="ヒラギノ角ゴ Pro W3" pitchFamily="112" charset="-128"/>
        </a:defRPr>
      </a:lvl4pPr>
      <a:lvl5pPr algn="l" rtl="0" fontAlgn="base">
        <a:spcBef>
          <a:spcPct val="0"/>
        </a:spcBef>
        <a:spcAft>
          <a:spcPct val="0"/>
        </a:spcAft>
        <a:defRPr sz="3600" b="1">
          <a:solidFill>
            <a:srgbClr val="603A2F"/>
          </a:solidFill>
          <a:latin typeface="Arial" charset="0"/>
          <a:ea typeface="ヒラギノ角ゴ Pro W3" pitchFamily="112" charset="-128"/>
        </a:defRPr>
      </a:lvl5pPr>
      <a:lvl6pPr marL="457200" algn="l" rtl="0" fontAlgn="base">
        <a:spcBef>
          <a:spcPct val="0"/>
        </a:spcBef>
        <a:spcAft>
          <a:spcPct val="0"/>
        </a:spcAft>
        <a:defRPr sz="3600" b="1">
          <a:solidFill>
            <a:srgbClr val="603A2F"/>
          </a:solidFill>
          <a:latin typeface="Arial" charset="0"/>
          <a:ea typeface="ヒラギノ角ゴ Pro W3" pitchFamily="112" charset="-128"/>
        </a:defRPr>
      </a:lvl6pPr>
      <a:lvl7pPr marL="914400" algn="l" rtl="0" fontAlgn="base">
        <a:spcBef>
          <a:spcPct val="0"/>
        </a:spcBef>
        <a:spcAft>
          <a:spcPct val="0"/>
        </a:spcAft>
        <a:defRPr sz="3600" b="1">
          <a:solidFill>
            <a:srgbClr val="603A2F"/>
          </a:solidFill>
          <a:latin typeface="Arial" charset="0"/>
          <a:ea typeface="ヒラギノ角ゴ Pro W3" pitchFamily="112" charset="-128"/>
        </a:defRPr>
      </a:lvl7pPr>
      <a:lvl8pPr marL="1371600" algn="l" rtl="0" fontAlgn="base">
        <a:spcBef>
          <a:spcPct val="0"/>
        </a:spcBef>
        <a:spcAft>
          <a:spcPct val="0"/>
        </a:spcAft>
        <a:defRPr sz="3600" b="1">
          <a:solidFill>
            <a:srgbClr val="603A2F"/>
          </a:solidFill>
          <a:latin typeface="Arial" charset="0"/>
          <a:ea typeface="ヒラギノ角ゴ Pro W3" pitchFamily="112" charset="-128"/>
        </a:defRPr>
      </a:lvl8pPr>
      <a:lvl9pPr marL="1828800" algn="l" rtl="0" fontAlgn="base">
        <a:spcBef>
          <a:spcPct val="0"/>
        </a:spcBef>
        <a:spcAft>
          <a:spcPct val="0"/>
        </a:spcAft>
        <a:defRPr sz="3600" b="1">
          <a:solidFill>
            <a:srgbClr val="603A2F"/>
          </a:solidFill>
          <a:latin typeface="Arial" charset="0"/>
          <a:ea typeface="ヒラギノ角ゴ Pro W3" pitchFamily="112" charset="-128"/>
        </a:defRPr>
      </a:lvl9pPr>
    </p:titleStyle>
    <p:bodyStyle>
      <a:lvl1pPr marL="342900" indent="-342900" algn="l" rtl="0" fontAlgn="base">
        <a:spcBef>
          <a:spcPct val="20000"/>
        </a:spcBef>
        <a:spcAft>
          <a:spcPct val="0"/>
        </a:spcAft>
        <a:buClr>
          <a:srgbClr val="603A2F"/>
        </a:buClr>
        <a:buFont typeface="Times" pitchFamily="112" charset="0"/>
        <a:buChar char="•"/>
        <a:defRPr sz="3200">
          <a:solidFill>
            <a:schemeClr val="tx1"/>
          </a:solidFill>
          <a:latin typeface="+mn-lt"/>
          <a:ea typeface="+mn-ea"/>
          <a:cs typeface="+mn-cs"/>
        </a:defRPr>
      </a:lvl1pPr>
      <a:lvl2pPr marL="742950" indent="-285750" algn="l" rtl="0" fontAlgn="base">
        <a:spcBef>
          <a:spcPct val="20000"/>
        </a:spcBef>
        <a:spcAft>
          <a:spcPct val="0"/>
        </a:spcAft>
        <a:buClr>
          <a:srgbClr val="603A2F"/>
        </a:buClr>
        <a:buChar char="–"/>
        <a:defRPr sz="2800">
          <a:solidFill>
            <a:schemeClr val="tx1"/>
          </a:solidFill>
          <a:latin typeface="+mn-lt"/>
          <a:ea typeface="+mn-ea"/>
        </a:defRPr>
      </a:lvl2pPr>
      <a:lvl3pPr marL="1143000" indent="-228600" algn="l" rtl="0" fontAlgn="base">
        <a:spcBef>
          <a:spcPct val="20000"/>
        </a:spcBef>
        <a:spcAft>
          <a:spcPct val="0"/>
        </a:spcAft>
        <a:buClr>
          <a:srgbClr val="603A2F"/>
        </a:buClr>
        <a:buChar char="•"/>
        <a:defRPr sz="2400">
          <a:solidFill>
            <a:schemeClr val="tx1"/>
          </a:solidFill>
          <a:latin typeface="+mn-lt"/>
          <a:ea typeface="+mn-ea"/>
        </a:defRPr>
      </a:lvl3pPr>
      <a:lvl4pPr marL="1600200" indent="-228600" algn="l" rtl="0" fontAlgn="base">
        <a:spcBef>
          <a:spcPct val="20000"/>
        </a:spcBef>
        <a:spcAft>
          <a:spcPct val="0"/>
        </a:spcAft>
        <a:buClr>
          <a:srgbClr val="603A2F"/>
        </a:buClr>
        <a:buChar char="–"/>
        <a:defRPr sz="2000">
          <a:solidFill>
            <a:schemeClr val="tx1"/>
          </a:solidFill>
          <a:latin typeface="+mn-lt"/>
          <a:ea typeface="+mn-ea"/>
        </a:defRPr>
      </a:lvl4pPr>
      <a:lvl5pPr marL="2057400" indent="-228600" algn="l" rtl="0" fontAlgn="base">
        <a:spcBef>
          <a:spcPct val="20000"/>
        </a:spcBef>
        <a:spcAft>
          <a:spcPct val="0"/>
        </a:spcAft>
        <a:buClr>
          <a:srgbClr val="603A2F"/>
        </a:buClr>
        <a:buChar char="»"/>
        <a:defRPr sz="2000">
          <a:solidFill>
            <a:schemeClr val="tx1"/>
          </a:solidFill>
          <a:latin typeface="+mn-lt"/>
          <a:ea typeface="+mn-ea"/>
        </a:defRPr>
      </a:lvl5pPr>
      <a:lvl6pPr marL="2514600" indent="-228600" algn="l" rtl="0" fontAlgn="base">
        <a:spcBef>
          <a:spcPct val="20000"/>
        </a:spcBef>
        <a:spcAft>
          <a:spcPct val="0"/>
        </a:spcAft>
        <a:buClr>
          <a:srgbClr val="603A2F"/>
        </a:buClr>
        <a:buChar char="»"/>
        <a:defRPr sz="2000">
          <a:solidFill>
            <a:schemeClr val="tx1"/>
          </a:solidFill>
          <a:latin typeface="+mn-lt"/>
          <a:ea typeface="+mn-ea"/>
        </a:defRPr>
      </a:lvl6pPr>
      <a:lvl7pPr marL="2971800" indent="-228600" algn="l" rtl="0" fontAlgn="base">
        <a:spcBef>
          <a:spcPct val="20000"/>
        </a:spcBef>
        <a:spcAft>
          <a:spcPct val="0"/>
        </a:spcAft>
        <a:buClr>
          <a:srgbClr val="603A2F"/>
        </a:buClr>
        <a:buChar char="»"/>
        <a:defRPr sz="2000">
          <a:solidFill>
            <a:schemeClr val="tx1"/>
          </a:solidFill>
          <a:latin typeface="+mn-lt"/>
          <a:ea typeface="+mn-ea"/>
        </a:defRPr>
      </a:lvl7pPr>
      <a:lvl8pPr marL="3429000" indent="-228600" algn="l" rtl="0" fontAlgn="base">
        <a:spcBef>
          <a:spcPct val="20000"/>
        </a:spcBef>
        <a:spcAft>
          <a:spcPct val="0"/>
        </a:spcAft>
        <a:buClr>
          <a:srgbClr val="603A2F"/>
        </a:buClr>
        <a:buChar char="»"/>
        <a:defRPr sz="2000">
          <a:solidFill>
            <a:schemeClr val="tx1"/>
          </a:solidFill>
          <a:latin typeface="+mn-lt"/>
          <a:ea typeface="+mn-ea"/>
        </a:defRPr>
      </a:lvl8pPr>
      <a:lvl9pPr marL="3886200" indent="-228600" algn="l" rtl="0" fontAlgn="base">
        <a:spcBef>
          <a:spcPct val="20000"/>
        </a:spcBef>
        <a:spcAft>
          <a:spcPct val="0"/>
        </a:spcAft>
        <a:buClr>
          <a:srgbClr val="603A2F"/>
        </a:buClr>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88" name="Rectangle 16"/>
          <p:cNvSpPr>
            <a:spLocks noChangeArrowheads="1"/>
          </p:cNvSpPr>
          <p:nvPr/>
        </p:nvSpPr>
        <p:spPr bwMode="auto">
          <a:xfrm>
            <a:off x="0" y="0"/>
            <a:ext cx="9144000" cy="6858000"/>
          </a:xfrm>
          <a:prstGeom prst="rect">
            <a:avLst/>
          </a:prstGeom>
          <a:solidFill>
            <a:schemeClr val="bg1"/>
          </a:solidFill>
          <a:ln w="9525">
            <a:solidFill>
              <a:schemeClr val="tx1"/>
            </a:solidFill>
            <a:miter lim="800000"/>
            <a:headEnd/>
            <a:tailEnd/>
          </a:ln>
        </p:spPr>
        <p:txBody>
          <a:bodyPr wrap="none" anchor="ctr"/>
          <a:lstStyle/>
          <a:p>
            <a:endParaRPr lang="en-US"/>
          </a:p>
        </p:txBody>
      </p:sp>
      <p:grpSp>
        <p:nvGrpSpPr>
          <p:cNvPr id="489489" name="Group 17"/>
          <p:cNvGrpSpPr>
            <a:grpSpLocks/>
          </p:cNvGrpSpPr>
          <p:nvPr/>
        </p:nvGrpSpPr>
        <p:grpSpPr bwMode="auto">
          <a:xfrm>
            <a:off x="0" y="17463"/>
            <a:ext cx="9144000" cy="6858000"/>
            <a:chOff x="0" y="0"/>
            <a:chExt cx="5760" cy="4320"/>
          </a:xfrm>
        </p:grpSpPr>
        <p:sp>
          <p:nvSpPr>
            <p:cNvPr id="9" name="AutoShape 4"/>
            <p:cNvSpPr>
              <a:spLocks noChangeArrowheads="1"/>
            </p:cNvSpPr>
            <p:nvPr/>
          </p:nvSpPr>
          <p:spPr bwMode="auto">
            <a:xfrm flipH="1">
              <a:off x="0" y="712"/>
              <a:ext cx="2443" cy="276"/>
            </a:xfrm>
            <a:prstGeom prst="homePlate">
              <a:avLst>
                <a:gd name="adj" fmla="val 0"/>
              </a:avLst>
            </a:prstGeom>
            <a:solidFill>
              <a:schemeClr val="tx1"/>
            </a:solidFill>
            <a:ln>
              <a:noFill/>
            </a:ln>
            <a:extLst>
              <a:ext uri="{91240B29-F687-4F45-9708-019B960494DF}">
                <a14:hiddenLine xmlns:a14="http://schemas.microsoft.com/office/drawing/2010/main" w="9525">
                  <a:solidFill>
                    <a:srgbClr val="DFD3C7"/>
                  </a:solidFill>
                  <a:miter lim="800000"/>
                  <a:headEnd/>
                  <a:tailEnd/>
                </a14:hiddenLine>
              </a:ext>
            </a:extLst>
          </p:spPr>
          <p:txBody>
            <a:bodyPr wrap="none" anchor="ctr"/>
            <a:lstStyle/>
            <a:p>
              <a:pPr>
                <a:defRPr/>
              </a:pPr>
              <a:endParaRPr lang="en-US" baseline="-25000">
                <a:latin typeface="Times New Roman" charset="0"/>
              </a:endParaRPr>
            </a:p>
          </p:txBody>
        </p:sp>
        <p:pic>
          <p:nvPicPr>
            <p:cNvPr id="489491" name="Picture 19" descr="Pink tissue pa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4" y="0"/>
              <a:ext cx="3426" cy="432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489492" name="Picture 2" descr="awtri_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5791200"/>
            <a:ext cx="76676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a:spLocks noChangeArrowheads="1"/>
          </p:cNvSpPr>
          <p:nvPr/>
        </p:nvSpPr>
        <p:spPr bwMode="auto">
          <a:xfrm>
            <a:off x="1147763" y="6019800"/>
            <a:ext cx="2557462" cy="685800"/>
          </a:xfrm>
          <a:prstGeom prst="rect">
            <a:avLst/>
          </a:prstGeom>
          <a:noFill/>
          <a:ln w="9525">
            <a:noFill/>
            <a:miter lim="800000"/>
            <a:headEnd/>
            <a:tailEnd/>
          </a:ln>
        </p:spPr>
        <p:txBody>
          <a:bodyPr anchor="b"/>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fontAlgn="base">
              <a:spcBef>
                <a:spcPct val="0"/>
              </a:spcBef>
              <a:spcAft>
                <a:spcPct val="0"/>
              </a:spcAft>
              <a:defRPr sz="2400">
                <a:solidFill>
                  <a:schemeClr val="tx1"/>
                </a:solidFill>
                <a:latin typeface="Arial" charset="0"/>
              </a:defRPr>
            </a:lvl6pPr>
            <a:lvl7pPr marL="2971800" indent="-228600" fontAlgn="base">
              <a:spcBef>
                <a:spcPct val="0"/>
              </a:spcBef>
              <a:spcAft>
                <a:spcPct val="0"/>
              </a:spcAft>
              <a:defRPr sz="2400">
                <a:solidFill>
                  <a:schemeClr val="tx1"/>
                </a:solidFill>
                <a:latin typeface="Arial" charset="0"/>
              </a:defRPr>
            </a:lvl7pPr>
            <a:lvl8pPr marL="3429000" indent="-228600" fontAlgn="base">
              <a:spcBef>
                <a:spcPct val="0"/>
              </a:spcBef>
              <a:spcAft>
                <a:spcPct val="0"/>
              </a:spcAft>
              <a:defRPr sz="2400">
                <a:solidFill>
                  <a:schemeClr val="tx1"/>
                </a:solidFill>
                <a:latin typeface="Arial" charset="0"/>
              </a:defRPr>
            </a:lvl8pPr>
            <a:lvl9pPr marL="3886200" indent="-228600" fontAlgn="base">
              <a:spcBef>
                <a:spcPct val="0"/>
              </a:spcBef>
              <a:spcAft>
                <a:spcPct val="0"/>
              </a:spcAft>
              <a:defRPr sz="2400">
                <a:solidFill>
                  <a:schemeClr val="tx1"/>
                </a:solidFill>
                <a:latin typeface="Arial" charset="0"/>
              </a:defRPr>
            </a:lvl9pPr>
          </a:lstStyle>
          <a:p>
            <a:pPr eaLnBrk="0" hangingPunct="0">
              <a:spcBef>
                <a:spcPct val="50000"/>
              </a:spcBef>
            </a:pPr>
            <a:r>
              <a:rPr lang="en-US" altLang="en-US" sz="1000">
                <a:latin typeface="Times New Roman" pitchFamily="18" charset="0"/>
              </a:rPr>
              <a:t>Copyright © 2009 Pearson Education, Inc. Publishing as Pearson Addison-Wesley</a:t>
            </a:r>
          </a:p>
        </p:txBody>
      </p:sp>
      <p:sp>
        <p:nvSpPr>
          <p:cNvPr id="489494" name="Rectangle 22"/>
          <p:cNvSpPr>
            <a:spLocks noGrp="1" noChangeArrowheads="1"/>
          </p:cNvSpPr>
          <p:nvPr>
            <p:ph type="ctrTitle"/>
          </p:nvPr>
        </p:nvSpPr>
        <p:spPr bwMode="auto">
          <a:xfrm>
            <a:off x="457200" y="2133600"/>
            <a:ext cx="3248025" cy="2667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4000">
                <a:solidFill>
                  <a:schemeClr val="tx1"/>
                </a:solidFill>
              </a:rPr>
              <a:t>Chapter 13:</a:t>
            </a:r>
            <a:r>
              <a:rPr lang="en-US" altLang="en-US" sz="4000">
                <a:solidFill>
                  <a:srgbClr val="559E97"/>
                </a:solidFill>
              </a:rPr>
              <a:t> </a:t>
            </a:r>
            <a:br>
              <a:rPr lang="en-US" altLang="en-US" sz="4000">
                <a:solidFill>
                  <a:srgbClr val="559E97"/>
                </a:solidFill>
              </a:rPr>
            </a:br>
            <a:r>
              <a:rPr lang="en-US" altLang="en-US" sz="2800">
                <a:solidFill>
                  <a:srgbClr val="559E97"/>
                </a:solidFill>
              </a:rPr>
              <a:t/>
            </a:r>
            <a:br>
              <a:rPr lang="en-US" altLang="en-US" sz="2800">
                <a:solidFill>
                  <a:srgbClr val="559E97"/>
                </a:solidFill>
              </a:rPr>
            </a:br>
            <a:r>
              <a:rPr lang="en-US" altLang="en-US" sz="2800">
                <a:solidFill>
                  <a:srgbClr val="559E97"/>
                </a:solidFill>
              </a:rPr>
              <a:t>Introduction </a:t>
            </a:r>
            <a:br>
              <a:rPr lang="en-US" altLang="en-US" sz="2800">
                <a:solidFill>
                  <a:srgbClr val="559E97"/>
                </a:solidFill>
              </a:rPr>
            </a:br>
            <a:r>
              <a:rPr lang="en-US" altLang="en-US" sz="2800">
                <a:solidFill>
                  <a:srgbClr val="559E97"/>
                </a:solidFill>
              </a:rPr>
              <a:t>to Classes</a:t>
            </a:r>
            <a:endParaRPr lang="en-US" altLang="en-US" sz="3200">
              <a:solidFill>
                <a:schemeClr val="tx1"/>
              </a:solidFill>
              <a:latin typeface="Times New Roman" pitchFamily="18" charset="0"/>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13-</a:t>
            </a:r>
            <a:fld id="{43896C38-3AB4-4F3D-AC46-7CC37360055B}" type="slidenum">
              <a:rPr lang="en-US" altLang="en-US"/>
              <a:pPr/>
              <a:t>10</a:t>
            </a:fld>
            <a:endParaRPr lang="en-US" altLang="en-US"/>
          </a:p>
        </p:txBody>
      </p:sp>
      <p:sp>
        <p:nvSpPr>
          <p:cNvPr id="789506" name="Rectangle 2"/>
          <p:cNvSpPr>
            <a:spLocks noGrp="1" noChangeArrowheads="1"/>
          </p:cNvSpPr>
          <p:nvPr>
            <p:ph type="title"/>
          </p:nvPr>
        </p:nvSpPr>
        <p:spPr/>
        <p:txBody>
          <a:bodyPr/>
          <a:lstStyle/>
          <a:p>
            <a:r>
              <a:rPr lang="en-US" altLang="en-US"/>
              <a:t>Introduction to Classes</a:t>
            </a:r>
          </a:p>
        </p:txBody>
      </p:sp>
      <p:sp>
        <p:nvSpPr>
          <p:cNvPr id="789507" name="Rectangle 3"/>
          <p:cNvSpPr>
            <a:spLocks noGrp="1" noChangeArrowheads="1"/>
          </p:cNvSpPr>
          <p:nvPr>
            <p:ph type="body" idx="1"/>
          </p:nvPr>
        </p:nvSpPr>
        <p:spPr/>
        <p:txBody>
          <a:bodyPr/>
          <a:lstStyle/>
          <a:p>
            <a:r>
              <a:rPr lang="en-US" altLang="en-US"/>
              <a:t>Objects are created from a </a:t>
            </a:r>
            <a:r>
              <a:rPr lang="en-US" altLang="en-US">
                <a:latin typeface="Courier New" pitchFamily="112" charset="0"/>
              </a:rPr>
              <a:t>class</a:t>
            </a:r>
            <a:endParaRPr lang="en-US" altLang="en-US"/>
          </a:p>
          <a:p>
            <a:r>
              <a:rPr lang="en-US" altLang="en-US"/>
              <a:t>Format:</a:t>
            </a:r>
          </a:p>
          <a:p>
            <a:pPr lvl="1">
              <a:buFontTx/>
              <a:buNone/>
            </a:pPr>
            <a:r>
              <a:rPr lang="en-US" altLang="en-US"/>
              <a:t>	</a:t>
            </a:r>
            <a:r>
              <a:rPr lang="en-US" altLang="en-US">
                <a:latin typeface="Courier New" pitchFamily="112" charset="0"/>
              </a:rPr>
              <a:t>class </a:t>
            </a:r>
            <a:r>
              <a:rPr lang="en-US" altLang="en-US" i="1">
                <a:latin typeface="Courier New" pitchFamily="112" charset="0"/>
              </a:rPr>
              <a:t>ClassName</a:t>
            </a:r>
            <a:endParaRPr lang="en-US" altLang="en-US">
              <a:latin typeface="Courier New" pitchFamily="112" charset="0"/>
            </a:endParaRPr>
          </a:p>
          <a:p>
            <a:pPr lvl="1">
              <a:buFontTx/>
              <a:buNone/>
            </a:pPr>
            <a:r>
              <a:rPr lang="en-US" altLang="en-US">
                <a:latin typeface="Courier New" pitchFamily="112" charset="0"/>
              </a:rPr>
              <a:t>	{</a:t>
            </a:r>
          </a:p>
          <a:p>
            <a:pPr lvl="1">
              <a:buFontTx/>
              <a:buNone/>
            </a:pPr>
            <a:r>
              <a:rPr lang="en-US" altLang="en-US">
                <a:latin typeface="Courier New" pitchFamily="112" charset="0"/>
              </a:rPr>
              <a:t>			</a:t>
            </a:r>
            <a:r>
              <a:rPr lang="en-US" altLang="en-US" i="1">
                <a:latin typeface="Courier New" pitchFamily="112" charset="0"/>
              </a:rPr>
              <a:t>declaration;</a:t>
            </a:r>
          </a:p>
          <a:p>
            <a:pPr lvl="1">
              <a:buFontTx/>
              <a:buNone/>
            </a:pPr>
            <a:r>
              <a:rPr lang="en-US" altLang="en-US" i="1">
                <a:latin typeface="Courier New" pitchFamily="112" charset="0"/>
              </a:rPr>
              <a:t>			declaration</a:t>
            </a:r>
            <a:r>
              <a:rPr lang="en-US" altLang="en-US">
                <a:latin typeface="Courier New" pitchFamily="112" charset="0"/>
              </a:rPr>
              <a:t>;</a:t>
            </a:r>
          </a:p>
          <a:p>
            <a:pPr lvl="1">
              <a:buFontTx/>
              <a:buNone/>
            </a:pPr>
            <a:r>
              <a:rPr lang="en-US" altLang="en-US">
                <a:latin typeface="Courier New" pitchFamily="112" charset="0"/>
              </a:rPr>
              <a:t>	};</a:t>
            </a:r>
            <a:endParaRPr lang="en-US" altLang="en-US"/>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ltLang="en-US"/>
              <a:t>13-</a:t>
            </a:r>
            <a:fld id="{A8BCFAD9-A2BE-4079-81DB-BE54493AEEBB}" type="slidenum">
              <a:rPr lang="en-US" altLang="en-US"/>
              <a:pPr/>
              <a:t>11</a:t>
            </a:fld>
            <a:endParaRPr lang="en-US" altLang="en-US"/>
          </a:p>
        </p:txBody>
      </p:sp>
      <p:sp>
        <p:nvSpPr>
          <p:cNvPr id="791554" name="Rectangle 2"/>
          <p:cNvSpPr>
            <a:spLocks noGrp="1" noChangeArrowheads="1"/>
          </p:cNvSpPr>
          <p:nvPr>
            <p:ph type="title" idx="4294967295"/>
          </p:nvPr>
        </p:nvSpPr>
        <p:spPr>
          <a:xfrm>
            <a:off x="304800" y="152400"/>
            <a:ext cx="7086600" cy="1143000"/>
          </a:xfrm>
        </p:spPr>
        <p:txBody>
          <a:bodyPr/>
          <a:lstStyle/>
          <a:p>
            <a:r>
              <a:rPr lang="en-US" altLang="en-US"/>
              <a:t>Class Example</a:t>
            </a:r>
          </a:p>
        </p:txBody>
      </p:sp>
      <p:pic>
        <p:nvPicPr>
          <p:cNvPr id="791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978025"/>
            <a:ext cx="5334000" cy="394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13-</a:t>
            </a:r>
            <a:fld id="{07026B9F-4CFD-4645-8627-4CF37CF3BF58}" type="slidenum">
              <a:rPr lang="en-US" altLang="en-US"/>
              <a:pPr/>
              <a:t>12</a:t>
            </a:fld>
            <a:endParaRPr lang="en-US" altLang="en-US"/>
          </a:p>
        </p:txBody>
      </p:sp>
      <p:sp>
        <p:nvSpPr>
          <p:cNvPr id="793602" name="Rectangle 2"/>
          <p:cNvSpPr>
            <a:spLocks noGrp="1" noChangeArrowheads="1"/>
          </p:cNvSpPr>
          <p:nvPr>
            <p:ph type="title"/>
          </p:nvPr>
        </p:nvSpPr>
        <p:spPr/>
        <p:txBody>
          <a:bodyPr/>
          <a:lstStyle/>
          <a:p>
            <a:r>
              <a:rPr lang="en-US" altLang="en-US"/>
              <a:t>Access Specifiers</a:t>
            </a:r>
          </a:p>
        </p:txBody>
      </p:sp>
      <p:sp>
        <p:nvSpPr>
          <p:cNvPr id="793603" name="Rectangle 3"/>
          <p:cNvSpPr>
            <a:spLocks noGrp="1" noChangeArrowheads="1"/>
          </p:cNvSpPr>
          <p:nvPr>
            <p:ph type="body" idx="1"/>
          </p:nvPr>
        </p:nvSpPr>
        <p:spPr/>
        <p:txBody>
          <a:bodyPr/>
          <a:lstStyle/>
          <a:p>
            <a:pPr>
              <a:lnSpc>
                <a:spcPct val="90000"/>
              </a:lnSpc>
            </a:pPr>
            <a:r>
              <a:rPr lang="en-US" altLang="en-US" sz="2800"/>
              <a:t>Used to control access to members of the class</a:t>
            </a:r>
            <a:br>
              <a:rPr lang="en-US" altLang="en-US" sz="2800"/>
            </a:br>
            <a:endParaRPr lang="en-US" altLang="en-US" sz="2800"/>
          </a:p>
          <a:p>
            <a:pPr>
              <a:lnSpc>
                <a:spcPct val="90000"/>
              </a:lnSpc>
            </a:pPr>
            <a:r>
              <a:rPr lang="en-US" altLang="en-US" sz="2800">
                <a:latin typeface="Courier New" pitchFamily="112" charset="0"/>
              </a:rPr>
              <a:t>public:</a:t>
            </a:r>
            <a:r>
              <a:rPr lang="en-US" altLang="en-US" sz="2800"/>
              <a:t>  can be accessed by functions outside of the class</a:t>
            </a:r>
            <a:br>
              <a:rPr lang="en-US" altLang="en-US" sz="2800"/>
            </a:br>
            <a:endParaRPr lang="en-US" altLang="en-US" sz="2800"/>
          </a:p>
          <a:p>
            <a:pPr>
              <a:lnSpc>
                <a:spcPct val="90000"/>
              </a:lnSpc>
            </a:pPr>
            <a:r>
              <a:rPr lang="en-US" altLang="en-US" sz="2800">
                <a:latin typeface="Courier New" pitchFamily="112" charset="0"/>
              </a:rPr>
              <a:t>private:</a:t>
            </a:r>
            <a:r>
              <a:rPr lang="en-US" altLang="en-US" sz="2800"/>
              <a:t>  can only be called by or accessed by functions that are members of the class</a:t>
            </a:r>
            <a:endParaRPr lang="en-US" altLang="en-US" sz="2800">
              <a:latin typeface="Courier New" pitchFamily="112" charset="0"/>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1"/>
          <p:cNvSpPr>
            <a:spLocks noGrp="1"/>
          </p:cNvSpPr>
          <p:nvPr>
            <p:ph type="sldNum" sz="quarter" idx="10"/>
          </p:nvPr>
        </p:nvSpPr>
        <p:spPr/>
        <p:txBody>
          <a:bodyPr/>
          <a:lstStyle/>
          <a:p>
            <a:r>
              <a:rPr lang="en-US" altLang="en-US"/>
              <a:t>13-</a:t>
            </a:r>
            <a:fld id="{F3A2FC18-ED88-4CBC-8E93-2D35292B787E}" type="slidenum">
              <a:rPr lang="en-US" altLang="en-US"/>
              <a:pPr/>
              <a:t>13</a:t>
            </a:fld>
            <a:endParaRPr lang="en-US" altLang="en-US"/>
          </a:p>
        </p:txBody>
      </p:sp>
      <p:sp>
        <p:nvSpPr>
          <p:cNvPr id="795650" name="Rectangle 2"/>
          <p:cNvSpPr>
            <a:spLocks noGrp="1" noChangeArrowheads="1"/>
          </p:cNvSpPr>
          <p:nvPr>
            <p:ph type="title" idx="4294967295"/>
          </p:nvPr>
        </p:nvSpPr>
        <p:spPr>
          <a:xfrm>
            <a:off x="304800" y="152400"/>
            <a:ext cx="7162800" cy="1143000"/>
          </a:xfrm>
        </p:spPr>
        <p:txBody>
          <a:bodyPr/>
          <a:lstStyle/>
          <a:p>
            <a:r>
              <a:rPr lang="en-US" altLang="en-US"/>
              <a:t>Class Example</a:t>
            </a:r>
          </a:p>
        </p:txBody>
      </p:sp>
      <p:pic>
        <p:nvPicPr>
          <p:cNvPr id="795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0625" y="1874838"/>
            <a:ext cx="4775200" cy="3535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5652" name="Rectangle 4"/>
          <p:cNvSpPr>
            <a:spLocks noChangeAspect="1" noChangeArrowheads="1"/>
          </p:cNvSpPr>
          <p:nvPr/>
        </p:nvSpPr>
        <p:spPr bwMode="auto">
          <a:xfrm>
            <a:off x="2165350" y="2727325"/>
            <a:ext cx="2071688" cy="669925"/>
          </a:xfrm>
          <a:prstGeom prst="rect">
            <a:avLst/>
          </a:prstGeom>
          <a:noFill/>
          <a:ln w="28575">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5653" name="Text Box 5"/>
          <p:cNvSpPr txBox="1">
            <a:spLocks noChangeAspect="1" noChangeArrowheads="1"/>
          </p:cNvSpPr>
          <p:nvPr/>
        </p:nvSpPr>
        <p:spPr bwMode="auto">
          <a:xfrm>
            <a:off x="4495800" y="1676400"/>
            <a:ext cx="2787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6600"/>
                </a:solidFill>
              </a:rPr>
              <a:t>Private Members</a:t>
            </a:r>
          </a:p>
        </p:txBody>
      </p:sp>
      <p:sp>
        <p:nvSpPr>
          <p:cNvPr id="795654" name="Line 6"/>
          <p:cNvSpPr>
            <a:spLocks noChangeAspect="1" noChangeShapeType="1"/>
          </p:cNvSpPr>
          <p:nvPr/>
        </p:nvSpPr>
        <p:spPr bwMode="auto">
          <a:xfrm flipH="1">
            <a:off x="4237038" y="2057400"/>
            <a:ext cx="304800" cy="609600"/>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5655" name="Rectangle 7"/>
          <p:cNvSpPr>
            <a:spLocks noChangeAspect="1" noChangeArrowheads="1"/>
          </p:cNvSpPr>
          <p:nvPr/>
        </p:nvSpPr>
        <p:spPr bwMode="auto">
          <a:xfrm>
            <a:off x="2165350" y="3641725"/>
            <a:ext cx="3595688" cy="1462088"/>
          </a:xfrm>
          <a:prstGeom prst="rect">
            <a:avLst/>
          </a:prstGeom>
          <a:noFill/>
          <a:ln w="28575">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5656" name="Text Box 8"/>
          <p:cNvSpPr txBox="1">
            <a:spLocks noChangeAspect="1" noChangeArrowheads="1"/>
          </p:cNvSpPr>
          <p:nvPr/>
        </p:nvSpPr>
        <p:spPr bwMode="auto">
          <a:xfrm>
            <a:off x="5334000" y="2727325"/>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6600"/>
                </a:solidFill>
              </a:rPr>
              <a:t>Public Members</a:t>
            </a:r>
          </a:p>
        </p:txBody>
      </p:sp>
      <p:sp>
        <p:nvSpPr>
          <p:cNvPr id="795657" name="Line 9"/>
          <p:cNvSpPr>
            <a:spLocks noChangeAspect="1" noChangeShapeType="1"/>
          </p:cNvSpPr>
          <p:nvPr/>
        </p:nvSpPr>
        <p:spPr bwMode="auto">
          <a:xfrm flipH="1">
            <a:off x="5029200" y="3094038"/>
            <a:ext cx="366713" cy="425450"/>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13-</a:t>
            </a:r>
            <a:fld id="{64D918CC-86A7-4F3C-B08A-001D6429954A}" type="slidenum">
              <a:rPr lang="en-US" altLang="en-US"/>
              <a:pPr/>
              <a:t>14</a:t>
            </a:fld>
            <a:endParaRPr lang="en-US" altLang="en-US"/>
          </a:p>
        </p:txBody>
      </p:sp>
      <p:sp>
        <p:nvSpPr>
          <p:cNvPr id="797698" name="Rectangle 2"/>
          <p:cNvSpPr>
            <a:spLocks noGrp="1" noChangeArrowheads="1"/>
          </p:cNvSpPr>
          <p:nvPr>
            <p:ph type="title"/>
          </p:nvPr>
        </p:nvSpPr>
        <p:spPr/>
        <p:txBody>
          <a:bodyPr/>
          <a:lstStyle/>
          <a:p>
            <a:r>
              <a:rPr lang="en-US" altLang="en-US"/>
              <a:t>More on Access Specifiers</a:t>
            </a:r>
          </a:p>
        </p:txBody>
      </p:sp>
      <p:sp>
        <p:nvSpPr>
          <p:cNvPr id="797699" name="Rectangle 3"/>
          <p:cNvSpPr>
            <a:spLocks noGrp="1" noChangeArrowheads="1"/>
          </p:cNvSpPr>
          <p:nvPr>
            <p:ph type="body" idx="1"/>
          </p:nvPr>
        </p:nvSpPr>
        <p:spPr/>
        <p:txBody>
          <a:bodyPr/>
          <a:lstStyle/>
          <a:p>
            <a:r>
              <a:rPr lang="en-US" altLang="en-US"/>
              <a:t>Can be listed in any order in a class</a:t>
            </a:r>
            <a:br>
              <a:rPr lang="en-US" altLang="en-US"/>
            </a:br>
            <a:endParaRPr lang="en-US" altLang="en-US"/>
          </a:p>
          <a:p>
            <a:r>
              <a:rPr lang="en-US" altLang="en-US"/>
              <a:t>Can appear multiple times in a class</a:t>
            </a:r>
            <a:br>
              <a:rPr lang="en-US" altLang="en-US"/>
            </a:br>
            <a:endParaRPr lang="en-US" altLang="en-US"/>
          </a:p>
          <a:p>
            <a:r>
              <a:rPr lang="en-US" altLang="en-US"/>
              <a:t>If not specified, the default is </a:t>
            </a:r>
            <a:r>
              <a:rPr lang="en-US" altLang="en-US">
                <a:latin typeface="Courier New" pitchFamily="112" charset="0"/>
              </a:rPr>
              <a:t>private</a:t>
            </a: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ltLang="en-US"/>
              <a:t>13-</a:t>
            </a:r>
            <a:fld id="{5671ED0F-5C17-49B2-8B5D-4BCA716EC560}" type="slidenum">
              <a:rPr lang="en-US" altLang="en-US"/>
              <a:pPr/>
              <a:t>15</a:t>
            </a:fld>
            <a:endParaRPr lang="en-US" altLang="en-US"/>
          </a:p>
        </p:txBody>
      </p:sp>
      <p:sp>
        <p:nvSpPr>
          <p:cNvPr id="799746" name="Rectangle 2"/>
          <p:cNvSpPr>
            <a:spLocks noGrp="1" noChangeArrowheads="1"/>
          </p:cNvSpPr>
          <p:nvPr>
            <p:ph type="title"/>
          </p:nvPr>
        </p:nvSpPr>
        <p:spPr/>
        <p:txBody>
          <a:bodyPr/>
          <a:lstStyle/>
          <a:p>
            <a:r>
              <a:rPr lang="en-US" altLang="en-US" sz="3200"/>
              <a:t>Using </a:t>
            </a:r>
            <a:r>
              <a:rPr lang="en-US" altLang="en-US" sz="3200">
                <a:latin typeface="Courier New" pitchFamily="112" charset="0"/>
              </a:rPr>
              <a:t>const</a:t>
            </a:r>
            <a:r>
              <a:rPr lang="en-US" altLang="en-US" sz="3200"/>
              <a:t> With Member Functions</a:t>
            </a:r>
          </a:p>
        </p:txBody>
      </p:sp>
      <p:sp>
        <p:nvSpPr>
          <p:cNvPr id="799747" name="Rectangle 3"/>
          <p:cNvSpPr>
            <a:spLocks noGrp="1" noChangeArrowheads="1"/>
          </p:cNvSpPr>
          <p:nvPr>
            <p:ph type="body" idx="1"/>
          </p:nvPr>
        </p:nvSpPr>
        <p:spPr/>
        <p:txBody>
          <a:bodyPr/>
          <a:lstStyle/>
          <a:p>
            <a:r>
              <a:rPr lang="en-US" altLang="en-US">
                <a:latin typeface="Courier New" pitchFamily="112" charset="0"/>
              </a:rPr>
              <a:t>const</a:t>
            </a:r>
            <a:r>
              <a:rPr lang="en-US" altLang="en-US"/>
              <a:t> appearing after the parentheses in a member function declaration specifies that the function will not change any data in the calling object.</a:t>
            </a:r>
            <a:br>
              <a:rPr lang="en-US" altLang="en-US"/>
            </a:br>
            <a:r>
              <a:rPr lang="en-US" altLang="en-US"/>
              <a:t/>
            </a:r>
            <a:br>
              <a:rPr lang="en-US" altLang="en-US"/>
            </a:br>
            <a:endParaRPr lang="en-US" altLang="en-US"/>
          </a:p>
        </p:txBody>
      </p:sp>
      <p:pic>
        <p:nvPicPr>
          <p:cNvPr id="7997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114800"/>
            <a:ext cx="4724400" cy="1208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13-</a:t>
            </a:r>
            <a:fld id="{89A8C4C3-2B8A-4CDE-8C09-428BC1BD52F8}" type="slidenum">
              <a:rPr lang="en-US" altLang="en-US"/>
              <a:pPr/>
              <a:t>16</a:t>
            </a:fld>
            <a:endParaRPr lang="en-US" altLang="en-US"/>
          </a:p>
        </p:txBody>
      </p:sp>
      <p:sp>
        <p:nvSpPr>
          <p:cNvPr id="800770" name="Rectangle 2"/>
          <p:cNvSpPr>
            <a:spLocks noGrp="1" noChangeArrowheads="1"/>
          </p:cNvSpPr>
          <p:nvPr>
            <p:ph type="title"/>
          </p:nvPr>
        </p:nvSpPr>
        <p:spPr/>
        <p:txBody>
          <a:bodyPr/>
          <a:lstStyle/>
          <a:p>
            <a:r>
              <a:rPr lang="en-US" altLang="en-US"/>
              <a:t>Defining a Member Function</a:t>
            </a:r>
          </a:p>
        </p:txBody>
      </p:sp>
      <p:sp>
        <p:nvSpPr>
          <p:cNvPr id="800771" name="Rectangle 3"/>
          <p:cNvSpPr>
            <a:spLocks noGrp="1" noChangeArrowheads="1"/>
          </p:cNvSpPr>
          <p:nvPr>
            <p:ph type="body" idx="1"/>
          </p:nvPr>
        </p:nvSpPr>
        <p:spPr/>
        <p:txBody>
          <a:bodyPr/>
          <a:lstStyle/>
          <a:p>
            <a:pPr>
              <a:lnSpc>
                <a:spcPct val="95000"/>
              </a:lnSpc>
            </a:pPr>
            <a:r>
              <a:rPr lang="en-US" altLang="en-US"/>
              <a:t>When defining a member function:</a:t>
            </a:r>
          </a:p>
          <a:p>
            <a:pPr lvl="1">
              <a:lnSpc>
                <a:spcPct val="95000"/>
              </a:lnSpc>
            </a:pPr>
            <a:r>
              <a:rPr lang="en-US" altLang="en-US"/>
              <a:t>Put prototype in class declaration</a:t>
            </a:r>
          </a:p>
          <a:p>
            <a:pPr lvl="1">
              <a:lnSpc>
                <a:spcPct val="95000"/>
              </a:lnSpc>
            </a:pPr>
            <a:r>
              <a:rPr lang="en-US" altLang="en-US"/>
              <a:t>Define function using class name and scope resolution operator </a:t>
            </a:r>
            <a:r>
              <a:rPr lang="en-US" altLang="en-US">
                <a:latin typeface="Courier New" pitchFamily="112" charset="0"/>
              </a:rPr>
              <a:t>(::)</a:t>
            </a:r>
            <a:br>
              <a:rPr lang="en-US" altLang="en-US">
                <a:latin typeface="Courier New" pitchFamily="112" charset="0"/>
              </a:rPr>
            </a:br>
            <a:endParaRPr lang="en-US" altLang="en-US">
              <a:latin typeface="Courier New" pitchFamily="112" charset="0"/>
            </a:endParaRPr>
          </a:p>
          <a:p>
            <a:pPr lvl="2">
              <a:lnSpc>
                <a:spcPct val="90000"/>
              </a:lnSpc>
              <a:buFontTx/>
              <a:buNone/>
            </a:pPr>
            <a:r>
              <a:rPr lang="en-US" altLang="en-US">
                <a:latin typeface="Courier New" pitchFamily="112" charset="0"/>
              </a:rPr>
              <a:t>	int Rectangle::setWidth(double w)</a:t>
            </a:r>
          </a:p>
          <a:p>
            <a:pPr lvl="2">
              <a:lnSpc>
                <a:spcPct val="90000"/>
              </a:lnSpc>
              <a:buFontTx/>
              <a:buNone/>
            </a:pPr>
            <a:r>
              <a:rPr lang="en-US" altLang="en-US">
                <a:latin typeface="Courier New" pitchFamily="112" charset="0"/>
              </a:rPr>
              <a:t>	{</a:t>
            </a:r>
          </a:p>
          <a:p>
            <a:pPr lvl="2">
              <a:lnSpc>
                <a:spcPct val="90000"/>
              </a:lnSpc>
              <a:buFontTx/>
              <a:buNone/>
            </a:pPr>
            <a:r>
              <a:rPr lang="en-US" altLang="en-US">
                <a:latin typeface="Courier New" pitchFamily="112" charset="0"/>
              </a:rPr>
              <a:t>		width = w;</a:t>
            </a:r>
          </a:p>
          <a:p>
            <a:pPr lvl="2">
              <a:lnSpc>
                <a:spcPct val="90000"/>
              </a:lnSpc>
              <a:buFontTx/>
              <a:buNone/>
            </a:pPr>
            <a:r>
              <a:rPr lang="en-US" altLang="en-US">
                <a:latin typeface="Courier New" pitchFamily="112" charset="0"/>
              </a:rPr>
              <a:t>	}</a:t>
            </a: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13-</a:t>
            </a:r>
            <a:fld id="{3F6A7414-570F-4C3B-8CB7-A4DFB09EC305}" type="slidenum">
              <a:rPr lang="en-US" altLang="en-US"/>
              <a:pPr/>
              <a:t>17</a:t>
            </a:fld>
            <a:endParaRPr lang="en-US" altLang="en-US"/>
          </a:p>
        </p:txBody>
      </p:sp>
      <p:sp>
        <p:nvSpPr>
          <p:cNvPr id="802818" name="Rectangle 2"/>
          <p:cNvSpPr>
            <a:spLocks noGrp="1" noChangeArrowheads="1"/>
          </p:cNvSpPr>
          <p:nvPr>
            <p:ph type="title"/>
          </p:nvPr>
        </p:nvSpPr>
        <p:spPr/>
        <p:txBody>
          <a:bodyPr/>
          <a:lstStyle/>
          <a:p>
            <a:r>
              <a:rPr lang="en-US" altLang="en-US"/>
              <a:t>Accessors and Mutators</a:t>
            </a:r>
          </a:p>
        </p:txBody>
      </p:sp>
      <p:sp>
        <p:nvSpPr>
          <p:cNvPr id="802819" name="Rectangle 3"/>
          <p:cNvSpPr>
            <a:spLocks noGrp="1" noChangeArrowheads="1"/>
          </p:cNvSpPr>
          <p:nvPr>
            <p:ph type="body" idx="1"/>
          </p:nvPr>
        </p:nvSpPr>
        <p:spPr/>
        <p:txBody>
          <a:bodyPr/>
          <a:lstStyle/>
          <a:p>
            <a:r>
              <a:rPr lang="en-US" altLang="en-US"/>
              <a:t>Mutator: a member function that stores a value in a private member variable, or changes its value in some way</a:t>
            </a:r>
            <a:br>
              <a:rPr lang="en-US" altLang="en-US"/>
            </a:br>
            <a:endParaRPr lang="en-US" altLang="en-US"/>
          </a:p>
          <a:p>
            <a:r>
              <a:rPr lang="en-US" altLang="en-US"/>
              <a:t>Accessor: function that retrieves a value from a private member variable. Accessors do not change an object's data, so they should be marked </a:t>
            </a:r>
            <a:r>
              <a:rPr lang="en-US" altLang="en-US">
                <a:latin typeface="Courier New" pitchFamily="112" charset="0"/>
              </a:rPr>
              <a:t>const</a:t>
            </a:r>
            <a:r>
              <a:rPr lang="en-US" altLang="en-US"/>
              <a:t>.</a:t>
            </a: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ChangeArrowheads="1"/>
          </p:cNvSpPr>
          <p:nvPr>
            <p:ph type="subTitle" idx="1"/>
          </p:nvPr>
        </p:nvSpPr>
        <p:spPr bwMode="auto">
          <a:xfrm>
            <a:off x="1371600" y="3886200"/>
            <a:ext cx="6400800" cy="1752600"/>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a:buFont typeface="Times" pitchFamily="112" charset="0"/>
              <a:buNone/>
            </a:pPr>
            <a:r>
              <a:rPr lang="en-US" altLang="en-US" sz="2400" b="1"/>
              <a:t>Defining an Instance of a Class</a:t>
            </a:r>
          </a:p>
        </p:txBody>
      </p:sp>
      <p:sp>
        <p:nvSpPr>
          <p:cNvPr id="770052" name="Rectangle 4"/>
          <p:cNvSpPr>
            <a:spLocks noChangeArrowheads="1"/>
          </p:cNvSpPr>
          <p:nvPr>
            <p:ph type="ctrTitle"/>
          </p:nvPr>
        </p:nvSpPr>
        <p:spPr bwMode="auto">
          <a:xfrm>
            <a:off x="685800" y="2286000"/>
            <a:ext cx="7772400" cy="1143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en-US" sz="8000" b="0">
                <a:solidFill>
                  <a:srgbClr val="559E97"/>
                </a:solidFill>
              </a:rPr>
              <a:t>13.3</a:t>
            </a: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ltLang="en-US"/>
              <a:t>13-</a:t>
            </a:r>
            <a:fld id="{0B7CB712-52C1-4E66-BEC0-CE9E67D361BB}" type="slidenum">
              <a:rPr lang="en-US" altLang="en-US"/>
              <a:pPr/>
              <a:t>19</a:t>
            </a:fld>
            <a:endParaRPr lang="en-US" altLang="en-US"/>
          </a:p>
        </p:txBody>
      </p:sp>
      <p:sp>
        <p:nvSpPr>
          <p:cNvPr id="804866" name="Rectangle 2"/>
          <p:cNvSpPr>
            <a:spLocks noGrp="1" noChangeArrowheads="1"/>
          </p:cNvSpPr>
          <p:nvPr>
            <p:ph type="title" idx="4294967295"/>
          </p:nvPr>
        </p:nvSpPr>
        <p:spPr>
          <a:xfrm>
            <a:off x="304800" y="152400"/>
            <a:ext cx="7696200" cy="1143000"/>
          </a:xfrm>
        </p:spPr>
        <p:txBody>
          <a:bodyPr/>
          <a:lstStyle/>
          <a:p>
            <a:r>
              <a:rPr lang="en-US" altLang="en-US"/>
              <a:t>Defining an Instance of a Class</a:t>
            </a:r>
          </a:p>
        </p:txBody>
      </p:sp>
      <p:sp>
        <p:nvSpPr>
          <p:cNvPr id="804867" name="Rectangle 3"/>
          <p:cNvSpPr>
            <a:spLocks noGrp="1" noChangeArrowheads="1"/>
          </p:cNvSpPr>
          <p:nvPr>
            <p:ph type="body" idx="4294967295"/>
          </p:nvPr>
        </p:nvSpPr>
        <p:spPr>
          <a:xfrm>
            <a:off x="304800" y="1722438"/>
            <a:ext cx="8229600" cy="4525962"/>
          </a:xfrm>
        </p:spPr>
        <p:txBody>
          <a:bodyPr/>
          <a:lstStyle/>
          <a:p>
            <a:pPr>
              <a:lnSpc>
                <a:spcPct val="90000"/>
              </a:lnSpc>
            </a:pPr>
            <a:r>
              <a:rPr lang="en-US" altLang="en-US"/>
              <a:t>An object is an instance of a class</a:t>
            </a:r>
          </a:p>
          <a:p>
            <a:pPr>
              <a:lnSpc>
                <a:spcPct val="90000"/>
              </a:lnSpc>
            </a:pPr>
            <a:r>
              <a:rPr lang="en-US" altLang="en-US"/>
              <a:t>Defined like structure variables:</a:t>
            </a:r>
          </a:p>
          <a:p>
            <a:pPr lvl="1">
              <a:lnSpc>
                <a:spcPct val="90000"/>
              </a:lnSpc>
              <a:buClr>
                <a:srgbClr val="3333CC"/>
              </a:buClr>
              <a:buFontTx/>
              <a:buNone/>
            </a:pPr>
            <a:r>
              <a:rPr lang="en-US" altLang="en-US"/>
              <a:t>	</a:t>
            </a:r>
            <a:r>
              <a:rPr lang="en-US" altLang="en-US">
                <a:latin typeface="Courier New" pitchFamily="112" charset="0"/>
              </a:rPr>
              <a:t>Rectangle r;</a:t>
            </a:r>
          </a:p>
          <a:p>
            <a:pPr>
              <a:lnSpc>
                <a:spcPct val="90000"/>
              </a:lnSpc>
            </a:pPr>
            <a:r>
              <a:rPr lang="en-US" altLang="en-US"/>
              <a:t>Access members using dot operator:</a:t>
            </a:r>
          </a:p>
          <a:p>
            <a:pPr lvl="1">
              <a:lnSpc>
                <a:spcPct val="90000"/>
              </a:lnSpc>
              <a:buClr>
                <a:srgbClr val="3333CC"/>
              </a:buClr>
              <a:buFontTx/>
              <a:buNone/>
            </a:pPr>
            <a:r>
              <a:rPr lang="en-US" altLang="en-US"/>
              <a:t>	</a:t>
            </a:r>
            <a:r>
              <a:rPr lang="en-US" altLang="en-US">
                <a:latin typeface="Courier New" pitchFamily="112" charset="0"/>
              </a:rPr>
              <a:t>r.setWidth(5.2);</a:t>
            </a:r>
          </a:p>
          <a:p>
            <a:pPr lvl="1">
              <a:lnSpc>
                <a:spcPct val="90000"/>
              </a:lnSpc>
              <a:buClr>
                <a:srgbClr val="3333CC"/>
              </a:buClr>
              <a:buFontTx/>
              <a:buNone/>
            </a:pPr>
            <a:r>
              <a:rPr lang="en-US" altLang="en-US">
                <a:latin typeface="Courier New" pitchFamily="112" charset="0"/>
              </a:rPr>
              <a:t>	cout &lt;&lt; r.getWidth();</a:t>
            </a:r>
            <a:endParaRPr lang="en-US" altLang="en-US"/>
          </a:p>
          <a:p>
            <a:pPr>
              <a:lnSpc>
                <a:spcPct val="90000"/>
              </a:lnSpc>
            </a:pPr>
            <a:r>
              <a:rPr lang="en-US" altLang="en-US"/>
              <a:t>Compiler error if attempt to access </a:t>
            </a:r>
            <a:r>
              <a:rPr lang="en-US" altLang="en-US">
                <a:latin typeface="Courier New" pitchFamily="112" charset="0"/>
              </a:rPr>
              <a:t>private</a:t>
            </a:r>
            <a:r>
              <a:rPr lang="en-US" altLang="en-US"/>
              <a:t> member using dot operator</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3" name="Rectangle 3"/>
          <p:cNvSpPr>
            <a:spLocks noChangeArrowheads="1"/>
          </p:cNvSpPr>
          <p:nvPr>
            <p:ph type="subTitle" idx="1"/>
          </p:nvPr>
        </p:nvSpPr>
        <p:spPr bwMode="auto">
          <a:xfrm>
            <a:off x="1371600" y="3886200"/>
            <a:ext cx="6400800" cy="1752600"/>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a:lnSpc>
                <a:spcPct val="90000"/>
              </a:lnSpc>
              <a:buFont typeface="Times" pitchFamily="112" charset="0"/>
              <a:buNone/>
            </a:pPr>
            <a:r>
              <a:rPr lang="en-US" altLang="en-US" sz="2400" b="1"/>
              <a:t>Procedural and  Object-Oriented Programming</a:t>
            </a:r>
          </a:p>
        </p:txBody>
      </p:sp>
      <p:sp>
        <p:nvSpPr>
          <p:cNvPr id="512008" name="Rectangle 8"/>
          <p:cNvSpPr>
            <a:spLocks noChangeArrowheads="1"/>
          </p:cNvSpPr>
          <p:nvPr>
            <p:ph type="ctrTitle"/>
          </p:nvPr>
        </p:nvSpPr>
        <p:spPr bwMode="auto">
          <a:xfrm>
            <a:off x="685800" y="2286000"/>
            <a:ext cx="7772400" cy="1143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en-US" sz="8000" b="0">
                <a:solidFill>
                  <a:srgbClr val="559E97"/>
                </a:solidFill>
              </a:rPr>
              <a:t>13.1</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0"/>
          </p:nvPr>
        </p:nvSpPr>
        <p:spPr/>
        <p:txBody>
          <a:bodyPr/>
          <a:lstStyle/>
          <a:p>
            <a:r>
              <a:rPr lang="en-US" altLang="en-US"/>
              <a:t>13-</a:t>
            </a:r>
            <a:fld id="{FDD3C0A3-D7E7-46DA-BEF2-1ABFAF35FEBB}" type="slidenum">
              <a:rPr lang="en-US" altLang="en-US"/>
              <a:pPr/>
              <a:t>20</a:t>
            </a:fld>
            <a:endParaRPr lang="en-US" altLang="en-US"/>
          </a:p>
        </p:txBody>
      </p:sp>
      <p:pic>
        <p:nvPicPr>
          <p:cNvPr id="806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00200"/>
            <a:ext cx="41402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ltLang="en-US"/>
              <a:t>13-</a:t>
            </a:r>
            <a:fld id="{A1F6BF04-E0BD-4D9C-AE20-4CA179BBE1DE}" type="slidenum">
              <a:rPr lang="en-US" altLang="en-US"/>
              <a:pPr/>
              <a:t>21</a:t>
            </a:fld>
            <a:endParaRPr lang="en-US" altLang="en-US"/>
          </a:p>
        </p:txBody>
      </p:sp>
      <p:pic>
        <p:nvPicPr>
          <p:cNvPr id="807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00200"/>
            <a:ext cx="6096000" cy="450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7939" name="Rectangle 3"/>
          <p:cNvSpPr>
            <a:spLocks noChangeArrowheads="1"/>
          </p:cNvSpPr>
          <p:nvPr/>
        </p:nvSpPr>
        <p:spPr bwMode="auto">
          <a:xfrm>
            <a:off x="304800" y="152400"/>
            <a:ext cx="7696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en-US">
                <a:solidFill>
                  <a:srgbClr val="603A2F"/>
                </a:solidFill>
              </a:rPr>
              <a:t>Program 13-1 (Continued)</a:t>
            </a: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ltLang="en-US"/>
              <a:t>13-</a:t>
            </a:r>
            <a:fld id="{4F593A94-089D-4670-B533-60F604E35562}" type="slidenum">
              <a:rPr lang="en-US" altLang="en-US"/>
              <a:pPr/>
              <a:t>22</a:t>
            </a:fld>
            <a:endParaRPr lang="en-US" altLang="en-US"/>
          </a:p>
        </p:txBody>
      </p:sp>
      <p:pic>
        <p:nvPicPr>
          <p:cNvPr id="808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46238"/>
            <a:ext cx="5638800" cy="467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8963" name="Rectangle 3"/>
          <p:cNvSpPr>
            <a:spLocks noChangeArrowheads="1"/>
          </p:cNvSpPr>
          <p:nvPr/>
        </p:nvSpPr>
        <p:spPr bwMode="auto">
          <a:xfrm>
            <a:off x="304800" y="152400"/>
            <a:ext cx="7696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en-US">
                <a:solidFill>
                  <a:srgbClr val="603A2F"/>
                </a:solidFill>
              </a:rPr>
              <a:t>Program 13-1 (Continued)</a:t>
            </a: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ltLang="en-US"/>
              <a:t>13-</a:t>
            </a:r>
            <a:fld id="{71747910-9DAB-4960-876B-CA9756D17FA6}" type="slidenum">
              <a:rPr lang="en-US" altLang="en-US"/>
              <a:pPr/>
              <a:t>23</a:t>
            </a:fld>
            <a:endParaRPr lang="en-US" altLang="en-US"/>
          </a:p>
        </p:txBody>
      </p:sp>
      <p:pic>
        <p:nvPicPr>
          <p:cNvPr id="809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725" y="2022475"/>
            <a:ext cx="7407275" cy="387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9987" name="Rectangle 3"/>
          <p:cNvSpPr>
            <a:spLocks noChangeArrowheads="1"/>
          </p:cNvSpPr>
          <p:nvPr/>
        </p:nvSpPr>
        <p:spPr bwMode="auto">
          <a:xfrm>
            <a:off x="304800" y="152400"/>
            <a:ext cx="7696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en-US">
                <a:solidFill>
                  <a:srgbClr val="603A2F"/>
                </a:solidFill>
              </a:rPr>
              <a:t>Program 13-1 (Continued)</a:t>
            </a: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13-</a:t>
            </a:r>
            <a:fld id="{8A2018D3-9002-4496-B89B-165753736DF4}" type="slidenum">
              <a:rPr lang="en-US" altLang="en-US"/>
              <a:pPr/>
              <a:t>24</a:t>
            </a:fld>
            <a:endParaRPr lang="en-US" altLang="en-US"/>
          </a:p>
        </p:txBody>
      </p:sp>
      <p:sp>
        <p:nvSpPr>
          <p:cNvPr id="811010" name="Rectangle 2"/>
          <p:cNvSpPr>
            <a:spLocks noGrp="1" noChangeArrowheads="1"/>
          </p:cNvSpPr>
          <p:nvPr>
            <p:ph type="title"/>
          </p:nvPr>
        </p:nvSpPr>
        <p:spPr/>
        <p:txBody>
          <a:bodyPr/>
          <a:lstStyle/>
          <a:p>
            <a:r>
              <a:rPr lang="en-US" altLang="en-US"/>
              <a:t>Avoiding Stale Data</a:t>
            </a:r>
          </a:p>
        </p:txBody>
      </p:sp>
      <p:sp>
        <p:nvSpPr>
          <p:cNvPr id="811011" name="Rectangle 3"/>
          <p:cNvSpPr>
            <a:spLocks noGrp="1" noChangeArrowheads="1"/>
          </p:cNvSpPr>
          <p:nvPr>
            <p:ph type="body" idx="1"/>
          </p:nvPr>
        </p:nvSpPr>
        <p:spPr/>
        <p:txBody>
          <a:bodyPr/>
          <a:lstStyle/>
          <a:p>
            <a:pPr>
              <a:lnSpc>
                <a:spcPct val="90000"/>
              </a:lnSpc>
            </a:pPr>
            <a:r>
              <a:rPr lang="en-US" altLang="en-US" sz="2400"/>
              <a:t>Some data is the result of a calculation.</a:t>
            </a:r>
          </a:p>
          <a:p>
            <a:pPr>
              <a:lnSpc>
                <a:spcPct val="90000"/>
              </a:lnSpc>
            </a:pPr>
            <a:r>
              <a:rPr lang="en-US" altLang="en-US" sz="2400"/>
              <a:t>In the </a:t>
            </a:r>
            <a:r>
              <a:rPr lang="en-US" altLang="en-US" sz="2400">
                <a:latin typeface="Courier New" pitchFamily="112" charset="0"/>
              </a:rPr>
              <a:t>Rectangle</a:t>
            </a:r>
            <a:r>
              <a:rPr lang="en-US" altLang="en-US" sz="2400"/>
              <a:t> class the area of a rectangle is calculated.</a:t>
            </a:r>
          </a:p>
          <a:p>
            <a:pPr lvl="1">
              <a:lnSpc>
                <a:spcPct val="90000"/>
              </a:lnSpc>
            </a:pPr>
            <a:r>
              <a:rPr lang="en-US" altLang="en-US" sz="2000"/>
              <a:t>length x width</a:t>
            </a:r>
          </a:p>
          <a:p>
            <a:pPr>
              <a:lnSpc>
                <a:spcPct val="90000"/>
              </a:lnSpc>
            </a:pPr>
            <a:r>
              <a:rPr lang="en-US" altLang="en-US" sz="2400"/>
              <a:t>If we were to use an </a:t>
            </a:r>
            <a:r>
              <a:rPr lang="en-US" altLang="en-US" sz="2400">
                <a:latin typeface="Courier New" pitchFamily="112" charset="0"/>
              </a:rPr>
              <a:t>area</a:t>
            </a:r>
            <a:r>
              <a:rPr lang="en-US" altLang="en-US" sz="2400"/>
              <a:t> variable here in the </a:t>
            </a:r>
            <a:r>
              <a:rPr lang="en-US" altLang="en-US" sz="2400">
                <a:latin typeface="Courier New" pitchFamily="112" charset="0"/>
              </a:rPr>
              <a:t>Rectangle</a:t>
            </a:r>
            <a:r>
              <a:rPr lang="en-US" altLang="en-US" sz="2400"/>
              <a:t> class, its value would be dependent on the length and the width.</a:t>
            </a:r>
          </a:p>
          <a:p>
            <a:pPr>
              <a:lnSpc>
                <a:spcPct val="90000"/>
              </a:lnSpc>
            </a:pPr>
            <a:r>
              <a:rPr lang="en-US" altLang="en-US" sz="2400"/>
              <a:t>If we change </a:t>
            </a:r>
            <a:r>
              <a:rPr lang="en-US" altLang="en-US" sz="2400">
                <a:latin typeface="Courier New" pitchFamily="112" charset="0"/>
              </a:rPr>
              <a:t>length</a:t>
            </a:r>
            <a:r>
              <a:rPr lang="en-US" altLang="en-US" sz="2400"/>
              <a:t> or </a:t>
            </a:r>
            <a:r>
              <a:rPr lang="en-US" altLang="en-US" sz="2400">
                <a:latin typeface="Courier New" pitchFamily="112" charset="0"/>
              </a:rPr>
              <a:t>width</a:t>
            </a:r>
            <a:r>
              <a:rPr lang="en-US" altLang="en-US" sz="2400"/>
              <a:t> without updating </a:t>
            </a:r>
            <a:r>
              <a:rPr lang="en-US" altLang="en-US" sz="2400">
                <a:latin typeface="Courier New" pitchFamily="112" charset="0"/>
              </a:rPr>
              <a:t>area</a:t>
            </a:r>
            <a:r>
              <a:rPr lang="en-US" altLang="en-US" sz="2400"/>
              <a:t>, then </a:t>
            </a:r>
            <a:r>
              <a:rPr lang="en-US" altLang="en-US" sz="2400">
                <a:latin typeface="Courier New" pitchFamily="112" charset="0"/>
              </a:rPr>
              <a:t>area</a:t>
            </a:r>
            <a:r>
              <a:rPr lang="en-US" altLang="en-US" sz="2400"/>
              <a:t> would become </a:t>
            </a:r>
            <a:r>
              <a:rPr lang="en-US" altLang="en-US" sz="2400" i="1"/>
              <a:t>stale</a:t>
            </a:r>
            <a:r>
              <a:rPr lang="en-US" altLang="en-US" sz="2400"/>
              <a:t>.</a:t>
            </a:r>
          </a:p>
          <a:p>
            <a:pPr>
              <a:lnSpc>
                <a:spcPct val="90000"/>
              </a:lnSpc>
            </a:pPr>
            <a:r>
              <a:rPr lang="en-US" altLang="en-US" sz="2400"/>
              <a:t>To avoid stale data, it is best to calculate the value of that data within a member function rather than store it in a variable.</a:t>
            </a: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13-</a:t>
            </a:r>
            <a:fld id="{B70E19AC-4485-4803-A5F1-284A32A14C30}" type="slidenum">
              <a:rPr lang="en-US" altLang="en-US"/>
              <a:pPr/>
              <a:t>25</a:t>
            </a:fld>
            <a:endParaRPr lang="en-US" altLang="en-US"/>
          </a:p>
        </p:txBody>
      </p:sp>
      <p:sp>
        <p:nvSpPr>
          <p:cNvPr id="812034" name="Rectangle 2"/>
          <p:cNvSpPr>
            <a:spLocks noGrp="1" noChangeArrowheads="1"/>
          </p:cNvSpPr>
          <p:nvPr>
            <p:ph type="title"/>
          </p:nvPr>
        </p:nvSpPr>
        <p:spPr/>
        <p:txBody>
          <a:bodyPr/>
          <a:lstStyle/>
          <a:p>
            <a:r>
              <a:rPr lang="en-US" altLang="en-US"/>
              <a:t>Pointer to an Object</a:t>
            </a:r>
          </a:p>
        </p:txBody>
      </p:sp>
      <p:sp>
        <p:nvSpPr>
          <p:cNvPr id="812035" name="Rectangle 3"/>
          <p:cNvSpPr>
            <a:spLocks noGrp="1" noChangeArrowheads="1"/>
          </p:cNvSpPr>
          <p:nvPr>
            <p:ph type="body" idx="1"/>
          </p:nvPr>
        </p:nvSpPr>
        <p:spPr/>
        <p:txBody>
          <a:bodyPr/>
          <a:lstStyle/>
          <a:p>
            <a:r>
              <a:rPr lang="en-US" altLang="en-US"/>
              <a:t>Can define a pointer to an object:</a:t>
            </a:r>
          </a:p>
          <a:p>
            <a:pPr lvl="1">
              <a:buClr>
                <a:schemeClr val="tx1"/>
              </a:buClr>
              <a:buFontTx/>
              <a:buNone/>
            </a:pPr>
            <a:r>
              <a:rPr lang="en-US" altLang="en-US">
                <a:latin typeface="Courier New" pitchFamily="112" charset="0"/>
              </a:rPr>
              <a:t>Rectangle *rPtr;</a:t>
            </a:r>
            <a:br>
              <a:rPr lang="en-US" altLang="en-US">
                <a:latin typeface="Courier New" pitchFamily="112" charset="0"/>
              </a:rPr>
            </a:br>
            <a:endParaRPr lang="en-US" altLang="en-US">
              <a:latin typeface="Courier New" pitchFamily="112" charset="0"/>
            </a:endParaRPr>
          </a:p>
          <a:p>
            <a:r>
              <a:rPr lang="en-US" altLang="en-US"/>
              <a:t>Can access public members via pointer:</a:t>
            </a:r>
          </a:p>
          <a:p>
            <a:pPr lvl="1">
              <a:buClr>
                <a:schemeClr val="tx1"/>
              </a:buClr>
              <a:buFontTx/>
              <a:buNone/>
            </a:pPr>
            <a:r>
              <a:rPr lang="en-US" altLang="en-US">
                <a:latin typeface="Courier New" pitchFamily="112" charset="0"/>
              </a:rPr>
              <a:t>rPtr = &amp;otherRectangle;</a:t>
            </a:r>
          </a:p>
          <a:p>
            <a:pPr lvl="1">
              <a:buClr>
                <a:schemeClr val="tx1"/>
              </a:buClr>
              <a:buFontTx/>
              <a:buNone/>
            </a:pPr>
            <a:r>
              <a:rPr lang="en-US" altLang="en-US">
                <a:latin typeface="Courier New" pitchFamily="112" charset="0"/>
              </a:rPr>
              <a:t>rPtr-&gt;setLength(12.5);</a:t>
            </a:r>
          </a:p>
          <a:p>
            <a:pPr lvl="1">
              <a:buClr>
                <a:schemeClr val="tx1"/>
              </a:buClr>
              <a:buFontTx/>
              <a:buNone/>
            </a:pPr>
            <a:r>
              <a:rPr lang="en-US" altLang="en-US">
                <a:latin typeface="Courier New" pitchFamily="112" charset="0"/>
              </a:rPr>
              <a:t>cout &lt;&lt; rPtr-&gt;getLenght() &lt;&lt; endl;</a:t>
            </a:r>
            <a:endParaRPr lang="en-US" altLang="en-US"/>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ltLang="en-US"/>
              <a:t>13-</a:t>
            </a:r>
            <a:fld id="{619C5A44-2D20-4EAF-8DA3-78253608BDFF}" type="slidenum">
              <a:rPr lang="en-US" altLang="en-US"/>
              <a:pPr/>
              <a:t>26</a:t>
            </a:fld>
            <a:endParaRPr lang="en-US" altLang="en-US"/>
          </a:p>
        </p:txBody>
      </p:sp>
      <p:sp>
        <p:nvSpPr>
          <p:cNvPr id="814082" name="Rectangle 2"/>
          <p:cNvSpPr>
            <a:spLocks noGrp="1" noChangeArrowheads="1"/>
          </p:cNvSpPr>
          <p:nvPr>
            <p:ph type="title"/>
          </p:nvPr>
        </p:nvSpPr>
        <p:spPr/>
        <p:txBody>
          <a:bodyPr/>
          <a:lstStyle/>
          <a:p>
            <a:r>
              <a:rPr lang="en-US" altLang="en-US"/>
              <a:t>Dynamically Allocating an Object</a:t>
            </a:r>
          </a:p>
        </p:txBody>
      </p:sp>
      <p:sp>
        <p:nvSpPr>
          <p:cNvPr id="814083" name="Rectangle 3"/>
          <p:cNvSpPr>
            <a:spLocks noGrp="1" noChangeArrowheads="1"/>
          </p:cNvSpPr>
          <p:nvPr>
            <p:ph type="body" idx="1"/>
          </p:nvPr>
        </p:nvSpPr>
        <p:spPr>
          <a:xfrm>
            <a:off x="457200" y="1600200"/>
            <a:ext cx="8305800" cy="1108075"/>
          </a:xfrm>
        </p:spPr>
        <p:txBody>
          <a:bodyPr/>
          <a:lstStyle/>
          <a:p>
            <a:r>
              <a:rPr lang="en-US" altLang="en-US"/>
              <a:t>We can also use a pointer to dynamically allocate an object.</a:t>
            </a:r>
          </a:p>
        </p:txBody>
      </p:sp>
      <p:pic>
        <p:nvPicPr>
          <p:cNvPr id="8140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667000"/>
            <a:ext cx="75152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ChangeArrowheads="1"/>
          </p:cNvSpPr>
          <p:nvPr>
            <p:ph type="subTitle" idx="1"/>
          </p:nvPr>
        </p:nvSpPr>
        <p:spPr bwMode="auto">
          <a:xfrm>
            <a:off x="1371600" y="3886200"/>
            <a:ext cx="6400800" cy="1752600"/>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a:buFont typeface="Times" pitchFamily="112" charset="0"/>
              <a:buNone/>
            </a:pPr>
            <a:r>
              <a:rPr lang="en-US" altLang="en-US" sz="2400" b="1"/>
              <a:t>Why Have Private Members?</a:t>
            </a:r>
          </a:p>
        </p:txBody>
      </p:sp>
      <p:sp>
        <p:nvSpPr>
          <p:cNvPr id="771076" name="Rectangle 4"/>
          <p:cNvSpPr>
            <a:spLocks noChangeArrowheads="1"/>
          </p:cNvSpPr>
          <p:nvPr>
            <p:ph type="ctrTitle"/>
          </p:nvPr>
        </p:nvSpPr>
        <p:spPr bwMode="auto">
          <a:xfrm>
            <a:off x="685800" y="2286000"/>
            <a:ext cx="7772400" cy="1143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en-US" sz="8000" b="0">
                <a:solidFill>
                  <a:srgbClr val="559E97"/>
                </a:solidFill>
              </a:rPr>
              <a:t>13.4</a:t>
            </a: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13-</a:t>
            </a:r>
            <a:fld id="{D30BE0C6-029F-48B1-AF45-E783850BBE46}" type="slidenum">
              <a:rPr lang="en-US" altLang="en-US"/>
              <a:pPr/>
              <a:t>28</a:t>
            </a:fld>
            <a:endParaRPr lang="en-US" altLang="en-US"/>
          </a:p>
        </p:txBody>
      </p:sp>
      <p:sp>
        <p:nvSpPr>
          <p:cNvPr id="815106" name="Rectangle 2"/>
          <p:cNvSpPr>
            <a:spLocks noGrp="1" noChangeArrowheads="1"/>
          </p:cNvSpPr>
          <p:nvPr>
            <p:ph type="title"/>
          </p:nvPr>
        </p:nvSpPr>
        <p:spPr/>
        <p:txBody>
          <a:bodyPr/>
          <a:lstStyle/>
          <a:p>
            <a:r>
              <a:rPr lang="en-US" altLang="en-US"/>
              <a:t>Why Have Private Members?</a:t>
            </a:r>
          </a:p>
        </p:txBody>
      </p:sp>
      <p:sp>
        <p:nvSpPr>
          <p:cNvPr id="815107" name="Rectangle 3"/>
          <p:cNvSpPr>
            <a:spLocks noGrp="1" noChangeArrowheads="1"/>
          </p:cNvSpPr>
          <p:nvPr>
            <p:ph type="body" idx="1"/>
          </p:nvPr>
        </p:nvSpPr>
        <p:spPr/>
        <p:txBody>
          <a:bodyPr/>
          <a:lstStyle/>
          <a:p>
            <a:pPr>
              <a:lnSpc>
                <a:spcPct val="90000"/>
              </a:lnSpc>
            </a:pPr>
            <a:r>
              <a:rPr lang="en-US" altLang="en-US"/>
              <a:t>Making data members </a:t>
            </a:r>
            <a:r>
              <a:rPr lang="en-US" altLang="en-US">
                <a:latin typeface="Courier New" pitchFamily="112" charset="0"/>
              </a:rPr>
              <a:t>private</a:t>
            </a:r>
            <a:r>
              <a:rPr lang="en-US" altLang="en-US"/>
              <a:t> provides data protection</a:t>
            </a:r>
            <a:br>
              <a:rPr lang="en-US" altLang="en-US"/>
            </a:br>
            <a:endParaRPr lang="en-US" altLang="en-US"/>
          </a:p>
          <a:p>
            <a:pPr>
              <a:lnSpc>
                <a:spcPct val="90000"/>
              </a:lnSpc>
            </a:pPr>
            <a:r>
              <a:rPr lang="en-US" altLang="en-US"/>
              <a:t>Data can be accessed only through </a:t>
            </a:r>
            <a:r>
              <a:rPr lang="en-US" altLang="en-US">
                <a:latin typeface="Courier New" pitchFamily="112" charset="0"/>
              </a:rPr>
              <a:t>public</a:t>
            </a:r>
            <a:r>
              <a:rPr lang="en-US" altLang="en-US"/>
              <a:t> functions</a:t>
            </a:r>
            <a:br>
              <a:rPr lang="en-US" altLang="en-US"/>
            </a:br>
            <a:endParaRPr lang="en-US" altLang="en-US"/>
          </a:p>
          <a:p>
            <a:pPr>
              <a:lnSpc>
                <a:spcPct val="90000"/>
              </a:lnSpc>
            </a:pPr>
            <a:r>
              <a:rPr lang="en-US" altLang="en-US"/>
              <a:t>Public functions define the class’s public interface</a:t>
            </a: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ltLang="en-US"/>
              <a:t>13-</a:t>
            </a:r>
            <a:fld id="{52D115C8-1A27-497F-B283-666F59928ED5}" type="slidenum">
              <a:rPr lang="en-US" altLang="en-US"/>
              <a:pPr/>
              <a:t>29</a:t>
            </a:fld>
            <a:endParaRPr lang="en-US" altLang="en-US"/>
          </a:p>
        </p:txBody>
      </p:sp>
      <p:pic>
        <p:nvPicPr>
          <p:cNvPr id="817154" name="Picture 2" descr="1313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048000"/>
            <a:ext cx="4495800" cy="2963863"/>
          </a:xfrm>
          <a:prstGeom prst="rect">
            <a:avLst/>
          </a:prstGeom>
          <a:noFill/>
          <a:extLst>
            <a:ext uri="{909E8E84-426E-40DD-AFC4-6F175D3DCCD1}">
              <a14:hiddenFill xmlns:a14="http://schemas.microsoft.com/office/drawing/2010/main">
                <a:solidFill>
                  <a:srgbClr val="FFFFFF"/>
                </a:solidFill>
              </a14:hiddenFill>
            </a:ext>
          </a:extLst>
        </p:spPr>
      </p:pic>
      <p:sp>
        <p:nvSpPr>
          <p:cNvPr id="817155" name="Text Box 3"/>
          <p:cNvSpPr txBox="1">
            <a:spLocks noChangeArrowheads="1"/>
          </p:cNvSpPr>
          <p:nvPr/>
        </p:nvSpPr>
        <p:spPr bwMode="auto">
          <a:xfrm>
            <a:off x="304800" y="1590675"/>
            <a:ext cx="76962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solidFill>
                  <a:srgbClr val="603A2F"/>
                </a:solidFill>
              </a:rPr>
              <a:t>Code outside the class must use the class's public member functions to interact with the object.</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13-</a:t>
            </a:r>
            <a:fld id="{845604E1-1434-49C7-A6EB-65B18B3EA6B2}" type="slidenum">
              <a:rPr lang="en-US" altLang="en-US"/>
              <a:pPr/>
              <a:t>3</a:t>
            </a:fld>
            <a:endParaRPr lang="en-US" altLang="en-US"/>
          </a:p>
        </p:txBody>
      </p:sp>
      <p:sp>
        <p:nvSpPr>
          <p:cNvPr id="778242" name="Rectangle 2"/>
          <p:cNvSpPr>
            <a:spLocks noGrp="1" noChangeArrowheads="1"/>
          </p:cNvSpPr>
          <p:nvPr>
            <p:ph type="title"/>
          </p:nvPr>
        </p:nvSpPr>
        <p:spPr/>
        <p:txBody>
          <a:bodyPr/>
          <a:lstStyle/>
          <a:p>
            <a:r>
              <a:rPr lang="en-US" altLang="en-US"/>
              <a:t>Procedural and Object-Oriented Programming</a:t>
            </a:r>
          </a:p>
        </p:txBody>
      </p:sp>
      <p:sp>
        <p:nvSpPr>
          <p:cNvPr id="778243" name="Rectangle 3"/>
          <p:cNvSpPr>
            <a:spLocks noGrp="1" noChangeArrowheads="1"/>
          </p:cNvSpPr>
          <p:nvPr>
            <p:ph type="body" idx="1"/>
          </p:nvPr>
        </p:nvSpPr>
        <p:spPr/>
        <p:txBody>
          <a:bodyPr/>
          <a:lstStyle/>
          <a:p>
            <a:pPr>
              <a:spcBef>
                <a:spcPct val="60000"/>
              </a:spcBef>
            </a:pPr>
            <a:r>
              <a:rPr lang="en-US" altLang="en-US" u="sng"/>
              <a:t>Procedural programming</a:t>
            </a:r>
            <a:r>
              <a:rPr lang="en-US" altLang="en-US"/>
              <a:t> focuses on the process/actions that occur in a program</a:t>
            </a:r>
            <a:br>
              <a:rPr lang="en-US" altLang="en-US"/>
            </a:br>
            <a:endParaRPr lang="en-US" altLang="en-US"/>
          </a:p>
          <a:p>
            <a:pPr>
              <a:spcBef>
                <a:spcPct val="60000"/>
              </a:spcBef>
            </a:pPr>
            <a:r>
              <a:rPr lang="en-US" altLang="en-US" u="sng"/>
              <a:t>Object-Oriented programming</a:t>
            </a:r>
            <a:r>
              <a:rPr lang="en-US" altLang="en-US"/>
              <a:t> is based on the data and the functions that operate on it.  Objects are instances of ADTs that represent the data and its functions</a:t>
            </a:r>
            <a:endParaRPr lang="en-US" altLang="en-US" u="sng"/>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ChangeArrowheads="1"/>
          </p:cNvSpPr>
          <p:nvPr>
            <p:ph type="subTitle" idx="1"/>
          </p:nvPr>
        </p:nvSpPr>
        <p:spPr bwMode="auto">
          <a:xfrm>
            <a:off x="1371600" y="3886200"/>
            <a:ext cx="6400800" cy="1752600"/>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a:buFont typeface="Times" pitchFamily="112" charset="0"/>
              <a:buNone/>
            </a:pPr>
            <a:r>
              <a:rPr lang="en-US" altLang="en-US" sz="2400" b="1"/>
              <a:t>Separating Specification from Implementation</a:t>
            </a:r>
          </a:p>
        </p:txBody>
      </p:sp>
      <p:sp>
        <p:nvSpPr>
          <p:cNvPr id="773124" name="Rectangle 4"/>
          <p:cNvSpPr>
            <a:spLocks noChangeArrowheads="1"/>
          </p:cNvSpPr>
          <p:nvPr>
            <p:ph type="ctrTitle"/>
          </p:nvPr>
        </p:nvSpPr>
        <p:spPr bwMode="auto">
          <a:xfrm>
            <a:off x="685800" y="2286000"/>
            <a:ext cx="7772400" cy="1143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en-US" sz="8000" b="0">
                <a:solidFill>
                  <a:srgbClr val="559E97"/>
                </a:solidFill>
              </a:rPr>
              <a:t>13.5</a:t>
            </a: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13-</a:t>
            </a:r>
            <a:fld id="{D7BAE02B-05C5-4229-8AA0-A0D56D9959E7}" type="slidenum">
              <a:rPr lang="en-US" altLang="en-US"/>
              <a:pPr/>
              <a:t>31</a:t>
            </a:fld>
            <a:endParaRPr lang="en-US" altLang="en-US"/>
          </a:p>
        </p:txBody>
      </p:sp>
      <p:sp>
        <p:nvSpPr>
          <p:cNvPr id="818178" name="Rectangle 2"/>
          <p:cNvSpPr>
            <a:spLocks noGrp="1" noChangeArrowheads="1"/>
          </p:cNvSpPr>
          <p:nvPr>
            <p:ph type="title"/>
          </p:nvPr>
        </p:nvSpPr>
        <p:spPr/>
        <p:txBody>
          <a:bodyPr/>
          <a:lstStyle/>
          <a:p>
            <a:r>
              <a:rPr lang="en-US" altLang="en-US"/>
              <a:t>Separating Specification from Implementation</a:t>
            </a:r>
          </a:p>
        </p:txBody>
      </p:sp>
      <p:sp>
        <p:nvSpPr>
          <p:cNvPr id="818179" name="Rectangle 3"/>
          <p:cNvSpPr>
            <a:spLocks noGrp="1" noChangeArrowheads="1"/>
          </p:cNvSpPr>
          <p:nvPr>
            <p:ph type="body" idx="1"/>
          </p:nvPr>
        </p:nvSpPr>
        <p:spPr>
          <a:xfrm>
            <a:off x="152400" y="1676400"/>
            <a:ext cx="8534400" cy="4114800"/>
          </a:xfrm>
        </p:spPr>
        <p:txBody>
          <a:bodyPr/>
          <a:lstStyle/>
          <a:p>
            <a:pPr lvl="1">
              <a:lnSpc>
                <a:spcPct val="90000"/>
              </a:lnSpc>
            </a:pPr>
            <a:r>
              <a:rPr lang="en-US" altLang="en-US"/>
              <a:t>Place class declaration in a header file that serves as the </a:t>
            </a:r>
            <a:r>
              <a:rPr lang="en-US" altLang="en-US" u="sng"/>
              <a:t>class specification file</a:t>
            </a:r>
            <a:r>
              <a:rPr lang="en-US" altLang="en-US"/>
              <a:t>.  Name the file </a:t>
            </a:r>
            <a:r>
              <a:rPr lang="en-US" altLang="en-US" i="1">
                <a:latin typeface="Courier New" pitchFamily="112" charset="0"/>
              </a:rPr>
              <a:t>ClassName</a:t>
            </a:r>
            <a:r>
              <a:rPr lang="en-US" altLang="en-US">
                <a:latin typeface="Courier New" pitchFamily="112" charset="0"/>
              </a:rPr>
              <a:t>.h</a:t>
            </a:r>
            <a:r>
              <a:rPr lang="en-US" altLang="en-US"/>
              <a:t>, for example, </a:t>
            </a:r>
            <a:r>
              <a:rPr lang="en-US" altLang="en-US">
                <a:latin typeface="Courier New" pitchFamily="112" charset="0"/>
              </a:rPr>
              <a:t>Rectangle.h</a:t>
            </a:r>
            <a:endParaRPr lang="en-US" altLang="en-US"/>
          </a:p>
          <a:p>
            <a:pPr lvl="1">
              <a:lnSpc>
                <a:spcPct val="90000"/>
              </a:lnSpc>
            </a:pPr>
            <a:r>
              <a:rPr lang="en-US" altLang="en-US"/>
              <a:t>Place member function definitions in </a:t>
            </a:r>
            <a:r>
              <a:rPr lang="en-US" altLang="en-US" i="1">
                <a:latin typeface="Courier New" pitchFamily="112" charset="0"/>
              </a:rPr>
              <a:t>ClassName</a:t>
            </a:r>
            <a:r>
              <a:rPr lang="en-US" altLang="en-US">
                <a:latin typeface="Courier New" pitchFamily="112" charset="0"/>
              </a:rPr>
              <a:t>.cpp</a:t>
            </a:r>
            <a:r>
              <a:rPr lang="en-US" altLang="en-US"/>
              <a:t>, for example, </a:t>
            </a:r>
            <a:r>
              <a:rPr lang="en-US" altLang="en-US">
                <a:latin typeface="Courier New" pitchFamily="112" charset="0"/>
              </a:rPr>
              <a:t>Rectangle.cpp</a:t>
            </a:r>
            <a:r>
              <a:rPr lang="en-US" altLang="en-US"/>
              <a:t>  File should </a:t>
            </a:r>
            <a:r>
              <a:rPr lang="en-US" altLang="en-US">
                <a:latin typeface="Courier New" pitchFamily="112" charset="0"/>
              </a:rPr>
              <a:t>#include</a:t>
            </a:r>
            <a:r>
              <a:rPr lang="en-US" altLang="en-US"/>
              <a:t> the class specification file</a:t>
            </a:r>
          </a:p>
          <a:p>
            <a:pPr lvl="1">
              <a:lnSpc>
                <a:spcPct val="90000"/>
              </a:lnSpc>
            </a:pPr>
            <a:r>
              <a:rPr lang="en-US" altLang="en-US"/>
              <a:t>Programs that use the class must </a:t>
            </a:r>
            <a:r>
              <a:rPr lang="en-US" altLang="en-US">
                <a:latin typeface="Courier New" pitchFamily="112" charset="0"/>
              </a:rPr>
              <a:t>#include</a:t>
            </a:r>
            <a:r>
              <a:rPr lang="en-US" altLang="en-US"/>
              <a:t> the class specification file, and be compiled and linked with the member function definitions</a:t>
            </a: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ChangeArrowheads="1"/>
          </p:cNvSpPr>
          <p:nvPr>
            <p:ph type="subTitle" idx="1"/>
          </p:nvPr>
        </p:nvSpPr>
        <p:spPr bwMode="auto">
          <a:xfrm>
            <a:off x="1371600" y="3886200"/>
            <a:ext cx="6400800" cy="1752600"/>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a:buFont typeface="Times" pitchFamily="112" charset="0"/>
              <a:buNone/>
            </a:pPr>
            <a:r>
              <a:rPr lang="en-US" altLang="en-US" sz="2400" b="1"/>
              <a:t>Inline Member Functions</a:t>
            </a:r>
          </a:p>
        </p:txBody>
      </p:sp>
      <p:sp>
        <p:nvSpPr>
          <p:cNvPr id="774148" name="Rectangle 4"/>
          <p:cNvSpPr>
            <a:spLocks noChangeArrowheads="1"/>
          </p:cNvSpPr>
          <p:nvPr>
            <p:ph type="ctrTitle"/>
          </p:nvPr>
        </p:nvSpPr>
        <p:spPr bwMode="auto">
          <a:xfrm>
            <a:off x="685800" y="2286000"/>
            <a:ext cx="7772400" cy="1143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en-US" sz="8000" b="0">
                <a:solidFill>
                  <a:srgbClr val="559E97"/>
                </a:solidFill>
              </a:rPr>
              <a:t>13.6</a:t>
            </a:r>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13-</a:t>
            </a:r>
            <a:fld id="{F8ACBEA6-A362-4CB1-A049-1867E319831F}" type="slidenum">
              <a:rPr lang="en-US" altLang="en-US"/>
              <a:pPr/>
              <a:t>33</a:t>
            </a:fld>
            <a:endParaRPr lang="en-US" altLang="en-US"/>
          </a:p>
        </p:txBody>
      </p:sp>
      <p:sp>
        <p:nvSpPr>
          <p:cNvPr id="820226" name="Rectangle 2"/>
          <p:cNvSpPr>
            <a:spLocks noGrp="1" noChangeArrowheads="1"/>
          </p:cNvSpPr>
          <p:nvPr>
            <p:ph type="title"/>
          </p:nvPr>
        </p:nvSpPr>
        <p:spPr/>
        <p:txBody>
          <a:bodyPr/>
          <a:lstStyle/>
          <a:p>
            <a:r>
              <a:rPr lang="en-US" altLang="en-US"/>
              <a:t>Inline Member Functions</a:t>
            </a:r>
          </a:p>
        </p:txBody>
      </p:sp>
      <p:sp>
        <p:nvSpPr>
          <p:cNvPr id="820227" name="Rectangle 3"/>
          <p:cNvSpPr>
            <a:spLocks noGrp="1" noChangeArrowheads="1"/>
          </p:cNvSpPr>
          <p:nvPr>
            <p:ph type="body" idx="1"/>
          </p:nvPr>
        </p:nvSpPr>
        <p:spPr/>
        <p:txBody>
          <a:bodyPr/>
          <a:lstStyle/>
          <a:p>
            <a:r>
              <a:rPr lang="en-US" altLang="en-US"/>
              <a:t>Member functions can be defined</a:t>
            </a:r>
          </a:p>
          <a:p>
            <a:pPr lvl="1"/>
            <a:r>
              <a:rPr lang="en-US" altLang="en-US"/>
              <a:t>inline: in class declaration</a:t>
            </a:r>
          </a:p>
          <a:p>
            <a:pPr lvl="1"/>
            <a:r>
              <a:rPr lang="en-US" altLang="en-US"/>
              <a:t>after the class declaration</a:t>
            </a:r>
            <a:br>
              <a:rPr lang="en-US" altLang="en-US"/>
            </a:br>
            <a:endParaRPr lang="en-US" altLang="en-US"/>
          </a:p>
          <a:p>
            <a:r>
              <a:rPr lang="en-US" altLang="en-US"/>
              <a:t>Inline appropriate for short function bodies:</a:t>
            </a:r>
          </a:p>
          <a:p>
            <a:pPr lvl="1">
              <a:buFontTx/>
              <a:buNone/>
            </a:pPr>
            <a:r>
              <a:rPr lang="en-US" altLang="en-US">
                <a:latin typeface="Courier New" pitchFamily="112" charset="0"/>
              </a:rPr>
              <a:t>	int getWidth() const</a:t>
            </a:r>
            <a:br>
              <a:rPr lang="en-US" altLang="en-US">
                <a:latin typeface="Courier New" pitchFamily="112" charset="0"/>
              </a:rPr>
            </a:br>
            <a:r>
              <a:rPr lang="en-US" altLang="en-US">
                <a:latin typeface="Courier New" pitchFamily="112" charset="0"/>
              </a:rPr>
              <a:t>   { return width; }</a:t>
            </a: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ltLang="en-US"/>
              <a:t>13-</a:t>
            </a:r>
            <a:fld id="{3C497F56-1401-4288-A4F7-53CE9774C4BD}" type="slidenum">
              <a:rPr lang="en-US" altLang="en-US"/>
              <a:pPr/>
              <a:t>34</a:t>
            </a:fld>
            <a:endParaRPr lang="en-US" altLang="en-US"/>
          </a:p>
        </p:txBody>
      </p:sp>
      <p:sp>
        <p:nvSpPr>
          <p:cNvPr id="822274" name="Rectangle 2"/>
          <p:cNvSpPr>
            <a:spLocks noGrp="1" noChangeArrowheads="1"/>
          </p:cNvSpPr>
          <p:nvPr>
            <p:ph type="title"/>
          </p:nvPr>
        </p:nvSpPr>
        <p:spPr>
          <a:xfrm>
            <a:off x="304800" y="88900"/>
            <a:ext cx="7743825" cy="1206500"/>
          </a:xfrm>
        </p:spPr>
        <p:txBody>
          <a:bodyPr/>
          <a:lstStyle/>
          <a:p>
            <a:r>
              <a:rPr lang="en-US" altLang="en-US"/>
              <a:t>Rectangle Class with Inline Member Functions</a:t>
            </a:r>
          </a:p>
        </p:txBody>
      </p:sp>
      <p:sp>
        <p:nvSpPr>
          <p:cNvPr id="822275" name="Text Box 3"/>
          <p:cNvSpPr txBox="1">
            <a:spLocks noChangeArrowheads="1"/>
          </p:cNvSpPr>
          <p:nvPr/>
        </p:nvSpPr>
        <p:spPr bwMode="auto">
          <a:xfrm>
            <a:off x="304800" y="1606550"/>
            <a:ext cx="8229600" cy="456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  </a:t>
            </a:r>
            <a:r>
              <a:rPr lang="en-US" altLang="en-US" sz="1200">
                <a:solidFill>
                  <a:srgbClr val="000000"/>
                </a:solidFill>
                <a:latin typeface="Courier New" pitchFamily="112" charset="0"/>
                <a:ea typeface="Times New Roman" pitchFamily="18" charset="0"/>
                <a:cs typeface="Times New Roman" pitchFamily="18" charset="0"/>
              </a:rPr>
              <a:t>1  // Specification file for the Rectangle class</a:t>
            </a:r>
            <a:br>
              <a:rPr lang="en-US" altLang="en-US" sz="1200">
                <a:solidFill>
                  <a:srgbClr val="000000"/>
                </a:solidFill>
                <a:latin typeface="Courier New" pitchFamily="112" charset="0"/>
                <a:ea typeface="Times New Roman" pitchFamily="18" charset="0"/>
                <a:cs typeface="Times New Roman" pitchFamily="18" charset="0"/>
              </a:rPr>
            </a:br>
            <a:r>
              <a:rPr lang="en-US" altLang="en-US" sz="1200">
                <a:solidFill>
                  <a:srgbClr val="000000"/>
                </a:solidFill>
                <a:latin typeface="Courier New" pitchFamily="112" charset="0"/>
                <a:ea typeface="Times New Roman" pitchFamily="18" charset="0"/>
                <a:cs typeface="Times New Roman" pitchFamily="18" charset="0"/>
              </a:rPr>
              <a:t> 2  // This version uses some inline member functions.</a:t>
            </a:r>
            <a:br>
              <a:rPr lang="en-US" altLang="en-US" sz="1200">
                <a:solidFill>
                  <a:srgbClr val="000000"/>
                </a:solidFill>
                <a:latin typeface="Courier New" pitchFamily="112" charset="0"/>
                <a:ea typeface="Times New Roman" pitchFamily="18" charset="0"/>
                <a:cs typeface="Times New Roman" pitchFamily="18" charset="0"/>
              </a:rPr>
            </a:br>
            <a:r>
              <a:rPr lang="en-US" altLang="en-US" sz="1200">
                <a:solidFill>
                  <a:srgbClr val="000000"/>
                </a:solidFill>
                <a:latin typeface="Courier New" pitchFamily="112" charset="0"/>
                <a:ea typeface="Times New Roman" pitchFamily="18" charset="0"/>
                <a:cs typeface="Times New Roman" pitchFamily="18" charset="0"/>
              </a:rPr>
              <a:t> 3  #ifndef RECTANGLE_H</a:t>
            </a:r>
            <a:br>
              <a:rPr lang="en-US" altLang="en-US" sz="1200">
                <a:solidFill>
                  <a:srgbClr val="000000"/>
                </a:solidFill>
                <a:latin typeface="Courier New" pitchFamily="112" charset="0"/>
                <a:ea typeface="Times New Roman" pitchFamily="18" charset="0"/>
                <a:cs typeface="Times New Roman" pitchFamily="18" charset="0"/>
              </a:rPr>
            </a:br>
            <a:r>
              <a:rPr lang="en-US" altLang="en-US" sz="1200">
                <a:solidFill>
                  <a:srgbClr val="000000"/>
                </a:solidFill>
                <a:latin typeface="Courier New" pitchFamily="112" charset="0"/>
                <a:ea typeface="Times New Roman" pitchFamily="18" charset="0"/>
                <a:cs typeface="Times New Roman" pitchFamily="18" charset="0"/>
              </a:rPr>
              <a:t> 4  #define RECTANGLE_H</a:t>
            </a:r>
            <a:br>
              <a:rPr lang="en-US" altLang="en-US" sz="1200">
                <a:solidFill>
                  <a:srgbClr val="000000"/>
                </a:solidFill>
                <a:latin typeface="Courier New" pitchFamily="112" charset="0"/>
                <a:ea typeface="Times New Roman" pitchFamily="18" charset="0"/>
                <a:cs typeface="Times New Roman" pitchFamily="18" charset="0"/>
              </a:rPr>
            </a:br>
            <a:r>
              <a:rPr lang="en-US" altLang="en-US" sz="1200">
                <a:solidFill>
                  <a:srgbClr val="000000"/>
                </a:solidFill>
                <a:latin typeface="Courier New" pitchFamily="112" charset="0"/>
                <a:ea typeface="Times New Roman" pitchFamily="18" charset="0"/>
                <a:cs typeface="Times New Roman" pitchFamily="18" charset="0"/>
              </a:rPr>
              <a:t> 5 </a:t>
            </a:r>
            <a:br>
              <a:rPr lang="en-US" altLang="en-US" sz="1200">
                <a:solidFill>
                  <a:srgbClr val="000000"/>
                </a:solidFill>
                <a:latin typeface="Courier New" pitchFamily="112" charset="0"/>
                <a:ea typeface="Times New Roman" pitchFamily="18" charset="0"/>
                <a:cs typeface="Times New Roman" pitchFamily="18" charset="0"/>
              </a:rPr>
            </a:br>
            <a:r>
              <a:rPr lang="en-US" altLang="en-US" sz="1200">
                <a:solidFill>
                  <a:srgbClr val="000000"/>
                </a:solidFill>
                <a:latin typeface="Courier New" pitchFamily="112" charset="0"/>
                <a:ea typeface="Times New Roman" pitchFamily="18" charset="0"/>
                <a:cs typeface="Times New Roman" pitchFamily="18" charset="0"/>
              </a:rPr>
              <a:t> 6  class Rectangle</a:t>
            </a:r>
            <a:br>
              <a:rPr lang="en-US" altLang="en-US" sz="1200">
                <a:solidFill>
                  <a:srgbClr val="000000"/>
                </a:solidFill>
                <a:latin typeface="Courier New" pitchFamily="112" charset="0"/>
                <a:ea typeface="Times New Roman" pitchFamily="18" charset="0"/>
                <a:cs typeface="Times New Roman" pitchFamily="18" charset="0"/>
              </a:rPr>
            </a:br>
            <a:r>
              <a:rPr lang="en-US" altLang="en-US" sz="1200">
                <a:solidFill>
                  <a:srgbClr val="000000"/>
                </a:solidFill>
                <a:latin typeface="Courier New" pitchFamily="112" charset="0"/>
                <a:ea typeface="Times New Roman" pitchFamily="18" charset="0"/>
                <a:cs typeface="Times New Roman" pitchFamily="18" charset="0"/>
              </a:rPr>
              <a:t> 7  {</a:t>
            </a:r>
            <a:br>
              <a:rPr lang="en-US" altLang="en-US" sz="1200">
                <a:solidFill>
                  <a:srgbClr val="000000"/>
                </a:solidFill>
                <a:latin typeface="Courier New" pitchFamily="112" charset="0"/>
                <a:ea typeface="Times New Roman" pitchFamily="18" charset="0"/>
                <a:cs typeface="Times New Roman" pitchFamily="18" charset="0"/>
              </a:rPr>
            </a:br>
            <a:r>
              <a:rPr lang="en-US" altLang="en-US" sz="1200">
                <a:solidFill>
                  <a:srgbClr val="000000"/>
                </a:solidFill>
                <a:latin typeface="Courier New" pitchFamily="112" charset="0"/>
                <a:ea typeface="Times New Roman" pitchFamily="18" charset="0"/>
                <a:cs typeface="Times New Roman" pitchFamily="18" charset="0"/>
              </a:rPr>
              <a:t> 8     private:</a:t>
            </a:r>
            <a:br>
              <a:rPr lang="en-US" altLang="en-US" sz="1200">
                <a:solidFill>
                  <a:srgbClr val="000000"/>
                </a:solidFill>
                <a:latin typeface="Courier New" pitchFamily="112" charset="0"/>
                <a:ea typeface="Times New Roman" pitchFamily="18" charset="0"/>
                <a:cs typeface="Times New Roman" pitchFamily="18" charset="0"/>
              </a:rPr>
            </a:br>
            <a:r>
              <a:rPr lang="en-US" altLang="en-US" sz="1200">
                <a:solidFill>
                  <a:srgbClr val="000000"/>
                </a:solidFill>
                <a:latin typeface="Courier New" pitchFamily="112" charset="0"/>
                <a:ea typeface="Times New Roman" pitchFamily="18" charset="0"/>
                <a:cs typeface="Times New Roman" pitchFamily="18" charset="0"/>
              </a:rPr>
              <a:t> 9        double width;</a:t>
            </a:r>
            <a:br>
              <a:rPr lang="en-US" altLang="en-US" sz="1200">
                <a:solidFill>
                  <a:srgbClr val="000000"/>
                </a:solidFill>
                <a:latin typeface="Courier New" pitchFamily="112" charset="0"/>
                <a:ea typeface="Times New Roman" pitchFamily="18" charset="0"/>
                <a:cs typeface="Times New Roman" pitchFamily="18" charset="0"/>
              </a:rPr>
            </a:br>
            <a:r>
              <a:rPr lang="en-US" altLang="en-US" sz="1200">
                <a:solidFill>
                  <a:srgbClr val="000000"/>
                </a:solidFill>
                <a:latin typeface="Courier New" pitchFamily="112" charset="0"/>
                <a:ea typeface="Times New Roman" pitchFamily="18" charset="0"/>
                <a:cs typeface="Times New Roman" pitchFamily="18" charset="0"/>
              </a:rPr>
              <a:t>10        double length;</a:t>
            </a:r>
            <a:br>
              <a:rPr lang="en-US" altLang="en-US" sz="1200">
                <a:solidFill>
                  <a:srgbClr val="000000"/>
                </a:solidFill>
                <a:latin typeface="Courier New" pitchFamily="112" charset="0"/>
                <a:ea typeface="Times New Roman" pitchFamily="18" charset="0"/>
                <a:cs typeface="Times New Roman" pitchFamily="18" charset="0"/>
              </a:rPr>
            </a:br>
            <a:r>
              <a:rPr lang="en-US" altLang="en-US" sz="1200">
                <a:solidFill>
                  <a:srgbClr val="000000"/>
                </a:solidFill>
                <a:latin typeface="Courier New" pitchFamily="112" charset="0"/>
                <a:ea typeface="Times New Roman" pitchFamily="18" charset="0"/>
                <a:cs typeface="Times New Roman" pitchFamily="18" charset="0"/>
              </a:rPr>
              <a:t>11     public:</a:t>
            </a:r>
            <a:br>
              <a:rPr lang="en-US" altLang="en-US" sz="1200">
                <a:solidFill>
                  <a:srgbClr val="000000"/>
                </a:solidFill>
                <a:latin typeface="Courier New" pitchFamily="112" charset="0"/>
                <a:ea typeface="Times New Roman" pitchFamily="18" charset="0"/>
                <a:cs typeface="Times New Roman" pitchFamily="18" charset="0"/>
              </a:rPr>
            </a:br>
            <a:r>
              <a:rPr lang="en-US" altLang="en-US" sz="1200">
                <a:solidFill>
                  <a:srgbClr val="000000"/>
                </a:solidFill>
                <a:latin typeface="Courier New" pitchFamily="112" charset="0"/>
                <a:ea typeface="Times New Roman" pitchFamily="18" charset="0"/>
                <a:cs typeface="Times New Roman" pitchFamily="18" charset="0"/>
              </a:rPr>
              <a:t>12        void setWidth(double);</a:t>
            </a:r>
            <a:br>
              <a:rPr lang="en-US" altLang="en-US" sz="1200">
                <a:solidFill>
                  <a:srgbClr val="000000"/>
                </a:solidFill>
                <a:latin typeface="Courier New" pitchFamily="112" charset="0"/>
                <a:ea typeface="Times New Roman" pitchFamily="18" charset="0"/>
                <a:cs typeface="Times New Roman" pitchFamily="18" charset="0"/>
              </a:rPr>
            </a:br>
            <a:r>
              <a:rPr lang="en-US" altLang="en-US" sz="1200">
                <a:solidFill>
                  <a:srgbClr val="000000"/>
                </a:solidFill>
                <a:latin typeface="Courier New" pitchFamily="112" charset="0"/>
                <a:ea typeface="Times New Roman" pitchFamily="18" charset="0"/>
                <a:cs typeface="Times New Roman" pitchFamily="18" charset="0"/>
              </a:rPr>
              <a:t>13        void setLength(double);</a:t>
            </a:r>
            <a:br>
              <a:rPr lang="en-US" altLang="en-US" sz="1200">
                <a:solidFill>
                  <a:srgbClr val="000000"/>
                </a:solidFill>
                <a:latin typeface="Courier New" pitchFamily="112" charset="0"/>
                <a:ea typeface="Times New Roman" pitchFamily="18" charset="0"/>
                <a:cs typeface="Times New Roman" pitchFamily="18" charset="0"/>
              </a:rPr>
            </a:br>
            <a:r>
              <a:rPr lang="en-US" altLang="en-US" sz="1200">
                <a:solidFill>
                  <a:srgbClr val="000000"/>
                </a:solidFill>
                <a:latin typeface="Courier New" pitchFamily="112" charset="0"/>
                <a:ea typeface="Times New Roman" pitchFamily="18" charset="0"/>
                <a:cs typeface="Times New Roman" pitchFamily="18" charset="0"/>
              </a:rPr>
              <a:t>14       </a:t>
            </a:r>
            <a:br>
              <a:rPr lang="en-US" altLang="en-US" sz="1200">
                <a:solidFill>
                  <a:srgbClr val="000000"/>
                </a:solidFill>
                <a:latin typeface="Courier New" pitchFamily="112" charset="0"/>
                <a:ea typeface="Times New Roman" pitchFamily="18" charset="0"/>
                <a:cs typeface="Times New Roman" pitchFamily="18" charset="0"/>
              </a:rPr>
            </a:br>
            <a:r>
              <a:rPr lang="en-US" altLang="en-US" sz="1200">
                <a:solidFill>
                  <a:srgbClr val="000000"/>
                </a:solidFill>
                <a:latin typeface="Courier New" pitchFamily="112" charset="0"/>
                <a:ea typeface="Times New Roman" pitchFamily="18" charset="0"/>
                <a:cs typeface="Times New Roman" pitchFamily="18" charset="0"/>
              </a:rPr>
              <a:t>15        double getWidth() const</a:t>
            </a:r>
            <a:br>
              <a:rPr lang="en-US" altLang="en-US" sz="1200">
                <a:solidFill>
                  <a:srgbClr val="000000"/>
                </a:solidFill>
                <a:latin typeface="Courier New" pitchFamily="112" charset="0"/>
                <a:ea typeface="Times New Roman" pitchFamily="18" charset="0"/>
                <a:cs typeface="Times New Roman" pitchFamily="18" charset="0"/>
              </a:rPr>
            </a:br>
            <a:r>
              <a:rPr lang="en-US" altLang="en-US" sz="1200">
                <a:solidFill>
                  <a:srgbClr val="000000"/>
                </a:solidFill>
                <a:latin typeface="Courier New" pitchFamily="112" charset="0"/>
                <a:ea typeface="Times New Roman" pitchFamily="18" charset="0"/>
                <a:cs typeface="Times New Roman" pitchFamily="18" charset="0"/>
              </a:rPr>
              <a:t>16           { return width; }</a:t>
            </a:r>
            <a:br>
              <a:rPr lang="en-US" altLang="en-US" sz="1200">
                <a:solidFill>
                  <a:srgbClr val="000000"/>
                </a:solidFill>
                <a:latin typeface="Courier New" pitchFamily="112" charset="0"/>
                <a:ea typeface="Times New Roman" pitchFamily="18" charset="0"/>
                <a:cs typeface="Times New Roman" pitchFamily="18" charset="0"/>
              </a:rPr>
            </a:br>
            <a:r>
              <a:rPr lang="en-US" altLang="en-US" sz="1200">
                <a:solidFill>
                  <a:srgbClr val="000000"/>
                </a:solidFill>
                <a:latin typeface="Courier New" pitchFamily="112" charset="0"/>
                <a:ea typeface="Times New Roman" pitchFamily="18" charset="0"/>
                <a:cs typeface="Times New Roman" pitchFamily="18" charset="0"/>
              </a:rPr>
              <a:t>17          </a:t>
            </a:r>
            <a:br>
              <a:rPr lang="en-US" altLang="en-US" sz="1200">
                <a:solidFill>
                  <a:srgbClr val="000000"/>
                </a:solidFill>
                <a:latin typeface="Courier New" pitchFamily="112" charset="0"/>
                <a:ea typeface="Times New Roman" pitchFamily="18" charset="0"/>
                <a:cs typeface="Times New Roman" pitchFamily="18" charset="0"/>
              </a:rPr>
            </a:br>
            <a:r>
              <a:rPr lang="en-US" altLang="en-US" sz="1200">
                <a:solidFill>
                  <a:srgbClr val="000000"/>
                </a:solidFill>
                <a:latin typeface="Courier New" pitchFamily="112" charset="0"/>
                <a:ea typeface="Times New Roman" pitchFamily="18" charset="0"/>
                <a:cs typeface="Times New Roman" pitchFamily="18" charset="0"/>
              </a:rPr>
              <a:t>18        double getLength() const</a:t>
            </a:r>
            <a:br>
              <a:rPr lang="en-US" altLang="en-US" sz="1200">
                <a:solidFill>
                  <a:srgbClr val="000000"/>
                </a:solidFill>
                <a:latin typeface="Courier New" pitchFamily="112" charset="0"/>
                <a:ea typeface="Times New Roman" pitchFamily="18" charset="0"/>
                <a:cs typeface="Times New Roman" pitchFamily="18" charset="0"/>
              </a:rPr>
            </a:br>
            <a:r>
              <a:rPr lang="en-US" altLang="en-US" sz="1200">
                <a:solidFill>
                  <a:srgbClr val="000000"/>
                </a:solidFill>
                <a:latin typeface="Courier New" pitchFamily="112" charset="0"/>
                <a:ea typeface="Times New Roman" pitchFamily="18" charset="0"/>
                <a:cs typeface="Times New Roman" pitchFamily="18" charset="0"/>
              </a:rPr>
              <a:t>19           { return length; }</a:t>
            </a:r>
            <a:br>
              <a:rPr lang="en-US" altLang="en-US" sz="1200">
                <a:solidFill>
                  <a:srgbClr val="000000"/>
                </a:solidFill>
                <a:latin typeface="Courier New" pitchFamily="112" charset="0"/>
                <a:ea typeface="Times New Roman" pitchFamily="18" charset="0"/>
                <a:cs typeface="Times New Roman" pitchFamily="18" charset="0"/>
              </a:rPr>
            </a:br>
            <a:r>
              <a:rPr lang="en-US" altLang="en-US" sz="1200">
                <a:solidFill>
                  <a:srgbClr val="000000"/>
                </a:solidFill>
                <a:latin typeface="Courier New" pitchFamily="112" charset="0"/>
                <a:ea typeface="Times New Roman" pitchFamily="18" charset="0"/>
                <a:cs typeface="Times New Roman" pitchFamily="18" charset="0"/>
              </a:rPr>
              <a:t>20          </a:t>
            </a:r>
            <a:br>
              <a:rPr lang="en-US" altLang="en-US" sz="1200">
                <a:solidFill>
                  <a:srgbClr val="000000"/>
                </a:solidFill>
                <a:latin typeface="Courier New" pitchFamily="112" charset="0"/>
                <a:ea typeface="Times New Roman" pitchFamily="18" charset="0"/>
                <a:cs typeface="Times New Roman" pitchFamily="18" charset="0"/>
              </a:rPr>
            </a:br>
            <a:r>
              <a:rPr lang="en-US" altLang="en-US" sz="1200">
                <a:solidFill>
                  <a:srgbClr val="000000"/>
                </a:solidFill>
                <a:latin typeface="Courier New" pitchFamily="112" charset="0"/>
                <a:ea typeface="Times New Roman" pitchFamily="18" charset="0"/>
                <a:cs typeface="Times New Roman" pitchFamily="18" charset="0"/>
              </a:rPr>
              <a:t>21        double getArea() const</a:t>
            </a:r>
            <a:br>
              <a:rPr lang="en-US" altLang="en-US" sz="1200">
                <a:solidFill>
                  <a:srgbClr val="000000"/>
                </a:solidFill>
                <a:latin typeface="Courier New" pitchFamily="112" charset="0"/>
                <a:ea typeface="Times New Roman" pitchFamily="18" charset="0"/>
                <a:cs typeface="Times New Roman" pitchFamily="18" charset="0"/>
              </a:rPr>
            </a:br>
            <a:r>
              <a:rPr lang="en-US" altLang="en-US" sz="1200">
                <a:solidFill>
                  <a:srgbClr val="000000"/>
                </a:solidFill>
                <a:latin typeface="Courier New" pitchFamily="112" charset="0"/>
                <a:ea typeface="Times New Roman" pitchFamily="18" charset="0"/>
                <a:cs typeface="Times New Roman" pitchFamily="18" charset="0"/>
              </a:rPr>
              <a:t>22           { return width * length; }</a:t>
            </a:r>
            <a:br>
              <a:rPr lang="en-US" altLang="en-US" sz="1200">
                <a:solidFill>
                  <a:srgbClr val="000000"/>
                </a:solidFill>
                <a:latin typeface="Courier New" pitchFamily="112" charset="0"/>
                <a:ea typeface="Times New Roman" pitchFamily="18" charset="0"/>
                <a:cs typeface="Times New Roman" pitchFamily="18" charset="0"/>
              </a:rPr>
            </a:br>
            <a:r>
              <a:rPr lang="en-US" altLang="en-US" sz="1200">
                <a:solidFill>
                  <a:srgbClr val="000000"/>
                </a:solidFill>
                <a:latin typeface="Courier New" pitchFamily="112" charset="0"/>
                <a:ea typeface="Times New Roman" pitchFamily="18" charset="0"/>
                <a:cs typeface="Times New Roman" pitchFamily="18" charset="0"/>
              </a:rPr>
              <a:t>23  };</a:t>
            </a:r>
            <a:br>
              <a:rPr lang="en-US" altLang="en-US" sz="1200">
                <a:solidFill>
                  <a:srgbClr val="000000"/>
                </a:solidFill>
                <a:latin typeface="Courier New" pitchFamily="112" charset="0"/>
                <a:ea typeface="Times New Roman" pitchFamily="18" charset="0"/>
                <a:cs typeface="Times New Roman" pitchFamily="18" charset="0"/>
              </a:rPr>
            </a:br>
            <a:r>
              <a:rPr lang="en-US" altLang="en-US" sz="1200">
                <a:solidFill>
                  <a:srgbClr val="000000"/>
                </a:solidFill>
                <a:latin typeface="Courier New" pitchFamily="112" charset="0"/>
                <a:ea typeface="Times New Roman" pitchFamily="18" charset="0"/>
                <a:cs typeface="Times New Roman" pitchFamily="18" charset="0"/>
              </a:rPr>
              <a:t>24  #endif</a:t>
            </a:r>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13-</a:t>
            </a:r>
            <a:fld id="{3FDD05D0-2A51-4DDD-9D67-919911F6DCFC}" type="slidenum">
              <a:rPr lang="en-US" altLang="en-US"/>
              <a:pPr/>
              <a:t>35</a:t>
            </a:fld>
            <a:endParaRPr lang="en-US" altLang="en-US"/>
          </a:p>
        </p:txBody>
      </p:sp>
      <p:sp>
        <p:nvSpPr>
          <p:cNvPr id="823298" name="Rectangle 2"/>
          <p:cNvSpPr>
            <a:spLocks noGrp="1" noChangeArrowheads="1"/>
          </p:cNvSpPr>
          <p:nvPr>
            <p:ph type="title"/>
          </p:nvPr>
        </p:nvSpPr>
        <p:spPr/>
        <p:txBody>
          <a:bodyPr/>
          <a:lstStyle/>
          <a:p>
            <a:r>
              <a:rPr lang="en-US" altLang="en-US"/>
              <a:t>Tradeoffs – Inline vs. Regular Member Functions</a:t>
            </a:r>
          </a:p>
        </p:txBody>
      </p:sp>
      <p:sp>
        <p:nvSpPr>
          <p:cNvPr id="823299" name="Rectangle 3"/>
          <p:cNvSpPr>
            <a:spLocks noGrp="1" noChangeArrowheads="1"/>
          </p:cNvSpPr>
          <p:nvPr>
            <p:ph type="body" idx="1"/>
          </p:nvPr>
        </p:nvSpPr>
        <p:spPr/>
        <p:txBody>
          <a:bodyPr/>
          <a:lstStyle/>
          <a:p>
            <a:r>
              <a:rPr lang="en-US" altLang="en-US"/>
              <a:t>Regular functions – when called, compiler stores return address of call, allocates memory for local variables, etc.</a:t>
            </a:r>
            <a:br>
              <a:rPr lang="en-US" altLang="en-US"/>
            </a:br>
            <a:endParaRPr lang="en-US" altLang="en-US"/>
          </a:p>
          <a:p>
            <a:r>
              <a:rPr lang="en-US" altLang="en-US"/>
              <a:t>Code for an inline function is copied into program in place of call – larger executable program, but no function call overhead, hence faster execution</a:t>
            </a:r>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ChangeArrowheads="1"/>
          </p:cNvSpPr>
          <p:nvPr>
            <p:ph type="subTitle" idx="1"/>
          </p:nvPr>
        </p:nvSpPr>
        <p:spPr bwMode="auto">
          <a:xfrm>
            <a:off x="1371600" y="3886200"/>
            <a:ext cx="6400800" cy="1752600"/>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a:buFont typeface="Times" pitchFamily="112" charset="0"/>
              <a:buNone/>
            </a:pPr>
            <a:r>
              <a:rPr lang="en-US" altLang="en-US" sz="2400" b="1"/>
              <a:t>Constructors</a:t>
            </a:r>
          </a:p>
        </p:txBody>
      </p:sp>
      <p:sp>
        <p:nvSpPr>
          <p:cNvPr id="775172" name="Rectangle 4"/>
          <p:cNvSpPr>
            <a:spLocks noChangeArrowheads="1"/>
          </p:cNvSpPr>
          <p:nvPr/>
        </p:nvSpPr>
        <p:spPr bwMode="auto">
          <a:xfrm>
            <a:off x="685800" y="22860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altLang="en-US" sz="8000">
                <a:solidFill>
                  <a:srgbClr val="559E97"/>
                </a:solidFill>
                <a:ea typeface="ＭＳ Ｐゴシック" pitchFamily="112" charset="-128"/>
              </a:rPr>
              <a:t>13.7</a:t>
            </a:r>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13-</a:t>
            </a:r>
            <a:fld id="{9F2A3FF5-0804-4EBF-BF52-0F3EDA4A8551}" type="slidenum">
              <a:rPr lang="en-US" altLang="en-US"/>
              <a:pPr/>
              <a:t>37</a:t>
            </a:fld>
            <a:endParaRPr lang="en-US" altLang="en-US"/>
          </a:p>
        </p:txBody>
      </p:sp>
      <p:sp>
        <p:nvSpPr>
          <p:cNvPr id="825346" name="Rectangle 2"/>
          <p:cNvSpPr>
            <a:spLocks noGrp="1" noChangeArrowheads="1"/>
          </p:cNvSpPr>
          <p:nvPr>
            <p:ph type="title"/>
          </p:nvPr>
        </p:nvSpPr>
        <p:spPr/>
        <p:txBody>
          <a:bodyPr/>
          <a:lstStyle/>
          <a:p>
            <a:r>
              <a:rPr lang="en-US" altLang="en-US"/>
              <a:t>Constructors</a:t>
            </a:r>
          </a:p>
        </p:txBody>
      </p:sp>
      <p:sp>
        <p:nvSpPr>
          <p:cNvPr id="825347" name="Rectangle 3"/>
          <p:cNvSpPr>
            <a:spLocks noGrp="1" noChangeArrowheads="1"/>
          </p:cNvSpPr>
          <p:nvPr>
            <p:ph type="body" idx="1"/>
          </p:nvPr>
        </p:nvSpPr>
        <p:spPr>
          <a:xfrm>
            <a:off x="457200" y="1946275"/>
            <a:ext cx="8075613" cy="3741738"/>
          </a:xfrm>
        </p:spPr>
        <p:txBody>
          <a:bodyPr/>
          <a:lstStyle/>
          <a:p>
            <a:pPr>
              <a:lnSpc>
                <a:spcPct val="90000"/>
              </a:lnSpc>
            </a:pPr>
            <a:r>
              <a:rPr lang="en-US" altLang="en-US" sz="2800"/>
              <a:t>Member function that is automatically called when an object is created</a:t>
            </a:r>
            <a:br>
              <a:rPr lang="en-US" altLang="en-US" sz="2800"/>
            </a:br>
            <a:endParaRPr lang="en-US" altLang="en-US" sz="2800"/>
          </a:p>
          <a:p>
            <a:pPr>
              <a:lnSpc>
                <a:spcPct val="90000"/>
              </a:lnSpc>
            </a:pPr>
            <a:r>
              <a:rPr lang="en-US" altLang="en-US" sz="2800"/>
              <a:t>Purpose is to construct an object</a:t>
            </a:r>
            <a:br>
              <a:rPr lang="en-US" altLang="en-US" sz="2800"/>
            </a:br>
            <a:endParaRPr lang="en-US" altLang="en-US" sz="2800"/>
          </a:p>
          <a:p>
            <a:pPr>
              <a:lnSpc>
                <a:spcPct val="90000"/>
              </a:lnSpc>
            </a:pPr>
            <a:r>
              <a:rPr lang="en-US" altLang="en-US" sz="2800"/>
              <a:t>Constructor function name is class name</a:t>
            </a:r>
            <a:br>
              <a:rPr lang="en-US" altLang="en-US" sz="2800"/>
            </a:br>
            <a:endParaRPr lang="en-US" altLang="en-US" sz="2800"/>
          </a:p>
          <a:p>
            <a:pPr>
              <a:lnSpc>
                <a:spcPct val="90000"/>
              </a:lnSpc>
            </a:pPr>
            <a:r>
              <a:rPr lang="en-US" altLang="en-US" sz="2800"/>
              <a:t>Has no return type</a:t>
            </a:r>
          </a:p>
          <a:p>
            <a:pPr>
              <a:lnSpc>
                <a:spcPct val="90000"/>
              </a:lnSpc>
            </a:pPr>
            <a:endParaRPr lang="en-US" altLang="en-US" sz="2800"/>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0"/>
          </p:nvPr>
        </p:nvSpPr>
        <p:spPr/>
        <p:txBody>
          <a:bodyPr/>
          <a:lstStyle/>
          <a:p>
            <a:r>
              <a:rPr lang="en-US" altLang="en-US"/>
              <a:t>13-</a:t>
            </a:r>
            <a:fld id="{6416CBB6-9C8E-45E8-8611-224AA9C4C665}" type="slidenum">
              <a:rPr lang="en-US" altLang="en-US"/>
              <a:pPr/>
              <a:t>38</a:t>
            </a:fld>
            <a:endParaRPr lang="en-US" altLang="en-US"/>
          </a:p>
        </p:txBody>
      </p:sp>
      <p:pic>
        <p:nvPicPr>
          <p:cNvPr id="8273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608138"/>
            <a:ext cx="4724400" cy="471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ltLang="en-US"/>
              <a:t>13-</a:t>
            </a:r>
            <a:fld id="{5EB83C06-9B6D-4CD7-A3B4-B9583F75F943}" type="slidenum">
              <a:rPr lang="en-US" altLang="en-US"/>
              <a:pPr/>
              <a:t>39</a:t>
            </a:fld>
            <a:endParaRPr lang="en-US" altLang="en-US"/>
          </a:p>
        </p:txBody>
      </p:sp>
      <p:pic>
        <p:nvPicPr>
          <p:cNvPr id="8284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8" y="1708150"/>
            <a:ext cx="7986712" cy="423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8419" name="Text Box 3"/>
          <p:cNvSpPr txBox="1">
            <a:spLocks noChangeArrowheads="1"/>
          </p:cNvSpPr>
          <p:nvPr/>
        </p:nvSpPr>
        <p:spPr bwMode="auto">
          <a:xfrm>
            <a:off x="6553200" y="6019800"/>
            <a:ext cx="1905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i="1"/>
              <a:t>Continues...</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13-</a:t>
            </a:r>
            <a:fld id="{A964B972-1005-4EBF-9675-D0781A8BE291}" type="slidenum">
              <a:rPr lang="en-US" altLang="en-US"/>
              <a:pPr/>
              <a:t>4</a:t>
            </a:fld>
            <a:endParaRPr lang="en-US" altLang="en-US"/>
          </a:p>
        </p:txBody>
      </p:sp>
      <p:sp>
        <p:nvSpPr>
          <p:cNvPr id="780290" name="Rectangle 2"/>
          <p:cNvSpPr>
            <a:spLocks noGrp="1" noChangeArrowheads="1"/>
          </p:cNvSpPr>
          <p:nvPr>
            <p:ph type="title"/>
          </p:nvPr>
        </p:nvSpPr>
        <p:spPr/>
        <p:txBody>
          <a:bodyPr/>
          <a:lstStyle/>
          <a:p>
            <a:r>
              <a:rPr lang="en-US" altLang="en-US"/>
              <a:t>Limitations of Procedural Programming</a:t>
            </a:r>
          </a:p>
        </p:txBody>
      </p:sp>
      <p:sp>
        <p:nvSpPr>
          <p:cNvPr id="780291" name="Rectangle 3"/>
          <p:cNvSpPr>
            <a:spLocks noGrp="1" noChangeArrowheads="1"/>
          </p:cNvSpPr>
          <p:nvPr>
            <p:ph type="body" idx="1"/>
          </p:nvPr>
        </p:nvSpPr>
        <p:spPr/>
        <p:txBody>
          <a:bodyPr/>
          <a:lstStyle/>
          <a:p>
            <a:pPr>
              <a:lnSpc>
                <a:spcPct val="90000"/>
              </a:lnSpc>
            </a:pPr>
            <a:r>
              <a:rPr lang="en-US" altLang="en-US"/>
              <a:t>If the data structures change, many functions must also be changed</a:t>
            </a:r>
            <a:br>
              <a:rPr lang="en-US" altLang="en-US"/>
            </a:br>
            <a:endParaRPr lang="en-US" altLang="en-US"/>
          </a:p>
          <a:p>
            <a:pPr>
              <a:lnSpc>
                <a:spcPct val="90000"/>
              </a:lnSpc>
            </a:pPr>
            <a:r>
              <a:rPr lang="en-US" altLang="en-US"/>
              <a:t>Programs that are based on complex function hierarchies are:</a:t>
            </a:r>
          </a:p>
          <a:p>
            <a:pPr lvl="1">
              <a:lnSpc>
                <a:spcPct val="90000"/>
              </a:lnSpc>
            </a:pPr>
            <a:r>
              <a:rPr lang="en-US" altLang="en-US"/>
              <a:t> difficult to understand and maintain</a:t>
            </a:r>
          </a:p>
          <a:p>
            <a:pPr lvl="1">
              <a:lnSpc>
                <a:spcPct val="90000"/>
              </a:lnSpc>
            </a:pPr>
            <a:r>
              <a:rPr lang="en-US" altLang="en-US"/>
              <a:t>difficult to modify and extend</a:t>
            </a:r>
          </a:p>
          <a:p>
            <a:pPr lvl="1">
              <a:lnSpc>
                <a:spcPct val="90000"/>
              </a:lnSpc>
            </a:pPr>
            <a:r>
              <a:rPr lang="en-US" altLang="en-US"/>
              <a:t>easy to break</a:t>
            </a: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ltLang="en-US"/>
              <a:t>13-</a:t>
            </a:r>
            <a:fld id="{A5C34162-93EB-478F-AA71-C526935C6BB0}" type="slidenum">
              <a:rPr lang="en-US" altLang="en-US"/>
              <a:pPr/>
              <a:t>40</a:t>
            </a:fld>
            <a:endParaRPr lang="en-US" altLang="en-US"/>
          </a:p>
        </p:txBody>
      </p:sp>
      <p:pic>
        <p:nvPicPr>
          <p:cNvPr id="829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38300"/>
            <a:ext cx="5105400" cy="468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9443" name="Rectangle 3"/>
          <p:cNvSpPr>
            <a:spLocks noChangeArrowheads="1"/>
          </p:cNvSpPr>
          <p:nvPr/>
        </p:nvSpPr>
        <p:spPr bwMode="auto">
          <a:xfrm>
            <a:off x="304800" y="152400"/>
            <a:ext cx="7743825" cy="99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en-US" altLang="en-US" sz="3200">
                <a:solidFill>
                  <a:srgbClr val="603A2F"/>
                </a:solidFill>
              </a:rPr>
              <a:t>Contents of </a:t>
            </a:r>
            <a:r>
              <a:rPr lang="en-US" altLang="en-US" sz="3200">
                <a:solidFill>
                  <a:srgbClr val="603A2F"/>
                </a:solidFill>
                <a:latin typeface="Courier New" pitchFamily="112" charset="0"/>
              </a:rPr>
              <a:t>Rectangle.ccp </a:t>
            </a:r>
            <a:r>
              <a:rPr lang="en-US" altLang="en-US" sz="3200">
                <a:solidFill>
                  <a:srgbClr val="603A2F"/>
                </a:solidFill>
              </a:rPr>
              <a:t>Version3 (continued)</a:t>
            </a:r>
            <a:endParaRPr lang="en-US" altLang="en-US" sz="3200">
              <a:solidFill>
                <a:srgbClr val="603A2F"/>
              </a:solidFill>
              <a:latin typeface="Courier New" pitchFamily="112" charset="0"/>
            </a:endParaRPr>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r>
              <a:rPr lang="en-US" altLang="en-US"/>
              <a:t>13-</a:t>
            </a:r>
            <a:fld id="{D2E53FF3-9CDD-45BA-94AB-BDAB8079A8BC}" type="slidenum">
              <a:rPr lang="en-US" altLang="en-US"/>
              <a:pPr/>
              <a:t>41</a:t>
            </a:fld>
            <a:endParaRPr lang="en-US" altLang="en-US"/>
          </a:p>
        </p:txBody>
      </p:sp>
      <p:grpSp>
        <p:nvGrpSpPr>
          <p:cNvPr id="830466" name="Group 2"/>
          <p:cNvGrpSpPr>
            <a:grpSpLocks/>
          </p:cNvGrpSpPr>
          <p:nvPr/>
        </p:nvGrpSpPr>
        <p:grpSpPr bwMode="auto">
          <a:xfrm>
            <a:off x="1295400" y="1593850"/>
            <a:ext cx="6705600" cy="4638675"/>
            <a:chOff x="480" y="590"/>
            <a:chExt cx="4958" cy="3638"/>
          </a:xfrm>
        </p:grpSpPr>
        <p:pic>
          <p:nvPicPr>
            <p:cNvPr id="8304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 y="590"/>
              <a:ext cx="4958" cy="2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04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 y="3120"/>
              <a:ext cx="4198" cy="1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13-</a:t>
            </a:r>
            <a:fld id="{D8E1DE1E-05AA-46A5-85AA-86B85EF85921}" type="slidenum">
              <a:rPr lang="en-US" altLang="en-US"/>
              <a:pPr/>
              <a:t>42</a:t>
            </a:fld>
            <a:endParaRPr lang="en-US" altLang="en-US"/>
          </a:p>
        </p:txBody>
      </p:sp>
      <p:sp>
        <p:nvSpPr>
          <p:cNvPr id="831490" name="Rectangle 2"/>
          <p:cNvSpPr>
            <a:spLocks noGrp="1" noChangeArrowheads="1"/>
          </p:cNvSpPr>
          <p:nvPr>
            <p:ph type="title"/>
          </p:nvPr>
        </p:nvSpPr>
        <p:spPr/>
        <p:txBody>
          <a:bodyPr/>
          <a:lstStyle/>
          <a:p>
            <a:r>
              <a:rPr lang="en-US" altLang="en-US"/>
              <a:t>Default Constructors</a:t>
            </a:r>
          </a:p>
        </p:txBody>
      </p:sp>
      <p:sp>
        <p:nvSpPr>
          <p:cNvPr id="831491" name="Rectangle 3"/>
          <p:cNvSpPr>
            <a:spLocks noGrp="1" noChangeArrowheads="1"/>
          </p:cNvSpPr>
          <p:nvPr>
            <p:ph type="body" idx="1"/>
          </p:nvPr>
        </p:nvSpPr>
        <p:spPr/>
        <p:txBody>
          <a:bodyPr/>
          <a:lstStyle/>
          <a:p>
            <a:pPr>
              <a:lnSpc>
                <a:spcPct val="90000"/>
              </a:lnSpc>
            </a:pPr>
            <a:r>
              <a:rPr lang="en-US" altLang="en-US" sz="2400"/>
              <a:t>A default constructor is a constructor that takes no arguments.</a:t>
            </a:r>
            <a:br>
              <a:rPr lang="en-US" altLang="en-US" sz="2400"/>
            </a:br>
            <a:endParaRPr lang="en-US" altLang="en-US" sz="2400"/>
          </a:p>
          <a:p>
            <a:pPr>
              <a:lnSpc>
                <a:spcPct val="90000"/>
              </a:lnSpc>
            </a:pPr>
            <a:r>
              <a:rPr lang="en-US" altLang="en-US" sz="2400"/>
              <a:t>If you write a class with no constructor at all, C++ will write a default constructor for you, one that does nothing.</a:t>
            </a:r>
            <a:br>
              <a:rPr lang="en-US" altLang="en-US" sz="2400"/>
            </a:br>
            <a:endParaRPr lang="en-US" altLang="en-US" sz="2400"/>
          </a:p>
          <a:p>
            <a:pPr>
              <a:lnSpc>
                <a:spcPct val="90000"/>
              </a:lnSpc>
              <a:spcBef>
                <a:spcPct val="40000"/>
              </a:spcBef>
            </a:pPr>
            <a:r>
              <a:rPr lang="en-US" altLang="en-US" sz="2400"/>
              <a:t>A simple instantiation of a class (with no arguments) calls the default constructor:</a:t>
            </a:r>
          </a:p>
          <a:p>
            <a:pPr lvl="1">
              <a:lnSpc>
                <a:spcPct val="90000"/>
              </a:lnSpc>
              <a:spcBef>
                <a:spcPct val="40000"/>
              </a:spcBef>
              <a:buFontTx/>
              <a:buNone/>
            </a:pPr>
            <a:r>
              <a:rPr lang="en-US" altLang="en-US" sz="2000"/>
              <a:t>	</a:t>
            </a:r>
            <a:r>
              <a:rPr lang="en-US" altLang="en-US" sz="2000">
                <a:latin typeface="Courier New" pitchFamily="112" charset="0"/>
              </a:rPr>
              <a:t>Rectangle r;</a:t>
            </a:r>
          </a:p>
        </p:txBody>
      </p: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0" name="Rectangle 2"/>
          <p:cNvSpPr>
            <a:spLocks noChangeArrowheads="1"/>
          </p:cNvSpPr>
          <p:nvPr>
            <p:ph type="subTitle" idx="1"/>
          </p:nvPr>
        </p:nvSpPr>
        <p:spPr bwMode="auto">
          <a:xfrm>
            <a:off x="1371600" y="3886200"/>
            <a:ext cx="6400800" cy="1752600"/>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a:buFont typeface="Times" pitchFamily="112" charset="0"/>
              <a:buNone/>
            </a:pPr>
            <a:r>
              <a:rPr lang="en-US" altLang="en-US" sz="2400" b="1"/>
              <a:t>Passing Arguments to Constructors</a:t>
            </a:r>
          </a:p>
        </p:txBody>
      </p:sp>
      <p:sp>
        <p:nvSpPr>
          <p:cNvPr id="877572" name="Rectangle 4"/>
          <p:cNvSpPr>
            <a:spLocks noChangeArrowheads="1"/>
          </p:cNvSpPr>
          <p:nvPr/>
        </p:nvSpPr>
        <p:spPr bwMode="auto">
          <a:xfrm>
            <a:off x="685800" y="22860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altLang="en-US" sz="8000">
                <a:solidFill>
                  <a:srgbClr val="559E97"/>
                </a:solidFill>
                <a:ea typeface="ＭＳ Ｐゴシック" pitchFamily="112" charset="-128"/>
              </a:rPr>
              <a:t>13.8</a:t>
            </a:r>
          </a:p>
        </p:txBody>
      </p:sp>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13-</a:t>
            </a:r>
            <a:fld id="{80C40AAC-2F0F-4944-A71E-20FFF4C6C99C}" type="slidenum">
              <a:rPr lang="en-US" altLang="en-US"/>
              <a:pPr/>
              <a:t>44</a:t>
            </a:fld>
            <a:endParaRPr lang="en-US" altLang="en-US"/>
          </a:p>
        </p:txBody>
      </p:sp>
      <p:sp>
        <p:nvSpPr>
          <p:cNvPr id="832514" name="Rectangle 2"/>
          <p:cNvSpPr>
            <a:spLocks noGrp="1" noChangeArrowheads="1"/>
          </p:cNvSpPr>
          <p:nvPr>
            <p:ph type="title"/>
          </p:nvPr>
        </p:nvSpPr>
        <p:spPr/>
        <p:txBody>
          <a:bodyPr/>
          <a:lstStyle/>
          <a:p>
            <a:r>
              <a:rPr lang="en-US" altLang="en-US"/>
              <a:t>Passing Arguments to Constructors</a:t>
            </a:r>
          </a:p>
        </p:txBody>
      </p:sp>
      <p:sp>
        <p:nvSpPr>
          <p:cNvPr id="832515" name="Rectangle 3"/>
          <p:cNvSpPr>
            <a:spLocks noGrp="1" noChangeArrowheads="1"/>
          </p:cNvSpPr>
          <p:nvPr>
            <p:ph type="body" idx="1"/>
          </p:nvPr>
        </p:nvSpPr>
        <p:spPr>
          <a:xfrm>
            <a:off x="457200" y="1736725"/>
            <a:ext cx="7999413" cy="3743325"/>
          </a:xfrm>
        </p:spPr>
        <p:txBody>
          <a:bodyPr/>
          <a:lstStyle/>
          <a:p>
            <a:pPr>
              <a:lnSpc>
                <a:spcPct val="90000"/>
              </a:lnSpc>
              <a:spcBef>
                <a:spcPct val="40000"/>
              </a:spcBef>
            </a:pPr>
            <a:r>
              <a:rPr lang="en-US" altLang="en-US" sz="2800"/>
              <a:t>To create a constructor that takes arguments:</a:t>
            </a:r>
          </a:p>
          <a:p>
            <a:pPr lvl="1">
              <a:lnSpc>
                <a:spcPct val="90000"/>
              </a:lnSpc>
              <a:spcBef>
                <a:spcPct val="40000"/>
              </a:spcBef>
            </a:pPr>
            <a:r>
              <a:rPr lang="en-US" altLang="en-US" sz="2400"/>
              <a:t>indicate parameters in prototype:</a:t>
            </a:r>
            <a:br>
              <a:rPr lang="en-US" altLang="en-US" sz="2400"/>
            </a:br>
            <a:r>
              <a:rPr lang="en-US" altLang="en-US" sz="2400"/>
              <a:t/>
            </a:r>
            <a:br>
              <a:rPr lang="en-US" altLang="en-US" sz="2400"/>
            </a:br>
            <a:r>
              <a:rPr lang="en-US" altLang="en-US" sz="2400">
                <a:latin typeface="Courier New" pitchFamily="112" charset="0"/>
              </a:rPr>
              <a:t>Rectangle(double, double);</a:t>
            </a:r>
            <a:br>
              <a:rPr lang="en-US" altLang="en-US" sz="2400">
                <a:latin typeface="Courier New" pitchFamily="112" charset="0"/>
              </a:rPr>
            </a:br>
            <a:endParaRPr lang="en-US" altLang="en-US" sz="2400">
              <a:latin typeface="Courier New" pitchFamily="112" charset="0"/>
            </a:endParaRPr>
          </a:p>
          <a:p>
            <a:pPr lvl="1">
              <a:lnSpc>
                <a:spcPct val="90000"/>
              </a:lnSpc>
              <a:spcBef>
                <a:spcPct val="40000"/>
              </a:spcBef>
            </a:pPr>
            <a:r>
              <a:rPr lang="en-US" altLang="en-US" sz="2400"/>
              <a:t>Use parameters in the definition:</a:t>
            </a:r>
            <a:br>
              <a:rPr lang="en-US" altLang="en-US" sz="2400"/>
            </a:br>
            <a:r>
              <a:rPr lang="en-US" altLang="en-US" sz="2400"/>
              <a:t/>
            </a:r>
            <a:br>
              <a:rPr lang="en-US" altLang="en-US" sz="2400"/>
            </a:br>
            <a:r>
              <a:rPr lang="en-US" altLang="en-US" sz="2400">
                <a:latin typeface="Courier New" pitchFamily="112" charset="0"/>
              </a:rPr>
              <a:t>Rectangle::Rectangle(double w, double len)</a:t>
            </a:r>
            <a:br>
              <a:rPr lang="en-US" altLang="en-US" sz="2400">
                <a:latin typeface="Courier New" pitchFamily="112" charset="0"/>
              </a:rPr>
            </a:br>
            <a:r>
              <a:rPr lang="en-US" altLang="en-US" sz="2400">
                <a:latin typeface="Courier New" pitchFamily="112" charset="0"/>
              </a:rPr>
              <a:t>{</a:t>
            </a:r>
            <a:br>
              <a:rPr lang="en-US" altLang="en-US" sz="2400">
                <a:latin typeface="Courier New" pitchFamily="112" charset="0"/>
              </a:rPr>
            </a:br>
            <a:r>
              <a:rPr lang="en-US" altLang="en-US" sz="2400">
                <a:latin typeface="Courier New" pitchFamily="112" charset="0"/>
              </a:rPr>
              <a:t>   width = w;</a:t>
            </a:r>
            <a:br>
              <a:rPr lang="en-US" altLang="en-US" sz="2400">
                <a:latin typeface="Courier New" pitchFamily="112" charset="0"/>
              </a:rPr>
            </a:br>
            <a:r>
              <a:rPr lang="en-US" altLang="en-US" sz="2400">
                <a:latin typeface="Courier New" pitchFamily="112" charset="0"/>
              </a:rPr>
              <a:t>   length = len;</a:t>
            </a:r>
            <a:br>
              <a:rPr lang="en-US" altLang="en-US" sz="2400">
                <a:latin typeface="Courier New" pitchFamily="112" charset="0"/>
              </a:rPr>
            </a:br>
            <a:r>
              <a:rPr lang="en-US" altLang="en-US" sz="2400">
                <a:latin typeface="Courier New" pitchFamily="112" charset="0"/>
              </a:rPr>
              <a:t>}</a:t>
            </a:r>
          </a:p>
        </p:txBody>
      </p:sp>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13-</a:t>
            </a:r>
            <a:fld id="{F2D63414-403E-44EF-BE2F-75E4878EDAEA}" type="slidenum">
              <a:rPr lang="en-US" altLang="en-US"/>
              <a:pPr/>
              <a:t>45</a:t>
            </a:fld>
            <a:endParaRPr lang="en-US" altLang="en-US"/>
          </a:p>
        </p:txBody>
      </p:sp>
      <p:sp>
        <p:nvSpPr>
          <p:cNvPr id="834562" name="Rectangle 2"/>
          <p:cNvSpPr>
            <a:spLocks noGrp="1" noChangeArrowheads="1"/>
          </p:cNvSpPr>
          <p:nvPr>
            <p:ph type="title"/>
          </p:nvPr>
        </p:nvSpPr>
        <p:spPr/>
        <p:txBody>
          <a:bodyPr/>
          <a:lstStyle/>
          <a:p>
            <a:r>
              <a:rPr lang="en-US" altLang="en-US"/>
              <a:t>Passing Arguments to Constructors</a:t>
            </a:r>
          </a:p>
        </p:txBody>
      </p:sp>
      <p:sp>
        <p:nvSpPr>
          <p:cNvPr id="834563" name="Rectangle 3"/>
          <p:cNvSpPr>
            <a:spLocks noGrp="1" noChangeArrowheads="1"/>
          </p:cNvSpPr>
          <p:nvPr>
            <p:ph type="body" idx="1"/>
          </p:nvPr>
        </p:nvSpPr>
        <p:spPr>
          <a:xfrm>
            <a:off x="457200" y="1766888"/>
            <a:ext cx="7999413" cy="3741737"/>
          </a:xfrm>
        </p:spPr>
        <p:txBody>
          <a:bodyPr/>
          <a:lstStyle/>
          <a:p>
            <a:pPr>
              <a:lnSpc>
                <a:spcPct val="90000"/>
              </a:lnSpc>
              <a:spcBef>
                <a:spcPct val="40000"/>
              </a:spcBef>
            </a:pPr>
            <a:r>
              <a:rPr lang="en-US" altLang="en-US" sz="2800"/>
              <a:t>You can pass arguments to the constructor when you create an object:</a:t>
            </a:r>
            <a:br>
              <a:rPr lang="en-US" altLang="en-US" sz="2800"/>
            </a:br>
            <a:endParaRPr lang="en-US" altLang="en-US" sz="2800"/>
          </a:p>
          <a:p>
            <a:pPr lvl="1">
              <a:lnSpc>
                <a:spcPct val="90000"/>
              </a:lnSpc>
              <a:spcBef>
                <a:spcPct val="40000"/>
              </a:spcBef>
              <a:buFontTx/>
              <a:buNone/>
            </a:pPr>
            <a:r>
              <a:rPr lang="en-US" altLang="en-US" sz="2400"/>
              <a:t>	</a:t>
            </a:r>
            <a:r>
              <a:rPr lang="en-US" altLang="en-US" sz="2400">
                <a:latin typeface="Courier New" pitchFamily="112" charset="0"/>
              </a:rPr>
              <a:t>Rectangle r(10, 5);</a:t>
            </a:r>
          </a:p>
        </p:txBody>
      </p:sp>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13-</a:t>
            </a:r>
            <a:fld id="{FCBBFE5A-68B3-4090-80C2-9F6E7F0E7982}" type="slidenum">
              <a:rPr lang="en-US" altLang="en-US"/>
              <a:pPr/>
              <a:t>46</a:t>
            </a:fld>
            <a:endParaRPr lang="en-US" altLang="en-US"/>
          </a:p>
        </p:txBody>
      </p:sp>
      <p:sp>
        <p:nvSpPr>
          <p:cNvPr id="836610" name="Rectangle 2"/>
          <p:cNvSpPr>
            <a:spLocks noGrp="1" noChangeArrowheads="1"/>
          </p:cNvSpPr>
          <p:nvPr>
            <p:ph type="title"/>
          </p:nvPr>
        </p:nvSpPr>
        <p:spPr/>
        <p:txBody>
          <a:bodyPr/>
          <a:lstStyle/>
          <a:p>
            <a:r>
              <a:rPr lang="en-US" altLang="en-US"/>
              <a:t>More About Default Constructors</a:t>
            </a:r>
          </a:p>
        </p:txBody>
      </p:sp>
      <p:sp>
        <p:nvSpPr>
          <p:cNvPr id="836611" name="Rectangle 3"/>
          <p:cNvSpPr>
            <a:spLocks noGrp="1" noChangeArrowheads="1"/>
          </p:cNvSpPr>
          <p:nvPr>
            <p:ph type="body" idx="1"/>
          </p:nvPr>
        </p:nvSpPr>
        <p:spPr/>
        <p:txBody>
          <a:bodyPr/>
          <a:lstStyle/>
          <a:p>
            <a:pPr>
              <a:lnSpc>
                <a:spcPct val="90000"/>
              </a:lnSpc>
            </a:pPr>
            <a:r>
              <a:rPr lang="en-US" altLang="en-US" sz="2800"/>
              <a:t>If all of a constructor's parameters have default arguments, then it is a default constructor. For example:</a:t>
            </a:r>
            <a:br>
              <a:rPr lang="en-US" altLang="en-US" sz="2800"/>
            </a:br>
            <a:endParaRPr lang="en-US" altLang="en-US" sz="2800"/>
          </a:p>
          <a:p>
            <a:pPr lvl="1">
              <a:lnSpc>
                <a:spcPct val="90000"/>
              </a:lnSpc>
              <a:spcBef>
                <a:spcPct val="40000"/>
              </a:spcBef>
              <a:buFontTx/>
              <a:buNone/>
            </a:pPr>
            <a:r>
              <a:rPr lang="en-US" altLang="en-US" sz="2400">
                <a:latin typeface="Courier New" pitchFamily="112" charset="0"/>
              </a:rPr>
              <a:t>Rectangle(double = 0, double = 0);</a:t>
            </a:r>
            <a:br>
              <a:rPr lang="en-US" altLang="en-US" sz="2400">
                <a:latin typeface="Courier New" pitchFamily="112" charset="0"/>
              </a:rPr>
            </a:br>
            <a:endParaRPr lang="en-US" altLang="en-US" sz="2400">
              <a:latin typeface="Courier New" pitchFamily="112" charset="0"/>
            </a:endParaRPr>
          </a:p>
          <a:p>
            <a:pPr>
              <a:lnSpc>
                <a:spcPct val="90000"/>
              </a:lnSpc>
            </a:pPr>
            <a:r>
              <a:rPr lang="en-US" altLang="en-US" sz="2800"/>
              <a:t>Creating an object and passing no arguments will cause this constructor to execute:</a:t>
            </a:r>
            <a:br>
              <a:rPr lang="en-US" altLang="en-US" sz="2800"/>
            </a:br>
            <a:r>
              <a:rPr lang="en-US" altLang="en-US" sz="2800"/>
              <a:t/>
            </a:r>
            <a:br>
              <a:rPr lang="en-US" altLang="en-US" sz="2800"/>
            </a:br>
            <a:r>
              <a:rPr lang="en-US" altLang="en-US" sz="2800">
                <a:latin typeface="Courier New" pitchFamily="112" charset="0"/>
              </a:rPr>
              <a:t>Rectangle r;</a:t>
            </a:r>
          </a:p>
          <a:p>
            <a:pPr lvl="1">
              <a:lnSpc>
                <a:spcPct val="90000"/>
              </a:lnSpc>
              <a:spcBef>
                <a:spcPct val="40000"/>
              </a:spcBef>
              <a:buFontTx/>
              <a:buNone/>
            </a:pPr>
            <a:endParaRPr lang="en-US" altLang="en-US" sz="2400">
              <a:latin typeface="Courier New" pitchFamily="112" charset="0"/>
            </a:endParaRPr>
          </a:p>
        </p:txBody>
      </p:sp>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13-</a:t>
            </a:r>
            <a:fld id="{ED3003AD-92A4-4ED7-A3A0-A67E17EC18A4}" type="slidenum">
              <a:rPr lang="en-US" altLang="en-US"/>
              <a:pPr/>
              <a:t>47</a:t>
            </a:fld>
            <a:endParaRPr lang="en-US" altLang="en-US"/>
          </a:p>
        </p:txBody>
      </p:sp>
      <p:sp>
        <p:nvSpPr>
          <p:cNvPr id="837634" name="Rectangle 2"/>
          <p:cNvSpPr>
            <a:spLocks noGrp="1" noChangeArrowheads="1"/>
          </p:cNvSpPr>
          <p:nvPr>
            <p:ph type="title"/>
          </p:nvPr>
        </p:nvSpPr>
        <p:spPr/>
        <p:txBody>
          <a:bodyPr/>
          <a:lstStyle/>
          <a:p>
            <a:r>
              <a:rPr lang="en-US" altLang="en-US"/>
              <a:t>Classes with No Default Constructor</a:t>
            </a:r>
          </a:p>
        </p:txBody>
      </p:sp>
      <p:sp>
        <p:nvSpPr>
          <p:cNvPr id="837635" name="Rectangle 3"/>
          <p:cNvSpPr>
            <a:spLocks noGrp="1" noChangeArrowheads="1"/>
          </p:cNvSpPr>
          <p:nvPr>
            <p:ph type="body" idx="1"/>
          </p:nvPr>
        </p:nvSpPr>
        <p:spPr/>
        <p:txBody>
          <a:bodyPr/>
          <a:lstStyle/>
          <a:p>
            <a:r>
              <a:rPr lang="en-US" altLang="en-US"/>
              <a:t>When all of a class's constructors require arguments, then the class has NO default constructor.</a:t>
            </a:r>
            <a:br>
              <a:rPr lang="en-US" altLang="en-US"/>
            </a:br>
            <a:endParaRPr lang="en-US" altLang="en-US"/>
          </a:p>
          <a:p>
            <a:r>
              <a:rPr lang="en-US" altLang="en-US"/>
              <a:t>When this is the case, you must pass the required arguments to the constructor when creating an object.</a:t>
            </a:r>
          </a:p>
        </p:txBody>
      </p:sp>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4" name="Rectangle 2"/>
          <p:cNvSpPr>
            <a:spLocks noChangeArrowheads="1"/>
          </p:cNvSpPr>
          <p:nvPr>
            <p:ph type="subTitle" idx="1"/>
          </p:nvPr>
        </p:nvSpPr>
        <p:spPr bwMode="auto">
          <a:xfrm>
            <a:off x="1371600" y="3886200"/>
            <a:ext cx="6400800" cy="1752600"/>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a:buFont typeface="Times" pitchFamily="112" charset="0"/>
              <a:buNone/>
            </a:pPr>
            <a:r>
              <a:rPr lang="en-US" altLang="en-US" sz="2400" b="1"/>
              <a:t>Destructors</a:t>
            </a:r>
          </a:p>
        </p:txBody>
      </p:sp>
      <p:sp>
        <p:nvSpPr>
          <p:cNvPr id="878596" name="Rectangle 4"/>
          <p:cNvSpPr>
            <a:spLocks noChangeArrowheads="1"/>
          </p:cNvSpPr>
          <p:nvPr/>
        </p:nvSpPr>
        <p:spPr bwMode="auto">
          <a:xfrm>
            <a:off x="685800" y="22860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altLang="en-US" sz="8000">
                <a:solidFill>
                  <a:srgbClr val="559E97"/>
                </a:solidFill>
                <a:ea typeface="ＭＳ Ｐゴシック" pitchFamily="112" charset="-128"/>
              </a:rPr>
              <a:t>13.9</a:t>
            </a:r>
          </a:p>
        </p:txBody>
      </p:sp>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13-</a:t>
            </a:r>
            <a:fld id="{AB61C3E6-2DB3-4EF5-BBC1-96ECF103ED9A}" type="slidenum">
              <a:rPr lang="en-US" altLang="en-US"/>
              <a:pPr/>
              <a:t>49</a:t>
            </a:fld>
            <a:endParaRPr lang="en-US" altLang="en-US"/>
          </a:p>
        </p:txBody>
      </p:sp>
      <p:sp>
        <p:nvSpPr>
          <p:cNvPr id="838658" name="Rectangle 2"/>
          <p:cNvSpPr>
            <a:spLocks noGrp="1" noChangeArrowheads="1"/>
          </p:cNvSpPr>
          <p:nvPr>
            <p:ph type="title"/>
          </p:nvPr>
        </p:nvSpPr>
        <p:spPr/>
        <p:txBody>
          <a:bodyPr/>
          <a:lstStyle/>
          <a:p>
            <a:r>
              <a:rPr lang="en-US" altLang="en-US"/>
              <a:t>Destructors</a:t>
            </a:r>
          </a:p>
        </p:txBody>
      </p:sp>
      <p:sp>
        <p:nvSpPr>
          <p:cNvPr id="838659" name="Rectangle 3"/>
          <p:cNvSpPr>
            <a:spLocks noGrp="1" noChangeArrowheads="1"/>
          </p:cNvSpPr>
          <p:nvPr>
            <p:ph type="body" idx="1"/>
          </p:nvPr>
        </p:nvSpPr>
        <p:spPr/>
        <p:txBody>
          <a:bodyPr/>
          <a:lstStyle/>
          <a:p>
            <a:pPr>
              <a:lnSpc>
                <a:spcPct val="85000"/>
              </a:lnSpc>
            </a:pPr>
            <a:r>
              <a:rPr lang="en-US" altLang="en-US" sz="2800"/>
              <a:t>Member function automatically called when an object is destroyed</a:t>
            </a:r>
          </a:p>
          <a:p>
            <a:pPr>
              <a:lnSpc>
                <a:spcPct val="85000"/>
              </a:lnSpc>
            </a:pPr>
            <a:r>
              <a:rPr lang="en-US" altLang="en-US" sz="2800"/>
              <a:t>Destructor name is </a:t>
            </a:r>
            <a:r>
              <a:rPr lang="en-US" altLang="en-US" sz="2800">
                <a:latin typeface="Courier New" pitchFamily="112" charset="0"/>
              </a:rPr>
              <a:t>~</a:t>
            </a:r>
            <a:r>
              <a:rPr lang="en-US" altLang="en-US" sz="2800"/>
              <a:t>classname, </a:t>
            </a:r>
            <a:r>
              <a:rPr lang="en-US" altLang="en-US" sz="2800" i="1"/>
              <a:t>e.g.</a:t>
            </a:r>
            <a:r>
              <a:rPr lang="en-US" altLang="en-US" sz="2800"/>
              <a:t>, </a:t>
            </a:r>
            <a:r>
              <a:rPr lang="en-US" altLang="en-US" sz="2800">
                <a:latin typeface="Courier New" pitchFamily="112" charset="0"/>
              </a:rPr>
              <a:t>~Rectangle</a:t>
            </a:r>
            <a:endParaRPr lang="en-US" altLang="en-US" sz="2800"/>
          </a:p>
          <a:p>
            <a:pPr>
              <a:lnSpc>
                <a:spcPct val="85000"/>
              </a:lnSpc>
            </a:pPr>
            <a:r>
              <a:rPr lang="en-US" altLang="en-US" sz="2800"/>
              <a:t>Has no return type; takes no arguments</a:t>
            </a:r>
          </a:p>
          <a:p>
            <a:pPr>
              <a:lnSpc>
                <a:spcPct val="85000"/>
              </a:lnSpc>
            </a:pPr>
            <a:r>
              <a:rPr lang="en-US" altLang="en-US" sz="2800"/>
              <a:t>Only one destructor per class, </a:t>
            </a:r>
            <a:r>
              <a:rPr lang="en-US" altLang="en-US" sz="2800" i="1"/>
              <a:t>i.e.</a:t>
            </a:r>
            <a:r>
              <a:rPr lang="en-US" altLang="en-US" sz="2800"/>
              <a:t>, it cannot be overloaded</a:t>
            </a:r>
          </a:p>
          <a:p>
            <a:pPr>
              <a:lnSpc>
                <a:spcPct val="85000"/>
              </a:lnSpc>
            </a:pPr>
            <a:r>
              <a:rPr lang="en-US" altLang="en-US" sz="2800"/>
              <a:t>If constructor allocates dynamic memory, destructor should release it </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13-</a:t>
            </a:r>
            <a:fld id="{344D0C0F-759C-4EB7-9AD2-6BDB965022EA}" type="slidenum">
              <a:rPr lang="en-US" altLang="en-US"/>
              <a:pPr/>
              <a:t>5</a:t>
            </a:fld>
            <a:endParaRPr lang="en-US" altLang="en-US"/>
          </a:p>
        </p:txBody>
      </p:sp>
      <p:sp>
        <p:nvSpPr>
          <p:cNvPr id="782338" name="Rectangle 2"/>
          <p:cNvSpPr>
            <a:spLocks noGrp="1" noChangeArrowheads="1"/>
          </p:cNvSpPr>
          <p:nvPr>
            <p:ph type="title"/>
          </p:nvPr>
        </p:nvSpPr>
        <p:spPr/>
        <p:txBody>
          <a:bodyPr/>
          <a:lstStyle/>
          <a:p>
            <a:r>
              <a:rPr lang="en-US" altLang="en-US"/>
              <a:t>Object-Oriented Programming</a:t>
            </a:r>
            <a:br>
              <a:rPr lang="en-US" altLang="en-US"/>
            </a:br>
            <a:r>
              <a:rPr lang="en-US" altLang="en-US"/>
              <a:t>Terminology</a:t>
            </a:r>
          </a:p>
        </p:txBody>
      </p:sp>
      <p:sp>
        <p:nvSpPr>
          <p:cNvPr id="782339" name="Rectangle 3"/>
          <p:cNvSpPr>
            <a:spLocks noGrp="1" noChangeArrowheads="1"/>
          </p:cNvSpPr>
          <p:nvPr>
            <p:ph type="body" idx="1"/>
          </p:nvPr>
        </p:nvSpPr>
        <p:spPr/>
        <p:txBody>
          <a:bodyPr/>
          <a:lstStyle/>
          <a:p>
            <a:pPr>
              <a:spcBef>
                <a:spcPct val="60000"/>
              </a:spcBef>
            </a:pPr>
            <a:r>
              <a:rPr lang="en-US" altLang="en-US" u="sng"/>
              <a:t>class</a:t>
            </a:r>
            <a:r>
              <a:rPr lang="en-US" altLang="en-US"/>
              <a:t>: like a </a:t>
            </a:r>
            <a:r>
              <a:rPr lang="en-US" altLang="en-US">
                <a:latin typeface="Courier New" pitchFamily="112" charset="0"/>
              </a:rPr>
              <a:t>struct</a:t>
            </a:r>
            <a:r>
              <a:rPr lang="en-US" altLang="en-US"/>
              <a:t> (allows bundling of related variables),  but variables and functions in the class can have different properties than in a </a:t>
            </a:r>
            <a:r>
              <a:rPr lang="en-US" altLang="en-US">
                <a:latin typeface="Courier New" pitchFamily="112" charset="0"/>
              </a:rPr>
              <a:t>struct</a:t>
            </a:r>
            <a:endParaRPr lang="en-US" altLang="en-US"/>
          </a:p>
          <a:p>
            <a:pPr>
              <a:spcBef>
                <a:spcPct val="60000"/>
              </a:spcBef>
            </a:pPr>
            <a:r>
              <a:rPr lang="en-US" altLang="en-US" u="sng"/>
              <a:t>object</a:t>
            </a:r>
            <a:r>
              <a:rPr lang="en-US" altLang="en-US"/>
              <a:t>: an instance of a </a:t>
            </a:r>
            <a:r>
              <a:rPr lang="en-US" altLang="en-US">
                <a:latin typeface="Courier New" pitchFamily="112" charset="0"/>
              </a:rPr>
              <a:t>class</a:t>
            </a:r>
            <a:r>
              <a:rPr lang="en-US" altLang="en-US"/>
              <a:t>, in the same way that a variable can be an instance of a </a:t>
            </a:r>
            <a:r>
              <a:rPr lang="en-US" altLang="en-US">
                <a:latin typeface="Courier New" pitchFamily="112" charset="0"/>
              </a:rPr>
              <a:t>struct</a:t>
            </a:r>
            <a:endParaRPr lang="en-US" altLang="en-US"/>
          </a:p>
        </p:txBody>
      </p:sp>
    </p:spTree>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0"/>
          </p:nvPr>
        </p:nvSpPr>
        <p:spPr/>
        <p:txBody>
          <a:bodyPr/>
          <a:lstStyle/>
          <a:p>
            <a:r>
              <a:rPr lang="en-US" altLang="en-US"/>
              <a:t>13-</a:t>
            </a:r>
            <a:fld id="{8E2D1AFF-ABEE-4C0D-808F-1746D68C3827}" type="slidenum">
              <a:rPr lang="en-US" altLang="en-US"/>
              <a:pPr/>
              <a:t>50</a:t>
            </a:fld>
            <a:endParaRPr lang="en-US" altLang="en-US"/>
          </a:p>
        </p:txBody>
      </p:sp>
      <p:pic>
        <p:nvPicPr>
          <p:cNvPr id="8407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038" y="1612900"/>
            <a:ext cx="7980362" cy="372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ltLang="en-US"/>
              <a:t>13-</a:t>
            </a:r>
            <a:fld id="{C682D7AC-968A-4481-9BA1-C4328C189CB4}" type="slidenum">
              <a:rPr lang="en-US" altLang="en-US"/>
              <a:pPr/>
              <a:t>51</a:t>
            </a:fld>
            <a:endParaRPr lang="en-US" altLang="en-US"/>
          </a:p>
        </p:txBody>
      </p:sp>
      <p:pic>
        <p:nvPicPr>
          <p:cNvPr id="8417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00200"/>
            <a:ext cx="5334000" cy="461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1731" name="Rectangle 3"/>
          <p:cNvSpPr>
            <a:spLocks noChangeArrowheads="1"/>
          </p:cNvSpPr>
          <p:nvPr/>
        </p:nvSpPr>
        <p:spPr bwMode="auto">
          <a:xfrm>
            <a:off x="304800" y="152400"/>
            <a:ext cx="7743825" cy="99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en-US" altLang="en-US" sz="3200">
                <a:solidFill>
                  <a:srgbClr val="603A2F"/>
                </a:solidFill>
              </a:rPr>
              <a:t>Contents of </a:t>
            </a:r>
            <a:r>
              <a:rPr lang="en-US" altLang="en-US" sz="3200">
                <a:solidFill>
                  <a:srgbClr val="603A2F"/>
                </a:solidFill>
                <a:latin typeface="Courier New" pitchFamily="112" charset="0"/>
              </a:rPr>
              <a:t>InventoryItem.h</a:t>
            </a:r>
            <a:r>
              <a:rPr lang="en-US" altLang="en-US" sz="3200">
                <a:solidFill>
                  <a:srgbClr val="603A2F"/>
                </a:solidFill>
              </a:rPr>
              <a:t> Version1 (Continued)</a:t>
            </a:r>
          </a:p>
        </p:txBody>
      </p:sp>
    </p:spTree>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0"/>
          </p:nvPr>
        </p:nvSpPr>
        <p:spPr/>
        <p:txBody>
          <a:bodyPr/>
          <a:lstStyle/>
          <a:p>
            <a:r>
              <a:rPr lang="en-US" altLang="en-US"/>
              <a:t>13-</a:t>
            </a:r>
            <a:fld id="{80EB3D18-66C9-43E2-8C30-D09A115E9A36}" type="slidenum">
              <a:rPr lang="en-US" altLang="en-US"/>
              <a:pPr/>
              <a:t>52</a:t>
            </a:fld>
            <a:endParaRPr lang="en-US" altLang="en-US"/>
          </a:p>
        </p:txBody>
      </p:sp>
      <p:pic>
        <p:nvPicPr>
          <p:cNvPr id="8427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38" y="1703388"/>
            <a:ext cx="8120062" cy="424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0"/>
          </p:nvPr>
        </p:nvSpPr>
        <p:spPr/>
        <p:txBody>
          <a:bodyPr/>
          <a:lstStyle/>
          <a:p>
            <a:r>
              <a:rPr lang="en-US" altLang="en-US"/>
              <a:t>13-</a:t>
            </a:r>
            <a:fld id="{017FA4CF-E7EE-4492-96E7-045C716B9A04}" type="slidenum">
              <a:rPr lang="en-US" altLang="en-US"/>
              <a:pPr/>
              <a:t>53</a:t>
            </a:fld>
            <a:endParaRPr lang="en-US" altLang="en-US"/>
          </a:p>
        </p:txBody>
      </p:sp>
      <p:pic>
        <p:nvPicPr>
          <p:cNvPr id="8437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71625"/>
            <a:ext cx="8305800" cy="3224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13-</a:t>
            </a:r>
            <a:fld id="{FC6840C4-6FB0-4B0C-967B-C2D7A521DA6F}" type="slidenum">
              <a:rPr lang="en-US" altLang="en-US"/>
              <a:pPr/>
              <a:t>54</a:t>
            </a:fld>
            <a:endParaRPr lang="en-US" altLang="en-US"/>
          </a:p>
        </p:txBody>
      </p:sp>
      <p:sp>
        <p:nvSpPr>
          <p:cNvPr id="844802" name="Rectangle 2"/>
          <p:cNvSpPr>
            <a:spLocks noGrp="1" noChangeArrowheads="1"/>
          </p:cNvSpPr>
          <p:nvPr>
            <p:ph type="title"/>
          </p:nvPr>
        </p:nvSpPr>
        <p:spPr/>
        <p:txBody>
          <a:bodyPr/>
          <a:lstStyle/>
          <a:p>
            <a:r>
              <a:rPr lang="en-US" altLang="en-US"/>
              <a:t>Constructors, Destructors, and Dynamically Allocated Objects</a:t>
            </a:r>
          </a:p>
        </p:txBody>
      </p:sp>
      <p:sp>
        <p:nvSpPr>
          <p:cNvPr id="844803" name="Rectangle 3"/>
          <p:cNvSpPr>
            <a:spLocks noGrp="1" noChangeArrowheads="1"/>
          </p:cNvSpPr>
          <p:nvPr>
            <p:ph type="body" idx="1"/>
          </p:nvPr>
        </p:nvSpPr>
        <p:spPr>
          <a:xfrm>
            <a:off x="457200" y="1676400"/>
            <a:ext cx="8305800" cy="4114800"/>
          </a:xfrm>
        </p:spPr>
        <p:txBody>
          <a:bodyPr/>
          <a:lstStyle/>
          <a:p>
            <a:pPr>
              <a:lnSpc>
                <a:spcPct val="90000"/>
              </a:lnSpc>
            </a:pPr>
            <a:r>
              <a:rPr lang="en-US" altLang="en-US" sz="2800"/>
              <a:t>When an object is dynamically allocated with the new operator, its constructor executes:</a:t>
            </a:r>
            <a:br>
              <a:rPr lang="en-US" altLang="en-US" sz="2800"/>
            </a:br>
            <a:r>
              <a:rPr lang="en-US" altLang="en-US" sz="2800"/>
              <a:t/>
            </a:r>
            <a:br>
              <a:rPr lang="en-US" altLang="en-US" sz="2800"/>
            </a:br>
            <a:r>
              <a:rPr lang="en-US" altLang="en-US" sz="2400">
                <a:latin typeface="Courier New" pitchFamily="112" charset="0"/>
              </a:rPr>
              <a:t>Rectangle *r = new Rectangle(10, 20);</a:t>
            </a:r>
            <a:r>
              <a:rPr lang="en-US" altLang="en-US" sz="2400"/>
              <a:t/>
            </a:r>
            <a:br>
              <a:rPr lang="en-US" altLang="en-US" sz="2400"/>
            </a:br>
            <a:endParaRPr lang="en-US" altLang="en-US" sz="2400"/>
          </a:p>
          <a:p>
            <a:pPr>
              <a:lnSpc>
                <a:spcPct val="90000"/>
              </a:lnSpc>
            </a:pPr>
            <a:r>
              <a:rPr lang="en-US" altLang="en-US" sz="2800"/>
              <a:t>When the object is destroyed, its destructor executes:</a:t>
            </a:r>
            <a:br>
              <a:rPr lang="en-US" altLang="en-US" sz="2800"/>
            </a:br>
            <a:r>
              <a:rPr lang="en-US" altLang="en-US" sz="2800"/>
              <a:t/>
            </a:r>
            <a:br>
              <a:rPr lang="en-US" altLang="en-US" sz="2800"/>
            </a:br>
            <a:r>
              <a:rPr lang="en-US" altLang="en-US" sz="2400">
                <a:latin typeface="Courier New" pitchFamily="112" charset="0"/>
              </a:rPr>
              <a:t>delete r;</a:t>
            </a:r>
          </a:p>
        </p:txBody>
      </p:sp>
    </p:spTree>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620" name="Oval 4"/>
          <p:cNvSpPr>
            <a:spLocks noChangeAspect="1" noChangeArrowheads="1"/>
          </p:cNvSpPr>
          <p:nvPr/>
        </p:nvSpPr>
        <p:spPr bwMode="auto">
          <a:xfrm>
            <a:off x="554038" y="1427163"/>
            <a:ext cx="2624137" cy="2646362"/>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6000"/>
          </a:p>
        </p:txBody>
      </p:sp>
      <p:sp>
        <p:nvSpPr>
          <p:cNvPr id="879618" name="Rectangle 2"/>
          <p:cNvSpPr>
            <a:spLocks noChangeArrowheads="1"/>
          </p:cNvSpPr>
          <p:nvPr>
            <p:ph type="subTitle" idx="1"/>
          </p:nvPr>
        </p:nvSpPr>
        <p:spPr bwMode="auto">
          <a:xfrm>
            <a:off x="1371600" y="3886200"/>
            <a:ext cx="6400800" cy="1752600"/>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a:buFont typeface="Times" pitchFamily="112" charset="0"/>
              <a:buNone/>
            </a:pPr>
            <a:r>
              <a:rPr lang="en-US" altLang="en-US" sz="2400" b="1"/>
              <a:t>Overloading Constructors</a:t>
            </a:r>
          </a:p>
        </p:txBody>
      </p:sp>
      <p:sp>
        <p:nvSpPr>
          <p:cNvPr id="879621" name="Rectangle 5"/>
          <p:cNvSpPr>
            <a:spLocks noChangeArrowheads="1"/>
          </p:cNvSpPr>
          <p:nvPr/>
        </p:nvSpPr>
        <p:spPr bwMode="auto">
          <a:xfrm>
            <a:off x="685800" y="22860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altLang="en-US" sz="8000">
                <a:solidFill>
                  <a:srgbClr val="559E97"/>
                </a:solidFill>
                <a:ea typeface="ＭＳ Ｐゴシック" pitchFamily="112" charset="-128"/>
              </a:rPr>
              <a:t>13.10</a:t>
            </a:r>
          </a:p>
        </p:txBody>
      </p:sp>
    </p:spTree>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13-</a:t>
            </a:r>
            <a:fld id="{29CB6CEA-CFBB-4D41-88A6-5229AD196EC8}" type="slidenum">
              <a:rPr lang="en-US" altLang="en-US"/>
              <a:pPr/>
              <a:t>56</a:t>
            </a:fld>
            <a:endParaRPr lang="en-US" altLang="en-US"/>
          </a:p>
        </p:txBody>
      </p:sp>
      <p:sp>
        <p:nvSpPr>
          <p:cNvPr id="845826" name="Rectangle 2"/>
          <p:cNvSpPr>
            <a:spLocks noGrp="1" noChangeArrowheads="1"/>
          </p:cNvSpPr>
          <p:nvPr>
            <p:ph type="title"/>
          </p:nvPr>
        </p:nvSpPr>
        <p:spPr/>
        <p:txBody>
          <a:bodyPr/>
          <a:lstStyle/>
          <a:p>
            <a:r>
              <a:rPr lang="en-US" altLang="en-US"/>
              <a:t>Overloading Constructors</a:t>
            </a:r>
          </a:p>
        </p:txBody>
      </p:sp>
      <p:sp>
        <p:nvSpPr>
          <p:cNvPr id="845827" name="Rectangle 3"/>
          <p:cNvSpPr>
            <a:spLocks noGrp="1" noChangeArrowheads="1"/>
          </p:cNvSpPr>
          <p:nvPr>
            <p:ph type="body" idx="1"/>
          </p:nvPr>
        </p:nvSpPr>
        <p:spPr/>
        <p:txBody>
          <a:bodyPr/>
          <a:lstStyle/>
          <a:p>
            <a:pPr>
              <a:lnSpc>
                <a:spcPct val="105000"/>
              </a:lnSpc>
            </a:pPr>
            <a:r>
              <a:rPr lang="en-US" altLang="en-US" sz="2800"/>
              <a:t>A class can have more than one constructor</a:t>
            </a:r>
            <a:br>
              <a:rPr lang="en-US" altLang="en-US" sz="2800"/>
            </a:br>
            <a:endParaRPr lang="en-US" altLang="en-US" sz="2800"/>
          </a:p>
          <a:p>
            <a:pPr>
              <a:lnSpc>
                <a:spcPct val="105000"/>
              </a:lnSpc>
            </a:pPr>
            <a:r>
              <a:rPr lang="en-US" altLang="en-US" sz="2800"/>
              <a:t>Overloaded constructors in a class must have different parameter lists:</a:t>
            </a:r>
          </a:p>
          <a:p>
            <a:pPr lvl="1">
              <a:lnSpc>
                <a:spcPct val="105000"/>
              </a:lnSpc>
              <a:buFontTx/>
              <a:buNone/>
            </a:pPr>
            <a:r>
              <a:rPr lang="en-US" altLang="en-US" sz="2400"/>
              <a:t>	</a:t>
            </a:r>
            <a:r>
              <a:rPr lang="en-US" altLang="en-US" sz="2400">
                <a:latin typeface="Courier New" pitchFamily="112" charset="0"/>
              </a:rPr>
              <a:t>Rectangle();</a:t>
            </a:r>
            <a:br>
              <a:rPr lang="en-US" altLang="en-US" sz="2400">
                <a:latin typeface="Courier New" pitchFamily="112" charset="0"/>
              </a:rPr>
            </a:br>
            <a:r>
              <a:rPr lang="en-US" altLang="en-US" sz="2400">
                <a:latin typeface="Courier New" pitchFamily="112" charset="0"/>
              </a:rPr>
              <a:t>Rectangle(double);</a:t>
            </a:r>
          </a:p>
          <a:p>
            <a:pPr lvl="1">
              <a:lnSpc>
                <a:spcPct val="105000"/>
              </a:lnSpc>
              <a:buFontTx/>
              <a:buNone/>
            </a:pPr>
            <a:r>
              <a:rPr lang="en-US" altLang="en-US" sz="2400">
                <a:latin typeface="Courier New" pitchFamily="112" charset="0"/>
              </a:rPr>
              <a:t>	Rectangle(double, double);</a:t>
            </a:r>
            <a:endParaRPr lang="en-US" altLang="en-US" sz="2400"/>
          </a:p>
        </p:txBody>
      </p:sp>
    </p:spTree>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ltLang="en-US"/>
              <a:t>13-</a:t>
            </a:r>
            <a:fld id="{C0265D01-10C2-4FD6-B309-7150A876C13C}" type="slidenum">
              <a:rPr lang="en-US" altLang="en-US"/>
              <a:pPr/>
              <a:t>57</a:t>
            </a:fld>
            <a:endParaRPr lang="en-US" altLang="en-US"/>
          </a:p>
        </p:txBody>
      </p:sp>
      <p:sp>
        <p:nvSpPr>
          <p:cNvPr id="847874" name="Rectangle 2"/>
          <p:cNvSpPr>
            <a:spLocks noGrp="1" noChangeArrowheads="1"/>
          </p:cNvSpPr>
          <p:nvPr>
            <p:ph type="title"/>
          </p:nvPr>
        </p:nvSpPr>
        <p:spPr>
          <a:xfrm>
            <a:off x="457200" y="304800"/>
            <a:ext cx="7620000" cy="792163"/>
          </a:xfrm>
        </p:spPr>
        <p:txBody>
          <a:bodyPr/>
          <a:lstStyle/>
          <a:p>
            <a:r>
              <a:rPr lang="en-US" altLang="en-US"/>
              <a:t>From </a:t>
            </a:r>
            <a:r>
              <a:rPr lang="en-US" altLang="en-US" b="0">
                <a:latin typeface="Courier New" pitchFamily="112" charset="0"/>
              </a:rPr>
              <a:t>InventoryItem.h</a:t>
            </a:r>
            <a:r>
              <a:rPr lang="en-US" altLang="en-US"/>
              <a:t>             (Version 2)</a:t>
            </a:r>
          </a:p>
        </p:txBody>
      </p:sp>
      <p:pic>
        <p:nvPicPr>
          <p:cNvPr id="8478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114550"/>
            <a:ext cx="8229600" cy="262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ltLang="en-US"/>
              <a:t>13-</a:t>
            </a:r>
            <a:fld id="{C04C2CF3-1ED0-4237-8380-9C18E9EE443E}" type="slidenum">
              <a:rPr lang="en-US" altLang="en-US"/>
              <a:pPr/>
              <a:t>58</a:t>
            </a:fld>
            <a:endParaRPr lang="en-US" altLang="en-US"/>
          </a:p>
        </p:txBody>
      </p:sp>
      <p:sp>
        <p:nvSpPr>
          <p:cNvPr id="848898" name="Rectangle 2"/>
          <p:cNvSpPr>
            <a:spLocks noGrp="1" noChangeArrowheads="1"/>
          </p:cNvSpPr>
          <p:nvPr>
            <p:ph type="title"/>
          </p:nvPr>
        </p:nvSpPr>
        <p:spPr>
          <a:xfrm>
            <a:off x="457200" y="304800"/>
            <a:ext cx="7620000" cy="792163"/>
          </a:xfrm>
        </p:spPr>
        <p:txBody>
          <a:bodyPr/>
          <a:lstStyle/>
          <a:p>
            <a:r>
              <a:rPr lang="en-US" altLang="en-US"/>
              <a:t>From </a:t>
            </a:r>
            <a:r>
              <a:rPr lang="en-US" altLang="en-US" b="0">
                <a:latin typeface="Courier New" pitchFamily="112" charset="0"/>
              </a:rPr>
              <a:t>InventoryItem.h</a:t>
            </a:r>
            <a:r>
              <a:rPr lang="en-US" altLang="en-US"/>
              <a:t>                (Version 2)</a:t>
            </a:r>
          </a:p>
        </p:txBody>
      </p:sp>
      <p:pic>
        <p:nvPicPr>
          <p:cNvPr id="8488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149475"/>
            <a:ext cx="8229600" cy="287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10"/>
          </p:nvPr>
        </p:nvSpPr>
        <p:spPr/>
        <p:txBody>
          <a:bodyPr/>
          <a:lstStyle/>
          <a:p>
            <a:r>
              <a:rPr lang="en-US" altLang="en-US"/>
              <a:t>13-</a:t>
            </a:r>
            <a:fld id="{B8F07ADE-45D0-4434-BA2B-9022E3F530EB}" type="slidenum">
              <a:rPr lang="en-US" altLang="en-US"/>
              <a:pPr/>
              <a:t>59</a:t>
            </a:fld>
            <a:endParaRPr lang="en-US" altLang="en-US"/>
          </a:p>
        </p:txBody>
      </p:sp>
      <p:sp>
        <p:nvSpPr>
          <p:cNvPr id="849922" name="Rectangle 2"/>
          <p:cNvSpPr>
            <a:spLocks noGrp="1" noChangeArrowheads="1"/>
          </p:cNvSpPr>
          <p:nvPr>
            <p:ph type="title"/>
          </p:nvPr>
        </p:nvSpPr>
        <p:spPr>
          <a:xfrm>
            <a:off x="457200" y="304800"/>
            <a:ext cx="7620000" cy="792163"/>
          </a:xfrm>
        </p:spPr>
        <p:txBody>
          <a:bodyPr/>
          <a:lstStyle/>
          <a:p>
            <a:r>
              <a:rPr lang="en-US" altLang="en-US"/>
              <a:t>From </a:t>
            </a:r>
            <a:r>
              <a:rPr lang="en-US" altLang="en-US" b="0">
                <a:latin typeface="Courier New" pitchFamily="112" charset="0"/>
              </a:rPr>
              <a:t>InventoryItem.h</a:t>
            </a:r>
            <a:r>
              <a:rPr lang="en-US" altLang="en-US"/>
              <a:t>            (Version 2)</a:t>
            </a:r>
          </a:p>
        </p:txBody>
      </p:sp>
      <p:grpSp>
        <p:nvGrpSpPr>
          <p:cNvPr id="849923" name="Group 3"/>
          <p:cNvGrpSpPr>
            <a:grpSpLocks/>
          </p:cNvGrpSpPr>
          <p:nvPr/>
        </p:nvGrpSpPr>
        <p:grpSpPr bwMode="auto">
          <a:xfrm>
            <a:off x="381000" y="2209800"/>
            <a:ext cx="8229600" cy="2887663"/>
            <a:chOff x="1257" y="1752"/>
            <a:chExt cx="3246" cy="1170"/>
          </a:xfrm>
        </p:grpSpPr>
        <p:pic>
          <p:nvPicPr>
            <p:cNvPr id="8499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 y="1752"/>
              <a:ext cx="3246"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99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 y="2592"/>
              <a:ext cx="291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ltLang="en-US"/>
              <a:t>13-</a:t>
            </a:r>
            <a:fld id="{5464C278-5F28-4B8E-A679-2C6E617724D4}" type="slidenum">
              <a:rPr lang="en-US" altLang="en-US"/>
              <a:pPr/>
              <a:t>6</a:t>
            </a:fld>
            <a:endParaRPr lang="en-US" altLang="en-US"/>
          </a:p>
        </p:txBody>
      </p:sp>
      <p:pic>
        <p:nvPicPr>
          <p:cNvPr id="784386" name="Picture 2" descr="1303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609850"/>
            <a:ext cx="4343400" cy="3421063"/>
          </a:xfrm>
          <a:prstGeom prst="rect">
            <a:avLst/>
          </a:prstGeom>
          <a:noFill/>
          <a:extLst>
            <a:ext uri="{909E8E84-426E-40DD-AFC4-6F175D3DCCD1}">
              <a14:hiddenFill xmlns:a14="http://schemas.microsoft.com/office/drawing/2010/main">
                <a:solidFill>
                  <a:srgbClr val="FFFFFF"/>
                </a:solidFill>
              </a14:hiddenFill>
            </a:ext>
          </a:extLst>
        </p:spPr>
      </p:pic>
      <p:sp>
        <p:nvSpPr>
          <p:cNvPr id="784387" name="Rectangle 3"/>
          <p:cNvSpPr>
            <a:spLocks noGrp="1" noChangeArrowheads="1"/>
          </p:cNvSpPr>
          <p:nvPr>
            <p:ph type="title"/>
          </p:nvPr>
        </p:nvSpPr>
        <p:spPr>
          <a:xfrm>
            <a:off x="304800" y="152400"/>
            <a:ext cx="8229600" cy="1143000"/>
          </a:xfrm>
        </p:spPr>
        <p:txBody>
          <a:bodyPr/>
          <a:lstStyle/>
          <a:p>
            <a:r>
              <a:rPr lang="en-US" altLang="en-US"/>
              <a:t>Classes and Objects</a:t>
            </a:r>
          </a:p>
        </p:txBody>
      </p:sp>
      <p:sp>
        <p:nvSpPr>
          <p:cNvPr id="784388" name="Rectangle 4"/>
          <p:cNvSpPr>
            <a:spLocks noGrp="1" noChangeArrowheads="1"/>
          </p:cNvSpPr>
          <p:nvPr>
            <p:ph type="body" idx="1"/>
          </p:nvPr>
        </p:nvSpPr>
        <p:spPr>
          <a:xfrm>
            <a:off x="304800" y="1417638"/>
            <a:ext cx="8229600" cy="4525962"/>
          </a:xfrm>
        </p:spPr>
        <p:txBody>
          <a:bodyPr/>
          <a:lstStyle/>
          <a:p>
            <a:r>
              <a:rPr lang="en-US" altLang="en-US"/>
              <a:t>A Class is like a blueprint and objects are like houses built from the blueprint</a:t>
            </a:r>
          </a:p>
        </p:txBody>
      </p:sp>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13-</a:t>
            </a:r>
            <a:fld id="{249577C9-8DB0-4AFE-9139-72F7181F4065}" type="slidenum">
              <a:rPr lang="en-US" altLang="en-US"/>
              <a:pPr/>
              <a:t>60</a:t>
            </a:fld>
            <a:endParaRPr lang="en-US" altLang="en-US"/>
          </a:p>
        </p:txBody>
      </p:sp>
      <p:sp>
        <p:nvSpPr>
          <p:cNvPr id="850946" name="Rectangle 2"/>
          <p:cNvSpPr>
            <a:spLocks noGrp="1" noChangeArrowheads="1"/>
          </p:cNvSpPr>
          <p:nvPr>
            <p:ph type="title"/>
          </p:nvPr>
        </p:nvSpPr>
        <p:spPr>
          <a:xfrm>
            <a:off x="304800" y="152400"/>
            <a:ext cx="8305800" cy="1143000"/>
          </a:xfrm>
        </p:spPr>
        <p:txBody>
          <a:bodyPr/>
          <a:lstStyle/>
          <a:p>
            <a:r>
              <a:rPr lang="en-US" altLang="en-US"/>
              <a:t>Only One Default Constructor                     and One Destructor</a:t>
            </a:r>
          </a:p>
        </p:txBody>
      </p:sp>
      <p:sp>
        <p:nvSpPr>
          <p:cNvPr id="850947" name="Rectangle 3"/>
          <p:cNvSpPr>
            <a:spLocks noGrp="1" noChangeArrowheads="1"/>
          </p:cNvSpPr>
          <p:nvPr>
            <p:ph type="body" idx="1"/>
          </p:nvPr>
        </p:nvSpPr>
        <p:spPr>
          <a:xfrm>
            <a:off x="304800" y="1676400"/>
            <a:ext cx="8229600" cy="4525963"/>
          </a:xfrm>
        </p:spPr>
        <p:txBody>
          <a:bodyPr/>
          <a:lstStyle/>
          <a:p>
            <a:pPr>
              <a:spcBef>
                <a:spcPct val="30000"/>
              </a:spcBef>
            </a:pPr>
            <a:r>
              <a:rPr lang="en-US" altLang="en-US" sz="2800"/>
              <a:t>Do not provide more than one default constructor for a class: one that takes no arguments and one that has default arguments for all parameters</a:t>
            </a:r>
          </a:p>
          <a:p>
            <a:pPr lvl="1">
              <a:spcBef>
                <a:spcPct val="30000"/>
              </a:spcBef>
              <a:buClr>
                <a:srgbClr val="3333CC"/>
              </a:buClr>
              <a:buFontTx/>
              <a:buNone/>
            </a:pPr>
            <a:r>
              <a:rPr lang="en-US" altLang="en-US" sz="2400"/>
              <a:t>	</a:t>
            </a:r>
            <a:r>
              <a:rPr lang="en-US" altLang="en-US" sz="2400">
                <a:latin typeface="Courier New" pitchFamily="112" charset="0"/>
              </a:rPr>
              <a:t>Square();</a:t>
            </a:r>
          </a:p>
          <a:p>
            <a:pPr lvl="1">
              <a:spcBef>
                <a:spcPct val="30000"/>
              </a:spcBef>
              <a:buClr>
                <a:srgbClr val="3333CC"/>
              </a:buClr>
              <a:buFontTx/>
              <a:buNone/>
            </a:pPr>
            <a:r>
              <a:rPr lang="en-US" altLang="en-US" sz="2400"/>
              <a:t>	</a:t>
            </a:r>
            <a:r>
              <a:rPr lang="en-US" altLang="en-US" sz="2400">
                <a:latin typeface="Courier New" pitchFamily="112" charset="0"/>
              </a:rPr>
              <a:t>Square(int = 0);  // will not compile</a:t>
            </a:r>
            <a:br>
              <a:rPr lang="en-US" altLang="en-US" sz="2400">
                <a:latin typeface="Courier New" pitchFamily="112" charset="0"/>
              </a:rPr>
            </a:br>
            <a:endParaRPr lang="en-US" altLang="en-US" sz="2400">
              <a:latin typeface="Courier New" pitchFamily="112" charset="0"/>
            </a:endParaRPr>
          </a:p>
          <a:p>
            <a:pPr>
              <a:spcBef>
                <a:spcPct val="30000"/>
              </a:spcBef>
            </a:pPr>
            <a:r>
              <a:rPr lang="en-US" altLang="en-US" sz="2800"/>
              <a:t>Since a destructor takes no arguments, there can only be one destructor for a class</a:t>
            </a:r>
          </a:p>
        </p:txBody>
      </p:sp>
    </p:spTree>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13-</a:t>
            </a:r>
            <a:fld id="{B9E863EF-7331-4EA9-BAE5-C81818D2FEAD}" type="slidenum">
              <a:rPr lang="en-US" altLang="en-US"/>
              <a:pPr/>
              <a:t>61</a:t>
            </a:fld>
            <a:endParaRPr lang="en-US" altLang="en-US"/>
          </a:p>
        </p:txBody>
      </p:sp>
      <p:sp>
        <p:nvSpPr>
          <p:cNvPr id="852994" name="Rectangle 2"/>
          <p:cNvSpPr>
            <a:spLocks noGrp="1" noChangeArrowheads="1"/>
          </p:cNvSpPr>
          <p:nvPr>
            <p:ph type="title"/>
          </p:nvPr>
        </p:nvSpPr>
        <p:spPr/>
        <p:txBody>
          <a:bodyPr/>
          <a:lstStyle/>
          <a:p>
            <a:r>
              <a:rPr lang="en-US" altLang="en-US"/>
              <a:t>Member Function Overloading</a:t>
            </a:r>
          </a:p>
        </p:txBody>
      </p:sp>
      <p:sp>
        <p:nvSpPr>
          <p:cNvPr id="852995" name="Rectangle 3"/>
          <p:cNvSpPr>
            <a:spLocks noGrp="1" noChangeArrowheads="1"/>
          </p:cNvSpPr>
          <p:nvPr>
            <p:ph type="body" idx="1"/>
          </p:nvPr>
        </p:nvSpPr>
        <p:spPr/>
        <p:txBody>
          <a:bodyPr/>
          <a:lstStyle/>
          <a:p>
            <a:r>
              <a:rPr lang="en-US" altLang="en-US"/>
              <a:t>Non-constructor member functions can also be overloaded:</a:t>
            </a:r>
          </a:p>
          <a:p>
            <a:pPr lvl="1">
              <a:buClr>
                <a:srgbClr val="3333CC"/>
              </a:buClr>
              <a:buFontTx/>
              <a:buNone/>
            </a:pPr>
            <a:r>
              <a:rPr lang="en-US" altLang="en-US"/>
              <a:t>	</a:t>
            </a:r>
            <a:r>
              <a:rPr lang="en-US" altLang="en-US">
                <a:latin typeface="Courier New" pitchFamily="112" charset="0"/>
              </a:rPr>
              <a:t>void setCost(double);</a:t>
            </a:r>
          </a:p>
          <a:p>
            <a:pPr lvl="1">
              <a:buClr>
                <a:srgbClr val="3333CC"/>
              </a:buClr>
              <a:buFontTx/>
              <a:buNone/>
            </a:pPr>
            <a:r>
              <a:rPr lang="en-US" altLang="en-US">
                <a:latin typeface="Courier New" pitchFamily="112" charset="0"/>
              </a:rPr>
              <a:t>	void setCost(char *);</a:t>
            </a:r>
            <a:br>
              <a:rPr lang="en-US" altLang="en-US">
                <a:latin typeface="Courier New" pitchFamily="112" charset="0"/>
              </a:rPr>
            </a:br>
            <a:endParaRPr lang="en-US" altLang="en-US">
              <a:latin typeface="Courier New" pitchFamily="112" charset="0"/>
            </a:endParaRPr>
          </a:p>
          <a:p>
            <a:r>
              <a:rPr lang="en-US" altLang="en-US"/>
              <a:t>Must have unique parameter lists as for constructors</a:t>
            </a:r>
          </a:p>
        </p:txBody>
      </p:sp>
    </p:spTree>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42" name="Rectangle 2"/>
          <p:cNvSpPr>
            <a:spLocks noChangeArrowheads="1"/>
          </p:cNvSpPr>
          <p:nvPr>
            <p:ph type="subTitle" idx="1"/>
          </p:nvPr>
        </p:nvSpPr>
        <p:spPr bwMode="auto">
          <a:xfrm>
            <a:off x="1371600" y="3886200"/>
            <a:ext cx="6400800" cy="1752600"/>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a:buFont typeface="Times" pitchFamily="112" charset="0"/>
              <a:buNone/>
            </a:pPr>
            <a:r>
              <a:rPr lang="en-US" altLang="en-US" sz="2400" b="1"/>
              <a:t>Using Private Member Functions</a:t>
            </a:r>
          </a:p>
        </p:txBody>
      </p:sp>
      <p:sp>
        <p:nvSpPr>
          <p:cNvPr id="880646" name="Rectangle 6"/>
          <p:cNvSpPr>
            <a:spLocks noChangeArrowheads="1"/>
          </p:cNvSpPr>
          <p:nvPr/>
        </p:nvSpPr>
        <p:spPr bwMode="auto">
          <a:xfrm>
            <a:off x="685800" y="22860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altLang="en-US" sz="8000">
                <a:solidFill>
                  <a:srgbClr val="559E97"/>
                </a:solidFill>
                <a:ea typeface="ＭＳ Ｐゴシック" pitchFamily="112" charset="-128"/>
              </a:rPr>
              <a:t>13.11</a:t>
            </a:r>
          </a:p>
        </p:txBody>
      </p:sp>
    </p:spTree>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13-</a:t>
            </a:r>
            <a:fld id="{CF111EA2-592E-4CA3-87B4-E1F5BF1AAAFE}" type="slidenum">
              <a:rPr lang="en-US" altLang="en-US"/>
              <a:pPr/>
              <a:t>63</a:t>
            </a:fld>
            <a:endParaRPr lang="en-US" altLang="en-US"/>
          </a:p>
        </p:txBody>
      </p:sp>
      <p:sp>
        <p:nvSpPr>
          <p:cNvPr id="855042" name="Rectangle 2"/>
          <p:cNvSpPr>
            <a:spLocks noGrp="1" noChangeArrowheads="1"/>
          </p:cNvSpPr>
          <p:nvPr>
            <p:ph type="title"/>
          </p:nvPr>
        </p:nvSpPr>
        <p:spPr/>
        <p:txBody>
          <a:bodyPr/>
          <a:lstStyle/>
          <a:p>
            <a:r>
              <a:rPr lang="en-US" altLang="en-US"/>
              <a:t>Using Private Member Functions</a:t>
            </a:r>
          </a:p>
        </p:txBody>
      </p:sp>
      <p:sp>
        <p:nvSpPr>
          <p:cNvPr id="855043" name="Rectangle 3"/>
          <p:cNvSpPr>
            <a:spLocks noGrp="1" noChangeArrowheads="1"/>
          </p:cNvSpPr>
          <p:nvPr>
            <p:ph type="body" idx="1"/>
          </p:nvPr>
        </p:nvSpPr>
        <p:spPr/>
        <p:txBody>
          <a:bodyPr/>
          <a:lstStyle/>
          <a:p>
            <a:pPr>
              <a:lnSpc>
                <a:spcPct val="90000"/>
              </a:lnSpc>
              <a:spcBef>
                <a:spcPct val="60000"/>
              </a:spcBef>
            </a:pPr>
            <a:r>
              <a:rPr lang="en-US" altLang="en-US" sz="2800"/>
              <a:t>A </a:t>
            </a:r>
            <a:r>
              <a:rPr lang="en-US" altLang="en-US" sz="2800">
                <a:latin typeface="Courier New" pitchFamily="112" charset="0"/>
              </a:rPr>
              <a:t>private</a:t>
            </a:r>
            <a:r>
              <a:rPr lang="en-US" altLang="en-US" sz="2800"/>
              <a:t> member function can only be called by another member function</a:t>
            </a:r>
            <a:br>
              <a:rPr lang="en-US" altLang="en-US" sz="2800"/>
            </a:br>
            <a:endParaRPr lang="en-US" altLang="en-US" sz="2800"/>
          </a:p>
          <a:p>
            <a:pPr>
              <a:lnSpc>
                <a:spcPct val="90000"/>
              </a:lnSpc>
              <a:spcBef>
                <a:spcPct val="60000"/>
              </a:spcBef>
            </a:pPr>
            <a:r>
              <a:rPr lang="en-US" altLang="en-US" sz="2800"/>
              <a:t>It is used for internal processing by the class, not for use outside of the class</a:t>
            </a:r>
            <a:br>
              <a:rPr lang="en-US" altLang="en-US" sz="2800"/>
            </a:br>
            <a:endParaRPr lang="en-US" altLang="en-US" sz="2800"/>
          </a:p>
          <a:p>
            <a:pPr>
              <a:lnSpc>
                <a:spcPct val="90000"/>
              </a:lnSpc>
              <a:spcBef>
                <a:spcPct val="60000"/>
              </a:spcBef>
            </a:pPr>
            <a:r>
              <a:rPr lang="en-US" altLang="en-US" sz="2800"/>
              <a:t>See the </a:t>
            </a:r>
            <a:r>
              <a:rPr lang="en-US" altLang="en-US" sz="2800">
                <a:latin typeface="Courier New" pitchFamily="112" charset="0"/>
              </a:rPr>
              <a:t>createDescription</a:t>
            </a:r>
            <a:r>
              <a:rPr lang="en-US" altLang="en-US" sz="2800"/>
              <a:t> function in </a:t>
            </a:r>
            <a:r>
              <a:rPr lang="en-US" altLang="en-US" sz="2800" b="1">
                <a:latin typeface="Courier New" pitchFamily="112" charset="0"/>
              </a:rPr>
              <a:t>InventoryItem.h</a:t>
            </a:r>
            <a:r>
              <a:rPr lang="en-US" altLang="en-US" sz="2800"/>
              <a:t> (Version 3)</a:t>
            </a:r>
          </a:p>
          <a:p>
            <a:pPr>
              <a:lnSpc>
                <a:spcPct val="90000"/>
              </a:lnSpc>
            </a:pPr>
            <a:endParaRPr lang="en-US" altLang="en-US" sz="2800"/>
          </a:p>
        </p:txBody>
      </p:sp>
    </p:spTree>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666" name="Rectangle 2"/>
          <p:cNvSpPr>
            <a:spLocks noChangeArrowheads="1"/>
          </p:cNvSpPr>
          <p:nvPr>
            <p:ph type="subTitle" idx="1"/>
          </p:nvPr>
        </p:nvSpPr>
        <p:spPr bwMode="auto">
          <a:xfrm>
            <a:off x="1371600" y="3886200"/>
            <a:ext cx="6400800" cy="1752600"/>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a:buFont typeface="Times" pitchFamily="112" charset="0"/>
              <a:buNone/>
            </a:pPr>
            <a:r>
              <a:rPr lang="en-US" altLang="en-US" sz="2400" b="1"/>
              <a:t>Arrays of Objects</a:t>
            </a:r>
          </a:p>
        </p:txBody>
      </p:sp>
      <p:sp>
        <p:nvSpPr>
          <p:cNvPr id="881670" name="Rectangle 6"/>
          <p:cNvSpPr>
            <a:spLocks noChangeArrowheads="1"/>
          </p:cNvSpPr>
          <p:nvPr/>
        </p:nvSpPr>
        <p:spPr bwMode="auto">
          <a:xfrm>
            <a:off x="685800" y="22860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altLang="en-US" sz="8000">
                <a:solidFill>
                  <a:srgbClr val="559E97"/>
                </a:solidFill>
                <a:ea typeface="ＭＳ Ｐゴシック" pitchFamily="112" charset="-128"/>
              </a:rPr>
              <a:t>13.12</a:t>
            </a:r>
          </a:p>
        </p:txBody>
      </p:sp>
    </p:spTree>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13-</a:t>
            </a:r>
            <a:fld id="{A936D8E0-D8B8-4228-9C96-A5AF02518627}" type="slidenum">
              <a:rPr lang="en-US" altLang="en-US"/>
              <a:pPr/>
              <a:t>65</a:t>
            </a:fld>
            <a:endParaRPr lang="en-US" altLang="en-US"/>
          </a:p>
        </p:txBody>
      </p:sp>
      <p:sp>
        <p:nvSpPr>
          <p:cNvPr id="857090" name="Rectangle 2"/>
          <p:cNvSpPr>
            <a:spLocks noGrp="1" noChangeArrowheads="1"/>
          </p:cNvSpPr>
          <p:nvPr>
            <p:ph type="title"/>
          </p:nvPr>
        </p:nvSpPr>
        <p:spPr/>
        <p:txBody>
          <a:bodyPr/>
          <a:lstStyle/>
          <a:p>
            <a:r>
              <a:rPr lang="en-US" altLang="en-US"/>
              <a:t>Arrays of Objects</a:t>
            </a:r>
          </a:p>
        </p:txBody>
      </p:sp>
      <p:sp>
        <p:nvSpPr>
          <p:cNvPr id="857091" name="Rectangle 3"/>
          <p:cNvSpPr>
            <a:spLocks noGrp="1" noChangeArrowheads="1"/>
          </p:cNvSpPr>
          <p:nvPr>
            <p:ph type="body" idx="1"/>
          </p:nvPr>
        </p:nvSpPr>
        <p:spPr>
          <a:xfrm>
            <a:off x="457200" y="1946275"/>
            <a:ext cx="8075613" cy="3741738"/>
          </a:xfrm>
        </p:spPr>
        <p:txBody>
          <a:bodyPr/>
          <a:lstStyle/>
          <a:p>
            <a:pPr>
              <a:lnSpc>
                <a:spcPct val="90000"/>
              </a:lnSpc>
              <a:spcBef>
                <a:spcPct val="15000"/>
              </a:spcBef>
            </a:pPr>
            <a:r>
              <a:rPr lang="en-US" altLang="en-US"/>
              <a:t>Objects can be the elements of an array:</a:t>
            </a:r>
            <a:br>
              <a:rPr lang="en-US" altLang="en-US"/>
            </a:br>
            <a:endParaRPr lang="en-US" altLang="en-US"/>
          </a:p>
          <a:p>
            <a:pPr lvl="1">
              <a:lnSpc>
                <a:spcPct val="90000"/>
              </a:lnSpc>
              <a:spcBef>
                <a:spcPct val="15000"/>
              </a:spcBef>
              <a:buClr>
                <a:schemeClr val="tx1"/>
              </a:buClr>
              <a:buFontTx/>
              <a:buNone/>
            </a:pPr>
            <a:r>
              <a:rPr lang="en-US" altLang="en-US">
                <a:latin typeface="Courier New" pitchFamily="112" charset="0"/>
              </a:rPr>
              <a:t>InventoryItem inventory[40];</a:t>
            </a:r>
            <a:br>
              <a:rPr lang="en-US" altLang="en-US">
                <a:latin typeface="Courier New" pitchFamily="112" charset="0"/>
              </a:rPr>
            </a:br>
            <a:endParaRPr lang="en-US" altLang="en-US"/>
          </a:p>
          <a:p>
            <a:pPr>
              <a:lnSpc>
                <a:spcPct val="90000"/>
              </a:lnSpc>
              <a:spcBef>
                <a:spcPct val="15000"/>
              </a:spcBef>
            </a:pPr>
            <a:r>
              <a:rPr lang="en-US" altLang="en-US"/>
              <a:t>Default constructor for object is used when array is defined</a:t>
            </a:r>
          </a:p>
        </p:txBody>
      </p:sp>
    </p:spTree>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13-</a:t>
            </a:r>
            <a:fld id="{EC8C5E12-9622-4E1D-A79E-DE44865970B6}" type="slidenum">
              <a:rPr lang="en-US" altLang="en-US"/>
              <a:pPr/>
              <a:t>66</a:t>
            </a:fld>
            <a:endParaRPr lang="en-US" altLang="en-US"/>
          </a:p>
        </p:txBody>
      </p:sp>
      <p:sp>
        <p:nvSpPr>
          <p:cNvPr id="859138" name="Rectangle 2"/>
          <p:cNvSpPr>
            <a:spLocks noGrp="1" noChangeArrowheads="1"/>
          </p:cNvSpPr>
          <p:nvPr>
            <p:ph type="title"/>
          </p:nvPr>
        </p:nvSpPr>
        <p:spPr/>
        <p:txBody>
          <a:bodyPr/>
          <a:lstStyle/>
          <a:p>
            <a:r>
              <a:rPr lang="en-US" altLang="en-US"/>
              <a:t>Arrays of Objects</a:t>
            </a:r>
          </a:p>
        </p:txBody>
      </p:sp>
      <p:sp>
        <p:nvSpPr>
          <p:cNvPr id="859139" name="Rectangle 3"/>
          <p:cNvSpPr>
            <a:spLocks noGrp="1" noChangeArrowheads="1"/>
          </p:cNvSpPr>
          <p:nvPr>
            <p:ph type="body" idx="1"/>
          </p:nvPr>
        </p:nvSpPr>
        <p:spPr>
          <a:xfrm>
            <a:off x="457200" y="1946275"/>
            <a:ext cx="8075613" cy="3741738"/>
          </a:xfrm>
        </p:spPr>
        <p:txBody>
          <a:bodyPr/>
          <a:lstStyle/>
          <a:p>
            <a:pPr>
              <a:lnSpc>
                <a:spcPct val="90000"/>
              </a:lnSpc>
              <a:spcBef>
                <a:spcPct val="15000"/>
              </a:spcBef>
            </a:pPr>
            <a:r>
              <a:rPr lang="en-US" altLang="en-US"/>
              <a:t>Must use initializer list to invoke constructor that takes arguments:</a:t>
            </a:r>
            <a:br>
              <a:rPr lang="en-US" altLang="en-US"/>
            </a:br>
            <a:endParaRPr lang="en-US" altLang="en-US"/>
          </a:p>
          <a:p>
            <a:pPr lvl="1">
              <a:lnSpc>
                <a:spcPct val="90000"/>
              </a:lnSpc>
              <a:spcBef>
                <a:spcPct val="15000"/>
              </a:spcBef>
              <a:buClr>
                <a:schemeClr val="tx1"/>
              </a:buClr>
              <a:buFontTx/>
              <a:buNone/>
            </a:pPr>
            <a:r>
              <a:rPr lang="en-US" altLang="en-US" sz="2400">
                <a:latin typeface="Courier New" pitchFamily="112" charset="0"/>
              </a:rPr>
              <a:t>InventoryItem inventory[3] =</a:t>
            </a:r>
            <a:br>
              <a:rPr lang="en-US" altLang="en-US" sz="2400">
                <a:latin typeface="Courier New" pitchFamily="112" charset="0"/>
              </a:rPr>
            </a:br>
            <a:r>
              <a:rPr lang="en-US" altLang="en-US" sz="2400">
                <a:latin typeface="Courier New" pitchFamily="112" charset="0"/>
              </a:rPr>
              <a:t>{ "Hammer", "Wrench", "Pliers" };</a:t>
            </a:r>
            <a:r>
              <a:rPr lang="en-US" altLang="en-US" sz="2000">
                <a:latin typeface="Courier New" pitchFamily="112" charset="0"/>
              </a:rPr>
              <a:t> </a:t>
            </a:r>
            <a:r>
              <a:rPr lang="en-US" altLang="en-US">
                <a:latin typeface="Courier New" pitchFamily="112" charset="0"/>
              </a:rPr>
              <a:t/>
            </a:r>
            <a:br>
              <a:rPr lang="en-US" altLang="en-US">
                <a:latin typeface="Courier New" pitchFamily="112" charset="0"/>
              </a:rPr>
            </a:br>
            <a:endParaRPr lang="en-US" altLang="en-US">
              <a:latin typeface="Courier New" pitchFamily="112" charset="0"/>
            </a:endParaRPr>
          </a:p>
          <a:p>
            <a:pPr>
              <a:lnSpc>
                <a:spcPct val="90000"/>
              </a:lnSpc>
              <a:spcBef>
                <a:spcPct val="15000"/>
              </a:spcBef>
              <a:buClr>
                <a:schemeClr val="tx1"/>
              </a:buClr>
              <a:buFont typeface="Times" pitchFamily="112" charset="0"/>
              <a:buNone/>
            </a:pPr>
            <a:endParaRPr lang="en-US" altLang="en-US"/>
          </a:p>
        </p:txBody>
      </p:sp>
    </p:spTree>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ltLang="en-US"/>
              <a:t>13-</a:t>
            </a:r>
            <a:fld id="{2DD355B9-32CF-4B19-86C8-46829D84B935}" type="slidenum">
              <a:rPr lang="en-US" altLang="en-US"/>
              <a:pPr/>
              <a:t>67</a:t>
            </a:fld>
            <a:endParaRPr lang="en-US" altLang="en-US"/>
          </a:p>
        </p:txBody>
      </p:sp>
      <p:sp>
        <p:nvSpPr>
          <p:cNvPr id="861186" name="Rectangle 2"/>
          <p:cNvSpPr>
            <a:spLocks noGrp="1" noChangeArrowheads="1"/>
          </p:cNvSpPr>
          <p:nvPr>
            <p:ph type="title"/>
          </p:nvPr>
        </p:nvSpPr>
        <p:spPr/>
        <p:txBody>
          <a:bodyPr/>
          <a:lstStyle/>
          <a:p>
            <a:r>
              <a:rPr lang="en-US" altLang="en-US"/>
              <a:t>Arrays of Objects</a:t>
            </a:r>
          </a:p>
        </p:txBody>
      </p:sp>
      <p:sp>
        <p:nvSpPr>
          <p:cNvPr id="861187" name="Rectangle 3"/>
          <p:cNvSpPr>
            <a:spLocks noGrp="1" noChangeArrowheads="1"/>
          </p:cNvSpPr>
          <p:nvPr>
            <p:ph type="body" idx="1"/>
          </p:nvPr>
        </p:nvSpPr>
        <p:spPr>
          <a:xfrm>
            <a:off x="457200" y="1668463"/>
            <a:ext cx="8075613" cy="3741737"/>
          </a:xfrm>
        </p:spPr>
        <p:txBody>
          <a:bodyPr/>
          <a:lstStyle/>
          <a:p>
            <a:pPr>
              <a:spcBef>
                <a:spcPct val="15000"/>
              </a:spcBef>
            </a:pPr>
            <a:r>
              <a:rPr lang="en-US" altLang="en-US"/>
              <a:t>If the constructor requires more than one argument, the initializer must take the form of a function call:</a:t>
            </a:r>
          </a:p>
        </p:txBody>
      </p:sp>
      <p:pic>
        <p:nvPicPr>
          <p:cNvPr id="8611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821113"/>
            <a:ext cx="7907338"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ltLang="en-US"/>
              <a:t>13-</a:t>
            </a:r>
            <a:fld id="{53FEB39C-3811-4A11-A7FD-CB45AA2FBA75}" type="slidenum">
              <a:rPr lang="en-US" altLang="en-US"/>
              <a:pPr/>
              <a:t>68</a:t>
            </a:fld>
            <a:endParaRPr lang="en-US" altLang="en-US"/>
          </a:p>
        </p:txBody>
      </p:sp>
      <p:sp>
        <p:nvSpPr>
          <p:cNvPr id="863234" name="Rectangle 2"/>
          <p:cNvSpPr>
            <a:spLocks noGrp="1" noChangeArrowheads="1"/>
          </p:cNvSpPr>
          <p:nvPr>
            <p:ph type="title"/>
          </p:nvPr>
        </p:nvSpPr>
        <p:spPr/>
        <p:txBody>
          <a:bodyPr/>
          <a:lstStyle/>
          <a:p>
            <a:r>
              <a:rPr lang="en-US" altLang="en-US"/>
              <a:t>Arrays of Objects</a:t>
            </a:r>
          </a:p>
        </p:txBody>
      </p:sp>
      <p:sp>
        <p:nvSpPr>
          <p:cNvPr id="863235" name="Rectangle 3"/>
          <p:cNvSpPr>
            <a:spLocks noGrp="1" noChangeArrowheads="1"/>
          </p:cNvSpPr>
          <p:nvPr>
            <p:ph type="body" idx="1"/>
          </p:nvPr>
        </p:nvSpPr>
        <p:spPr>
          <a:xfrm>
            <a:off x="304800" y="1828800"/>
            <a:ext cx="8294688" cy="4572000"/>
          </a:xfrm>
        </p:spPr>
        <p:txBody>
          <a:bodyPr/>
          <a:lstStyle/>
          <a:p>
            <a:r>
              <a:rPr lang="en-US" altLang="en-US"/>
              <a:t>It isn't necessary to call the same constructor for each object in an array:</a:t>
            </a:r>
          </a:p>
        </p:txBody>
      </p:sp>
      <p:pic>
        <p:nvPicPr>
          <p:cNvPr id="8632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513138"/>
            <a:ext cx="7696200" cy="86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13-</a:t>
            </a:r>
            <a:fld id="{184F39AF-925E-4DE7-B66A-A4F62C41A0FC}" type="slidenum">
              <a:rPr lang="en-US" altLang="en-US"/>
              <a:pPr/>
              <a:t>69</a:t>
            </a:fld>
            <a:endParaRPr lang="en-US" altLang="en-US"/>
          </a:p>
        </p:txBody>
      </p:sp>
      <p:sp>
        <p:nvSpPr>
          <p:cNvPr id="864258" name="Rectangle 2"/>
          <p:cNvSpPr>
            <a:spLocks noGrp="1" noChangeArrowheads="1"/>
          </p:cNvSpPr>
          <p:nvPr>
            <p:ph type="title"/>
          </p:nvPr>
        </p:nvSpPr>
        <p:spPr/>
        <p:txBody>
          <a:bodyPr/>
          <a:lstStyle/>
          <a:p>
            <a:r>
              <a:rPr lang="en-US" altLang="en-US"/>
              <a:t>Accessing Objects in an Array</a:t>
            </a:r>
          </a:p>
        </p:txBody>
      </p:sp>
      <p:sp>
        <p:nvSpPr>
          <p:cNvPr id="864259" name="Rectangle 3"/>
          <p:cNvSpPr>
            <a:spLocks noGrp="1" noChangeArrowheads="1"/>
          </p:cNvSpPr>
          <p:nvPr>
            <p:ph type="body" idx="1"/>
          </p:nvPr>
        </p:nvSpPr>
        <p:spPr>
          <a:xfrm>
            <a:off x="457200" y="1806575"/>
            <a:ext cx="8075613" cy="3741738"/>
          </a:xfrm>
        </p:spPr>
        <p:txBody>
          <a:bodyPr/>
          <a:lstStyle/>
          <a:p>
            <a:pPr>
              <a:lnSpc>
                <a:spcPct val="90000"/>
              </a:lnSpc>
              <a:spcBef>
                <a:spcPct val="25000"/>
              </a:spcBef>
            </a:pPr>
            <a:r>
              <a:rPr lang="en-US" altLang="en-US" sz="2800"/>
              <a:t>Objects in an array are referenced using subscripts</a:t>
            </a:r>
            <a:br>
              <a:rPr lang="en-US" altLang="en-US" sz="2800"/>
            </a:br>
            <a:endParaRPr lang="en-US" altLang="en-US" sz="2800"/>
          </a:p>
          <a:p>
            <a:pPr>
              <a:lnSpc>
                <a:spcPct val="90000"/>
              </a:lnSpc>
              <a:spcBef>
                <a:spcPct val="25000"/>
              </a:spcBef>
            </a:pPr>
            <a:r>
              <a:rPr lang="en-US" altLang="en-US" sz="2800"/>
              <a:t>Member functions are referenced using dot notation:</a:t>
            </a:r>
            <a:br>
              <a:rPr lang="en-US" altLang="en-US" sz="2800"/>
            </a:br>
            <a:endParaRPr lang="en-US" altLang="en-US" sz="2800"/>
          </a:p>
          <a:p>
            <a:pPr lvl="1">
              <a:lnSpc>
                <a:spcPct val="90000"/>
              </a:lnSpc>
              <a:spcBef>
                <a:spcPct val="25000"/>
              </a:spcBef>
              <a:buClr>
                <a:schemeClr val="tx1"/>
              </a:buClr>
              <a:buFontTx/>
              <a:buNone/>
            </a:pPr>
            <a:r>
              <a:rPr lang="en-US" altLang="en-US" sz="2400">
                <a:latin typeface="Courier New" pitchFamily="112" charset="0"/>
              </a:rPr>
              <a:t>inventory[2].setUnits(30);</a:t>
            </a:r>
          </a:p>
          <a:p>
            <a:pPr lvl="1">
              <a:lnSpc>
                <a:spcPct val="90000"/>
              </a:lnSpc>
              <a:spcBef>
                <a:spcPct val="25000"/>
              </a:spcBef>
              <a:buClr>
                <a:schemeClr val="tx1"/>
              </a:buClr>
              <a:buFontTx/>
              <a:buNone/>
            </a:pPr>
            <a:r>
              <a:rPr lang="en-US" altLang="en-US" sz="2400">
                <a:latin typeface="Courier New" pitchFamily="112" charset="0"/>
              </a:rPr>
              <a:t>cout &lt;&lt; inventory[2].getUnits(); </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13-</a:t>
            </a:r>
            <a:fld id="{2BC28DD2-277C-4A43-8AE3-742DE9495081}" type="slidenum">
              <a:rPr lang="en-US" altLang="en-US"/>
              <a:pPr/>
              <a:t>7</a:t>
            </a:fld>
            <a:endParaRPr lang="en-US" altLang="en-US"/>
          </a:p>
        </p:txBody>
      </p:sp>
      <p:sp>
        <p:nvSpPr>
          <p:cNvPr id="785410" name="Rectangle 2"/>
          <p:cNvSpPr>
            <a:spLocks noGrp="1" noChangeArrowheads="1"/>
          </p:cNvSpPr>
          <p:nvPr>
            <p:ph type="title"/>
          </p:nvPr>
        </p:nvSpPr>
        <p:spPr/>
        <p:txBody>
          <a:bodyPr/>
          <a:lstStyle/>
          <a:p>
            <a:r>
              <a:rPr lang="en-US" altLang="en-US"/>
              <a:t>Object-Oriented Programming</a:t>
            </a:r>
            <a:br>
              <a:rPr lang="en-US" altLang="en-US"/>
            </a:br>
            <a:r>
              <a:rPr lang="en-US" altLang="en-US"/>
              <a:t>Terminology</a:t>
            </a:r>
          </a:p>
        </p:txBody>
      </p:sp>
      <p:sp>
        <p:nvSpPr>
          <p:cNvPr id="785411" name="Rectangle 3"/>
          <p:cNvSpPr>
            <a:spLocks noGrp="1" noChangeArrowheads="1"/>
          </p:cNvSpPr>
          <p:nvPr>
            <p:ph type="body" idx="1"/>
          </p:nvPr>
        </p:nvSpPr>
        <p:spPr/>
        <p:txBody>
          <a:bodyPr/>
          <a:lstStyle/>
          <a:p>
            <a:r>
              <a:rPr lang="en-US" altLang="en-US" u="sng"/>
              <a:t>attributes</a:t>
            </a:r>
            <a:r>
              <a:rPr lang="en-US" altLang="en-US"/>
              <a:t>: members of a class </a:t>
            </a:r>
          </a:p>
          <a:p>
            <a:endParaRPr lang="en-US" altLang="en-US"/>
          </a:p>
          <a:p>
            <a:r>
              <a:rPr lang="en-US" altLang="en-US" u="sng"/>
              <a:t>methods</a:t>
            </a:r>
            <a:r>
              <a:rPr lang="en-US" altLang="en-US"/>
              <a:t> or </a:t>
            </a:r>
            <a:r>
              <a:rPr lang="en-US" altLang="en-US" u="sng"/>
              <a:t>behaviors</a:t>
            </a:r>
            <a:r>
              <a:rPr lang="en-US" altLang="en-US"/>
              <a:t>: member functions of a class</a:t>
            </a:r>
            <a:endParaRPr lang="en-US" altLang="en-US">
              <a:latin typeface="Courier New" pitchFamily="112" charset="0"/>
            </a:endParaRPr>
          </a:p>
        </p:txBody>
      </p:sp>
    </p:spTree>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0"/>
          </p:nvPr>
        </p:nvSpPr>
        <p:spPr/>
        <p:txBody>
          <a:bodyPr/>
          <a:lstStyle/>
          <a:p>
            <a:r>
              <a:rPr lang="en-US" altLang="en-US"/>
              <a:t>13-</a:t>
            </a:r>
            <a:fld id="{1C836AC7-6E54-4125-9BB1-0D48D42BE4A1}" type="slidenum">
              <a:rPr lang="en-US" altLang="en-US"/>
              <a:pPr/>
              <a:t>70</a:t>
            </a:fld>
            <a:endParaRPr lang="en-US" altLang="en-US"/>
          </a:p>
        </p:txBody>
      </p:sp>
      <p:pic>
        <p:nvPicPr>
          <p:cNvPr id="8663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712913"/>
            <a:ext cx="6400800" cy="440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ltLang="en-US"/>
              <a:t>13-</a:t>
            </a:r>
            <a:fld id="{B6CD26B0-925E-43B9-B69B-ABC338BA9D89}" type="slidenum">
              <a:rPr lang="en-US" altLang="en-US"/>
              <a:pPr/>
              <a:t>71</a:t>
            </a:fld>
            <a:endParaRPr lang="en-US" altLang="en-US"/>
          </a:p>
        </p:txBody>
      </p:sp>
      <p:pic>
        <p:nvPicPr>
          <p:cNvPr id="8673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63" y="1763713"/>
            <a:ext cx="7234237" cy="420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67331" name="Rectangle 3"/>
          <p:cNvSpPr>
            <a:spLocks noChangeArrowheads="1"/>
          </p:cNvSpPr>
          <p:nvPr/>
        </p:nvSpPr>
        <p:spPr bwMode="auto">
          <a:xfrm>
            <a:off x="304800" y="303213"/>
            <a:ext cx="7743825"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en-US">
                <a:solidFill>
                  <a:srgbClr val="603A2F"/>
                </a:solidFill>
              </a:rPr>
              <a:t>Program 13-3 (Continued)</a:t>
            </a:r>
          </a:p>
        </p:txBody>
      </p:sp>
    </p:spTree>
  </p:cSld>
  <p:clrMapOvr>
    <a:masterClrMapping/>
  </p:clrMapOvr>
  <p:transition spd="med"/>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90" name="Rectangle 2"/>
          <p:cNvSpPr>
            <a:spLocks noChangeArrowheads="1"/>
          </p:cNvSpPr>
          <p:nvPr>
            <p:ph type="subTitle" idx="1"/>
          </p:nvPr>
        </p:nvSpPr>
        <p:spPr bwMode="auto">
          <a:xfrm>
            <a:off x="1371600" y="3886200"/>
            <a:ext cx="6400800" cy="1752600"/>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a:buFont typeface="Times" pitchFamily="112" charset="0"/>
              <a:buNone/>
            </a:pPr>
            <a:r>
              <a:rPr lang="en-US" altLang="en-US" sz="2400" b="1"/>
              <a:t>The Unified Modeling Language</a:t>
            </a:r>
          </a:p>
        </p:txBody>
      </p:sp>
      <p:sp>
        <p:nvSpPr>
          <p:cNvPr id="882695" name="Rectangle 7"/>
          <p:cNvSpPr>
            <a:spLocks noChangeArrowheads="1"/>
          </p:cNvSpPr>
          <p:nvPr/>
        </p:nvSpPr>
        <p:spPr bwMode="auto">
          <a:xfrm>
            <a:off x="685800" y="22860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altLang="en-US" sz="8000">
                <a:solidFill>
                  <a:srgbClr val="559E97"/>
                </a:solidFill>
                <a:ea typeface="ＭＳ Ｐゴシック" pitchFamily="112" charset="-128"/>
              </a:rPr>
              <a:t>13.15</a:t>
            </a:r>
          </a:p>
        </p:txBody>
      </p:sp>
    </p:spTree>
  </p:cSld>
  <p:clrMapOvr>
    <a:masterClrMapping/>
  </p:clrMapOvr>
  <p:transition spd="med"/>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13-</a:t>
            </a:r>
            <a:fld id="{FB9F9568-32F5-4BB9-849B-23A8255EE50E}" type="slidenum">
              <a:rPr lang="en-US" altLang="en-US"/>
              <a:pPr/>
              <a:t>73</a:t>
            </a:fld>
            <a:endParaRPr lang="en-US" altLang="en-US"/>
          </a:p>
        </p:txBody>
      </p:sp>
      <p:sp>
        <p:nvSpPr>
          <p:cNvPr id="868354" name="Rectangle 2"/>
          <p:cNvSpPr>
            <a:spLocks noGrp="1" noChangeArrowheads="1"/>
          </p:cNvSpPr>
          <p:nvPr>
            <p:ph type="title"/>
          </p:nvPr>
        </p:nvSpPr>
        <p:spPr/>
        <p:txBody>
          <a:bodyPr/>
          <a:lstStyle/>
          <a:p>
            <a:r>
              <a:rPr lang="en-US" altLang="en-US"/>
              <a:t>The Unified Modeling Language</a:t>
            </a:r>
          </a:p>
        </p:txBody>
      </p:sp>
      <p:sp>
        <p:nvSpPr>
          <p:cNvPr id="868355" name="Rectangle 3"/>
          <p:cNvSpPr>
            <a:spLocks noGrp="1" noChangeArrowheads="1"/>
          </p:cNvSpPr>
          <p:nvPr>
            <p:ph type="body" idx="1"/>
          </p:nvPr>
        </p:nvSpPr>
        <p:spPr>
          <a:xfrm>
            <a:off x="304800" y="1828800"/>
            <a:ext cx="8294688" cy="4572000"/>
          </a:xfrm>
        </p:spPr>
        <p:txBody>
          <a:bodyPr/>
          <a:lstStyle/>
          <a:p>
            <a:r>
              <a:rPr lang="en-US" altLang="en-US" i="1"/>
              <a:t>UML</a:t>
            </a:r>
            <a:r>
              <a:rPr lang="en-US" altLang="en-US"/>
              <a:t> stands for </a:t>
            </a:r>
            <a:r>
              <a:rPr lang="en-US" altLang="en-US" i="1"/>
              <a:t>Unified Modeling Language</a:t>
            </a:r>
            <a:r>
              <a:rPr lang="en-US" altLang="en-US"/>
              <a:t>. </a:t>
            </a:r>
            <a:br>
              <a:rPr lang="en-US" altLang="en-US"/>
            </a:br>
            <a:endParaRPr lang="en-US" altLang="en-US"/>
          </a:p>
          <a:p>
            <a:r>
              <a:rPr lang="en-US" altLang="en-US"/>
              <a:t>The UML provides a set of standard diagrams for graphically depicting object-oriented systems</a:t>
            </a:r>
          </a:p>
        </p:txBody>
      </p:sp>
    </p:spTree>
  </p:cSld>
  <p:clrMapOvr>
    <a:masterClrMapping/>
  </p:clrMapOvr>
  <p:transition spd="med"/>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ltLang="en-US"/>
              <a:t>13-</a:t>
            </a:r>
            <a:fld id="{7E336BC8-88F2-4D3D-AFDB-0C699B174DAF}" type="slidenum">
              <a:rPr lang="en-US" altLang="en-US"/>
              <a:pPr/>
              <a:t>74</a:t>
            </a:fld>
            <a:endParaRPr lang="en-US" altLang="en-US"/>
          </a:p>
        </p:txBody>
      </p:sp>
      <p:sp>
        <p:nvSpPr>
          <p:cNvPr id="869378" name="Rectangle 2"/>
          <p:cNvSpPr>
            <a:spLocks noGrp="1" noChangeArrowheads="1"/>
          </p:cNvSpPr>
          <p:nvPr>
            <p:ph type="title"/>
          </p:nvPr>
        </p:nvSpPr>
        <p:spPr>
          <a:xfrm>
            <a:off x="304800" y="152400"/>
            <a:ext cx="7772400" cy="1143000"/>
          </a:xfrm>
        </p:spPr>
        <p:txBody>
          <a:bodyPr/>
          <a:lstStyle/>
          <a:p>
            <a:r>
              <a:rPr lang="en-US" altLang="en-US"/>
              <a:t>UML Class Diagram</a:t>
            </a:r>
          </a:p>
        </p:txBody>
      </p:sp>
      <p:sp>
        <p:nvSpPr>
          <p:cNvPr id="869379" name="Rectangle 3"/>
          <p:cNvSpPr>
            <a:spLocks noGrp="1" noChangeArrowheads="1"/>
          </p:cNvSpPr>
          <p:nvPr>
            <p:ph type="body" idx="1"/>
          </p:nvPr>
        </p:nvSpPr>
        <p:spPr>
          <a:xfrm>
            <a:off x="304800" y="1684338"/>
            <a:ext cx="8534400" cy="1592262"/>
          </a:xfrm>
        </p:spPr>
        <p:txBody>
          <a:bodyPr/>
          <a:lstStyle/>
          <a:p>
            <a:r>
              <a:rPr lang="en-US" altLang="en-US"/>
              <a:t>A UML diagram for a class has three main sections.</a:t>
            </a:r>
          </a:p>
        </p:txBody>
      </p:sp>
      <p:pic>
        <p:nvPicPr>
          <p:cNvPr id="869380" name="Picture 4" descr="1318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895600"/>
            <a:ext cx="7613650" cy="1755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ltLang="en-US"/>
              <a:t>13-</a:t>
            </a:r>
            <a:fld id="{F5555D9B-64EB-497C-A29B-2F59C5DDF5AD}" type="slidenum">
              <a:rPr lang="en-US" altLang="en-US"/>
              <a:pPr/>
              <a:t>75</a:t>
            </a:fld>
            <a:endParaRPr lang="en-US" altLang="en-US"/>
          </a:p>
        </p:txBody>
      </p:sp>
      <p:sp>
        <p:nvSpPr>
          <p:cNvPr id="870402" name="Rectangle 2"/>
          <p:cNvSpPr>
            <a:spLocks noGrp="1" noChangeArrowheads="1"/>
          </p:cNvSpPr>
          <p:nvPr>
            <p:ph type="title"/>
          </p:nvPr>
        </p:nvSpPr>
        <p:spPr>
          <a:xfrm>
            <a:off x="304800" y="152400"/>
            <a:ext cx="7848600" cy="1143000"/>
          </a:xfrm>
        </p:spPr>
        <p:txBody>
          <a:bodyPr/>
          <a:lstStyle/>
          <a:p>
            <a:r>
              <a:rPr lang="en-US" altLang="en-US"/>
              <a:t>Example: A Rectangle Class</a:t>
            </a:r>
          </a:p>
        </p:txBody>
      </p:sp>
      <p:sp>
        <p:nvSpPr>
          <p:cNvPr id="870403" name="Text Box 3"/>
          <p:cNvSpPr txBox="1">
            <a:spLocks noChangeArrowheads="1"/>
          </p:cNvSpPr>
          <p:nvPr/>
        </p:nvSpPr>
        <p:spPr bwMode="auto">
          <a:xfrm>
            <a:off x="3048000" y="1698625"/>
            <a:ext cx="58674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latin typeface="Courier New" pitchFamily="112" charset="0"/>
              </a:rPr>
              <a:t>class Rectangle</a:t>
            </a:r>
          </a:p>
          <a:p>
            <a:r>
              <a:rPr lang="en-US" altLang="en-US">
                <a:latin typeface="Courier New" pitchFamily="112" charset="0"/>
              </a:rPr>
              <a:t>{</a:t>
            </a:r>
          </a:p>
          <a:p>
            <a:r>
              <a:rPr lang="en-US" altLang="en-US">
                <a:latin typeface="Courier New" pitchFamily="112" charset="0"/>
              </a:rPr>
              <a:t>   private:</a:t>
            </a:r>
          </a:p>
          <a:p>
            <a:r>
              <a:rPr lang="en-US" altLang="en-US">
                <a:latin typeface="Courier New" pitchFamily="112" charset="0"/>
              </a:rPr>
              <a:t>      double width;</a:t>
            </a:r>
          </a:p>
          <a:p>
            <a:r>
              <a:rPr lang="en-US" altLang="en-US">
                <a:latin typeface="Courier New" pitchFamily="112" charset="0"/>
              </a:rPr>
              <a:t>      double length;</a:t>
            </a:r>
          </a:p>
          <a:p>
            <a:r>
              <a:rPr lang="en-US" altLang="en-US">
                <a:latin typeface="Courier New" pitchFamily="112" charset="0"/>
              </a:rPr>
              <a:t>   public:</a:t>
            </a:r>
          </a:p>
          <a:p>
            <a:r>
              <a:rPr lang="en-US" altLang="en-US">
                <a:latin typeface="Courier New" pitchFamily="112" charset="0"/>
              </a:rPr>
              <a:t>      bool setWidth(double);</a:t>
            </a:r>
          </a:p>
          <a:p>
            <a:r>
              <a:rPr lang="en-US" altLang="en-US">
                <a:latin typeface="Courier New" pitchFamily="112" charset="0"/>
              </a:rPr>
              <a:t>      bool setLength(double);</a:t>
            </a:r>
          </a:p>
          <a:p>
            <a:r>
              <a:rPr lang="en-US" altLang="en-US">
                <a:latin typeface="Courier New" pitchFamily="112" charset="0"/>
              </a:rPr>
              <a:t>      double getWidth() const;</a:t>
            </a:r>
          </a:p>
          <a:p>
            <a:r>
              <a:rPr lang="en-US" altLang="en-US">
                <a:latin typeface="Courier New" pitchFamily="112" charset="0"/>
              </a:rPr>
              <a:t>      double getLength() const;</a:t>
            </a:r>
          </a:p>
          <a:p>
            <a:r>
              <a:rPr lang="en-US" altLang="en-US">
                <a:latin typeface="Courier New" pitchFamily="112" charset="0"/>
              </a:rPr>
              <a:t>      double getArea() const;</a:t>
            </a:r>
          </a:p>
          <a:p>
            <a:r>
              <a:rPr lang="en-US" altLang="en-US">
                <a:latin typeface="Courier New" pitchFamily="112" charset="0"/>
              </a:rPr>
              <a:t>};</a:t>
            </a:r>
          </a:p>
        </p:txBody>
      </p:sp>
      <p:pic>
        <p:nvPicPr>
          <p:cNvPr id="870404" name="Picture 4" descr="1319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505075"/>
            <a:ext cx="2371725" cy="2371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p:cNvSpPr>
            <a:spLocks noGrp="1"/>
          </p:cNvSpPr>
          <p:nvPr>
            <p:ph type="sldNum" sz="quarter" idx="10"/>
          </p:nvPr>
        </p:nvSpPr>
        <p:spPr/>
        <p:txBody>
          <a:bodyPr/>
          <a:lstStyle/>
          <a:p>
            <a:r>
              <a:rPr lang="en-US" altLang="en-US"/>
              <a:t>13-</a:t>
            </a:r>
            <a:fld id="{312B9E4F-4FAD-4FB3-BB21-119E0D52C9B6}" type="slidenum">
              <a:rPr lang="en-US" altLang="en-US"/>
              <a:pPr/>
              <a:t>76</a:t>
            </a:fld>
            <a:endParaRPr lang="en-US" altLang="en-US"/>
          </a:p>
        </p:txBody>
      </p:sp>
      <p:sp>
        <p:nvSpPr>
          <p:cNvPr id="871426" name="Rectangle 2"/>
          <p:cNvSpPr>
            <a:spLocks noGrp="1" noChangeArrowheads="1"/>
          </p:cNvSpPr>
          <p:nvPr>
            <p:ph type="title"/>
          </p:nvPr>
        </p:nvSpPr>
        <p:spPr>
          <a:xfrm>
            <a:off x="284163" y="152400"/>
            <a:ext cx="7793037" cy="1143000"/>
          </a:xfrm>
        </p:spPr>
        <p:txBody>
          <a:bodyPr/>
          <a:lstStyle/>
          <a:p>
            <a:r>
              <a:rPr lang="en-US" altLang="en-US"/>
              <a:t>UML Access Specification Notation</a:t>
            </a:r>
          </a:p>
        </p:txBody>
      </p:sp>
      <p:sp>
        <p:nvSpPr>
          <p:cNvPr id="871427" name="Rectangle 3"/>
          <p:cNvSpPr>
            <a:spLocks noGrp="1" noChangeArrowheads="1"/>
          </p:cNvSpPr>
          <p:nvPr>
            <p:ph type="body" idx="1"/>
          </p:nvPr>
        </p:nvSpPr>
        <p:spPr>
          <a:xfrm>
            <a:off x="284163" y="1684338"/>
            <a:ext cx="7793037" cy="2049462"/>
          </a:xfrm>
        </p:spPr>
        <p:txBody>
          <a:bodyPr/>
          <a:lstStyle/>
          <a:p>
            <a:r>
              <a:rPr lang="en-US" altLang="en-US"/>
              <a:t>In UML you indicate a private member with a minus (-) and a public member with a plus(+).</a:t>
            </a:r>
          </a:p>
        </p:txBody>
      </p:sp>
      <p:sp>
        <p:nvSpPr>
          <p:cNvPr id="871428" name="Text Box 4"/>
          <p:cNvSpPr txBox="1">
            <a:spLocks noChangeArrowheads="1"/>
          </p:cNvSpPr>
          <p:nvPr/>
        </p:nvSpPr>
        <p:spPr bwMode="auto">
          <a:xfrm>
            <a:off x="457200" y="3444875"/>
            <a:ext cx="3276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a:solidFill>
                  <a:srgbClr val="3333CC"/>
                </a:solidFill>
              </a:rPr>
              <a:t>These member variables are private.</a:t>
            </a:r>
          </a:p>
        </p:txBody>
      </p:sp>
      <p:sp>
        <p:nvSpPr>
          <p:cNvPr id="871429" name="Text Box 5"/>
          <p:cNvSpPr txBox="1">
            <a:spLocks noChangeArrowheads="1"/>
          </p:cNvSpPr>
          <p:nvPr/>
        </p:nvSpPr>
        <p:spPr bwMode="auto">
          <a:xfrm>
            <a:off x="381000" y="4800600"/>
            <a:ext cx="3352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a:solidFill>
                  <a:srgbClr val="3333CC"/>
                </a:solidFill>
              </a:rPr>
              <a:t>These member functions are public.</a:t>
            </a:r>
          </a:p>
        </p:txBody>
      </p:sp>
      <p:sp>
        <p:nvSpPr>
          <p:cNvPr id="871430" name="Line 6"/>
          <p:cNvSpPr>
            <a:spLocks noChangeShapeType="1"/>
          </p:cNvSpPr>
          <p:nvPr/>
        </p:nvSpPr>
        <p:spPr bwMode="auto">
          <a:xfrm flipV="1">
            <a:off x="3886200" y="4648200"/>
            <a:ext cx="5334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431" name="Line 7"/>
          <p:cNvSpPr>
            <a:spLocks noChangeShapeType="1"/>
          </p:cNvSpPr>
          <p:nvPr/>
        </p:nvSpPr>
        <p:spPr bwMode="auto">
          <a:xfrm flipV="1">
            <a:off x="3886200" y="4876800"/>
            <a:ext cx="609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432" name="Line 8"/>
          <p:cNvSpPr>
            <a:spLocks noChangeShapeType="1"/>
          </p:cNvSpPr>
          <p:nvPr/>
        </p:nvSpPr>
        <p:spPr bwMode="auto">
          <a:xfrm flipV="1">
            <a:off x="3886200" y="5138738"/>
            <a:ext cx="598488" cy="428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433" name="Line 9"/>
          <p:cNvSpPr>
            <a:spLocks noChangeShapeType="1"/>
          </p:cNvSpPr>
          <p:nvPr/>
        </p:nvSpPr>
        <p:spPr bwMode="auto">
          <a:xfrm>
            <a:off x="3886200" y="5181600"/>
            <a:ext cx="598488" cy="2174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434" name="Line 10"/>
          <p:cNvSpPr>
            <a:spLocks noChangeShapeType="1"/>
          </p:cNvSpPr>
          <p:nvPr/>
        </p:nvSpPr>
        <p:spPr bwMode="auto">
          <a:xfrm>
            <a:off x="3886200" y="5181600"/>
            <a:ext cx="598488"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435" name="Line 11"/>
          <p:cNvSpPr>
            <a:spLocks noChangeShapeType="1"/>
          </p:cNvSpPr>
          <p:nvPr/>
        </p:nvSpPr>
        <p:spPr bwMode="auto">
          <a:xfrm flipV="1">
            <a:off x="3733800" y="3852863"/>
            <a:ext cx="750888" cy="476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436" name="Line 12"/>
          <p:cNvSpPr>
            <a:spLocks noChangeShapeType="1"/>
          </p:cNvSpPr>
          <p:nvPr/>
        </p:nvSpPr>
        <p:spPr bwMode="auto">
          <a:xfrm>
            <a:off x="3733800" y="3900488"/>
            <a:ext cx="795338" cy="2143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1437" name="Picture 13" descr="1320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048000"/>
            <a:ext cx="2895600" cy="2895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ltLang="en-US"/>
              <a:t>13-</a:t>
            </a:r>
            <a:fld id="{3C60350B-73C5-4E09-8D2A-8AB7228C76EA}" type="slidenum">
              <a:rPr lang="en-US" altLang="en-US"/>
              <a:pPr/>
              <a:t>77</a:t>
            </a:fld>
            <a:endParaRPr lang="en-US" altLang="en-US"/>
          </a:p>
        </p:txBody>
      </p:sp>
      <p:sp>
        <p:nvSpPr>
          <p:cNvPr id="872450" name="Rectangle 2"/>
          <p:cNvSpPr>
            <a:spLocks noGrp="1" noChangeArrowheads="1"/>
          </p:cNvSpPr>
          <p:nvPr>
            <p:ph type="title"/>
          </p:nvPr>
        </p:nvSpPr>
        <p:spPr>
          <a:xfrm>
            <a:off x="304800" y="152400"/>
            <a:ext cx="6781800" cy="1143000"/>
          </a:xfrm>
        </p:spPr>
        <p:txBody>
          <a:bodyPr/>
          <a:lstStyle/>
          <a:p>
            <a:r>
              <a:rPr lang="en-US" altLang="en-US"/>
              <a:t>UML Data Type Notation</a:t>
            </a:r>
          </a:p>
        </p:txBody>
      </p:sp>
      <p:sp>
        <p:nvSpPr>
          <p:cNvPr id="872451" name="Rectangle 3"/>
          <p:cNvSpPr>
            <a:spLocks noGrp="1" noChangeArrowheads="1"/>
          </p:cNvSpPr>
          <p:nvPr>
            <p:ph type="body" idx="1"/>
          </p:nvPr>
        </p:nvSpPr>
        <p:spPr>
          <a:xfrm>
            <a:off x="457200" y="1951038"/>
            <a:ext cx="8012113" cy="1843087"/>
          </a:xfrm>
        </p:spPr>
        <p:txBody>
          <a:bodyPr/>
          <a:lstStyle/>
          <a:p>
            <a:r>
              <a:rPr lang="en-US" altLang="en-US" sz="2800"/>
              <a:t>To indicate the data type of a member variable, place a colon followed by the name of the data type after the name of the variable. </a:t>
            </a:r>
          </a:p>
        </p:txBody>
      </p:sp>
      <p:sp>
        <p:nvSpPr>
          <p:cNvPr id="872452" name="Rectangle 4"/>
          <p:cNvSpPr>
            <a:spLocks noChangeArrowheads="1"/>
          </p:cNvSpPr>
          <p:nvPr/>
        </p:nvSpPr>
        <p:spPr bwMode="auto">
          <a:xfrm>
            <a:off x="2819400" y="3733800"/>
            <a:ext cx="3962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solidFill>
                  <a:srgbClr val="3333CC"/>
                </a:solidFill>
                <a:latin typeface="Lucida Console" pitchFamily="49" charset="0"/>
              </a:rPr>
              <a:t>- width : double</a:t>
            </a:r>
          </a:p>
          <a:p>
            <a:r>
              <a:rPr lang="en-US" altLang="en-US" sz="2800">
                <a:solidFill>
                  <a:srgbClr val="3333CC"/>
                </a:solidFill>
                <a:latin typeface="Lucida Console" pitchFamily="49" charset="0"/>
              </a:rPr>
              <a:t>- length : double</a:t>
            </a:r>
          </a:p>
        </p:txBody>
      </p:sp>
    </p:spTree>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ltLang="en-US"/>
              <a:t>13-</a:t>
            </a:r>
            <a:fld id="{48A0DCDE-B926-443E-8523-BD8315EF62DE}" type="slidenum">
              <a:rPr lang="en-US" altLang="en-US"/>
              <a:pPr/>
              <a:t>78</a:t>
            </a:fld>
            <a:endParaRPr lang="en-US" altLang="en-US"/>
          </a:p>
        </p:txBody>
      </p:sp>
      <p:sp>
        <p:nvSpPr>
          <p:cNvPr id="873474" name="Rectangle 2"/>
          <p:cNvSpPr>
            <a:spLocks noGrp="1" noChangeArrowheads="1"/>
          </p:cNvSpPr>
          <p:nvPr>
            <p:ph type="title"/>
          </p:nvPr>
        </p:nvSpPr>
        <p:spPr>
          <a:xfrm>
            <a:off x="304800" y="152400"/>
            <a:ext cx="7162800" cy="1143000"/>
          </a:xfrm>
        </p:spPr>
        <p:txBody>
          <a:bodyPr/>
          <a:lstStyle/>
          <a:p>
            <a:r>
              <a:rPr lang="en-US" altLang="en-US"/>
              <a:t>UML Parameter Type Notation</a:t>
            </a:r>
          </a:p>
        </p:txBody>
      </p:sp>
      <p:sp>
        <p:nvSpPr>
          <p:cNvPr id="873475" name="Rectangle 3"/>
          <p:cNvSpPr>
            <a:spLocks noGrp="1" noChangeArrowheads="1"/>
          </p:cNvSpPr>
          <p:nvPr>
            <p:ph type="body" idx="1"/>
          </p:nvPr>
        </p:nvSpPr>
        <p:spPr>
          <a:xfrm>
            <a:off x="304800" y="1989138"/>
            <a:ext cx="8305800" cy="2049462"/>
          </a:xfrm>
        </p:spPr>
        <p:txBody>
          <a:bodyPr/>
          <a:lstStyle/>
          <a:p>
            <a:r>
              <a:rPr lang="en-US" altLang="en-US"/>
              <a:t>To indicate the data type of a function’s parameter variable, place a colon followed by the name of the data type after the name of the variable. </a:t>
            </a:r>
          </a:p>
        </p:txBody>
      </p:sp>
      <p:sp>
        <p:nvSpPr>
          <p:cNvPr id="873476" name="Rectangle 4"/>
          <p:cNvSpPr>
            <a:spLocks noChangeArrowheads="1"/>
          </p:cNvSpPr>
          <p:nvPr/>
        </p:nvSpPr>
        <p:spPr bwMode="auto">
          <a:xfrm>
            <a:off x="1981200" y="4205288"/>
            <a:ext cx="5257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solidFill>
                  <a:srgbClr val="3333CC"/>
                </a:solidFill>
                <a:latin typeface="Lucida Console" pitchFamily="49" charset="0"/>
              </a:rPr>
              <a:t>+ setWidth(w : double)</a:t>
            </a:r>
          </a:p>
        </p:txBody>
      </p:sp>
    </p:spTree>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ltLang="en-US"/>
              <a:t>13-</a:t>
            </a:r>
            <a:fld id="{FD1E20A0-2D31-4F72-BD7F-5FFD2AA90758}" type="slidenum">
              <a:rPr lang="en-US" altLang="en-US"/>
              <a:pPr/>
              <a:t>79</a:t>
            </a:fld>
            <a:endParaRPr lang="en-US" altLang="en-US"/>
          </a:p>
        </p:txBody>
      </p:sp>
      <p:sp>
        <p:nvSpPr>
          <p:cNvPr id="874498" name="Rectangle 2"/>
          <p:cNvSpPr>
            <a:spLocks noGrp="1" noChangeArrowheads="1"/>
          </p:cNvSpPr>
          <p:nvPr>
            <p:ph type="title"/>
          </p:nvPr>
        </p:nvSpPr>
        <p:spPr>
          <a:xfrm>
            <a:off x="304800" y="152400"/>
            <a:ext cx="7772400" cy="1143000"/>
          </a:xfrm>
        </p:spPr>
        <p:txBody>
          <a:bodyPr/>
          <a:lstStyle/>
          <a:p>
            <a:r>
              <a:rPr lang="en-US" altLang="en-US"/>
              <a:t>UML Function Return Type Notation</a:t>
            </a:r>
          </a:p>
        </p:txBody>
      </p:sp>
      <p:sp>
        <p:nvSpPr>
          <p:cNvPr id="874499" name="Rectangle 3"/>
          <p:cNvSpPr>
            <a:spLocks noGrp="1" noChangeArrowheads="1"/>
          </p:cNvSpPr>
          <p:nvPr>
            <p:ph type="body" idx="1"/>
          </p:nvPr>
        </p:nvSpPr>
        <p:spPr>
          <a:xfrm>
            <a:off x="304800" y="1912938"/>
            <a:ext cx="8382000" cy="2049462"/>
          </a:xfrm>
        </p:spPr>
        <p:txBody>
          <a:bodyPr/>
          <a:lstStyle/>
          <a:p>
            <a:r>
              <a:rPr lang="en-US" altLang="en-US"/>
              <a:t>To indicate the data type of a function’s return value, place a colon followed by the name of the data type after the function’s parameter list. </a:t>
            </a:r>
          </a:p>
        </p:txBody>
      </p:sp>
      <p:sp>
        <p:nvSpPr>
          <p:cNvPr id="874500" name="Rectangle 4"/>
          <p:cNvSpPr>
            <a:spLocks noChangeArrowheads="1"/>
          </p:cNvSpPr>
          <p:nvPr/>
        </p:nvSpPr>
        <p:spPr bwMode="auto">
          <a:xfrm>
            <a:off x="990600" y="4205288"/>
            <a:ext cx="6629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solidFill>
                  <a:srgbClr val="3333CC"/>
                </a:solidFill>
                <a:latin typeface="Lucida Console" pitchFamily="49" charset="0"/>
              </a:rPr>
              <a:t>+ setWidth(w : double) : void</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13-</a:t>
            </a:r>
            <a:fld id="{ABE8941C-7BCC-4E7E-BD1D-65B4130B1C14}" type="slidenum">
              <a:rPr lang="en-US" altLang="en-US"/>
              <a:pPr/>
              <a:t>8</a:t>
            </a:fld>
            <a:endParaRPr lang="en-US" altLang="en-US"/>
          </a:p>
        </p:txBody>
      </p:sp>
      <p:sp>
        <p:nvSpPr>
          <p:cNvPr id="787458" name="Rectangle 2"/>
          <p:cNvSpPr>
            <a:spLocks noGrp="1" noChangeArrowheads="1"/>
          </p:cNvSpPr>
          <p:nvPr>
            <p:ph type="title"/>
          </p:nvPr>
        </p:nvSpPr>
        <p:spPr/>
        <p:txBody>
          <a:bodyPr/>
          <a:lstStyle/>
          <a:p>
            <a:r>
              <a:rPr lang="en-US" altLang="en-US"/>
              <a:t>More on Objects</a:t>
            </a:r>
          </a:p>
        </p:txBody>
      </p:sp>
      <p:sp>
        <p:nvSpPr>
          <p:cNvPr id="787459" name="Rectangle 3"/>
          <p:cNvSpPr>
            <a:spLocks noGrp="1" noChangeArrowheads="1"/>
          </p:cNvSpPr>
          <p:nvPr>
            <p:ph type="body" idx="1"/>
          </p:nvPr>
        </p:nvSpPr>
        <p:spPr/>
        <p:txBody>
          <a:bodyPr/>
          <a:lstStyle/>
          <a:p>
            <a:pPr>
              <a:lnSpc>
                <a:spcPct val="85000"/>
              </a:lnSpc>
            </a:pPr>
            <a:r>
              <a:rPr lang="en-US" altLang="en-US" sz="2800" u="sng"/>
              <a:t>data hiding</a:t>
            </a:r>
            <a:r>
              <a:rPr lang="en-US" altLang="en-US" sz="2800"/>
              <a:t>: restricting access to certain members of an object</a:t>
            </a:r>
            <a:br>
              <a:rPr lang="en-US" altLang="en-US" sz="2800"/>
            </a:br>
            <a:endParaRPr lang="en-US" altLang="en-US" sz="2800"/>
          </a:p>
          <a:p>
            <a:pPr>
              <a:lnSpc>
                <a:spcPct val="85000"/>
              </a:lnSpc>
            </a:pPr>
            <a:r>
              <a:rPr lang="en-US" altLang="en-US" sz="2800" u="sng"/>
              <a:t>public interface</a:t>
            </a:r>
            <a:r>
              <a:rPr lang="en-US" altLang="en-US" sz="2800"/>
              <a:t>: members of an object that are available outside of the object.  This allows the object to provide access to some data and functions without sharing its internal details and design, and provides some protection from data corruption</a:t>
            </a:r>
          </a:p>
        </p:txBody>
      </p:sp>
    </p:spTree>
  </p:cSld>
  <p:clrMapOvr>
    <a:masterClrMapping/>
  </p:clrMapOvr>
  <p:transition spd="med"/>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ltLang="en-US"/>
              <a:t>13-</a:t>
            </a:r>
            <a:fld id="{19121EE9-73FD-4437-B900-982D84C0B4C1}" type="slidenum">
              <a:rPr lang="en-US" altLang="en-US"/>
              <a:pPr/>
              <a:t>80</a:t>
            </a:fld>
            <a:endParaRPr lang="en-US" altLang="en-US"/>
          </a:p>
        </p:txBody>
      </p:sp>
      <p:sp>
        <p:nvSpPr>
          <p:cNvPr id="875522" name="Rectangle 2"/>
          <p:cNvSpPr>
            <a:spLocks noGrp="1" noChangeArrowheads="1"/>
          </p:cNvSpPr>
          <p:nvPr>
            <p:ph type="title"/>
          </p:nvPr>
        </p:nvSpPr>
        <p:spPr/>
        <p:txBody>
          <a:bodyPr/>
          <a:lstStyle/>
          <a:p>
            <a:r>
              <a:rPr lang="en-US" altLang="en-US"/>
              <a:t>The Rectangle Class</a:t>
            </a:r>
          </a:p>
        </p:txBody>
      </p:sp>
      <p:pic>
        <p:nvPicPr>
          <p:cNvPr id="875523" name="Picture 3" descr="1321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286000"/>
            <a:ext cx="3962400" cy="32146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2"/>
          <p:cNvSpPr>
            <a:spLocks noGrp="1"/>
          </p:cNvSpPr>
          <p:nvPr>
            <p:ph type="sldNum" sz="quarter" idx="10"/>
          </p:nvPr>
        </p:nvSpPr>
        <p:spPr/>
        <p:txBody>
          <a:bodyPr/>
          <a:lstStyle/>
          <a:p>
            <a:r>
              <a:rPr lang="en-US" altLang="en-US"/>
              <a:t>13-</a:t>
            </a:r>
            <a:fld id="{13E3D5DE-54CB-4AAC-BE5C-86AEB1FA65E1}" type="slidenum">
              <a:rPr lang="en-US" altLang="en-US"/>
              <a:pPr/>
              <a:t>81</a:t>
            </a:fld>
            <a:endParaRPr lang="en-US" altLang="en-US"/>
          </a:p>
        </p:txBody>
      </p:sp>
      <p:sp>
        <p:nvSpPr>
          <p:cNvPr id="876546" name="Rectangle 2"/>
          <p:cNvSpPr>
            <a:spLocks noGrp="1" noChangeArrowheads="1"/>
          </p:cNvSpPr>
          <p:nvPr>
            <p:ph type="title"/>
          </p:nvPr>
        </p:nvSpPr>
        <p:spPr/>
        <p:txBody>
          <a:bodyPr/>
          <a:lstStyle/>
          <a:p>
            <a:r>
              <a:rPr lang="en-US" altLang="en-US"/>
              <a:t>Showing Constructors and Destructors</a:t>
            </a:r>
          </a:p>
        </p:txBody>
      </p:sp>
      <p:pic>
        <p:nvPicPr>
          <p:cNvPr id="876547" name="Picture 3" descr="1322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676400"/>
            <a:ext cx="3090863" cy="4665663"/>
          </a:xfrm>
          <a:prstGeom prst="rect">
            <a:avLst/>
          </a:prstGeom>
          <a:noFill/>
          <a:extLst>
            <a:ext uri="{909E8E84-426E-40DD-AFC4-6F175D3DCCD1}">
              <a14:hiddenFill xmlns:a14="http://schemas.microsoft.com/office/drawing/2010/main">
                <a:solidFill>
                  <a:srgbClr val="FFFFFF"/>
                </a:solidFill>
              </a14:hiddenFill>
            </a:ext>
          </a:extLst>
        </p:spPr>
      </p:pic>
      <p:sp>
        <p:nvSpPr>
          <p:cNvPr id="876548" name="Text Box 4"/>
          <p:cNvSpPr txBox="1">
            <a:spLocks noChangeArrowheads="1"/>
          </p:cNvSpPr>
          <p:nvPr/>
        </p:nvSpPr>
        <p:spPr bwMode="auto">
          <a:xfrm>
            <a:off x="1295400" y="3794125"/>
            <a:ext cx="175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solidFill>
                  <a:srgbClr val="FF6600"/>
                </a:solidFill>
              </a:rPr>
              <a:t>Constructors</a:t>
            </a:r>
          </a:p>
        </p:txBody>
      </p:sp>
      <p:sp>
        <p:nvSpPr>
          <p:cNvPr id="876549" name="Line 5"/>
          <p:cNvSpPr>
            <a:spLocks noChangeShapeType="1"/>
          </p:cNvSpPr>
          <p:nvPr/>
        </p:nvSpPr>
        <p:spPr bwMode="auto">
          <a:xfrm flipV="1">
            <a:off x="2895600" y="3794125"/>
            <a:ext cx="1066800" cy="244475"/>
          </a:xfrm>
          <a:prstGeom prst="line">
            <a:avLst/>
          </a:prstGeom>
          <a:noFill/>
          <a:ln w="95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6550" name="Line 6"/>
          <p:cNvSpPr>
            <a:spLocks noChangeShapeType="1"/>
          </p:cNvSpPr>
          <p:nvPr/>
        </p:nvSpPr>
        <p:spPr bwMode="auto">
          <a:xfrm flipV="1">
            <a:off x="2895600" y="3990975"/>
            <a:ext cx="1109663" cy="47625"/>
          </a:xfrm>
          <a:prstGeom prst="line">
            <a:avLst/>
          </a:prstGeom>
          <a:noFill/>
          <a:ln w="95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6551" name="Line 7"/>
          <p:cNvSpPr>
            <a:spLocks noChangeShapeType="1"/>
          </p:cNvSpPr>
          <p:nvPr/>
        </p:nvSpPr>
        <p:spPr bwMode="auto">
          <a:xfrm>
            <a:off x="2895600" y="4038600"/>
            <a:ext cx="1052513" cy="152400"/>
          </a:xfrm>
          <a:prstGeom prst="line">
            <a:avLst/>
          </a:prstGeom>
          <a:noFill/>
          <a:ln w="95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6552" name="Text Box 8"/>
          <p:cNvSpPr txBox="1">
            <a:spLocks noChangeArrowheads="1"/>
          </p:cNvSpPr>
          <p:nvPr/>
        </p:nvSpPr>
        <p:spPr bwMode="auto">
          <a:xfrm>
            <a:off x="1295400" y="4479925"/>
            <a:ext cx="175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solidFill>
                  <a:srgbClr val="FF6600"/>
                </a:solidFill>
              </a:rPr>
              <a:t>Destructor</a:t>
            </a:r>
          </a:p>
        </p:txBody>
      </p:sp>
      <p:sp>
        <p:nvSpPr>
          <p:cNvPr id="876553" name="Line 9"/>
          <p:cNvSpPr>
            <a:spLocks noChangeShapeType="1"/>
          </p:cNvSpPr>
          <p:nvPr/>
        </p:nvSpPr>
        <p:spPr bwMode="auto">
          <a:xfrm>
            <a:off x="2743200" y="4699000"/>
            <a:ext cx="1295400" cy="0"/>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6554" name="Text Box 10"/>
          <p:cNvSpPr txBox="1">
            <a:spLocks noChangeArrowheads="1"/>
          </p:cNvSpPr>
          <p:nvPr/>
        </p:nvSpPr>
        <p:spPr bwMode="auto">
          <a:xfrm>
            <a:off x="304800" y="2209800"/>
            <a:ext cx="3352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i="1">
                <a:solidFill>
                  <a:srgbClr val="3333CC"/>
                </a:solidFill>
              </a:rPr>
              <a:t>No return type listed for constructors or destructors</a:t>
            </a: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ChangeArrowheads="1"/>
          </p:cNvSpPr>
          <p:nvPr>
            <p:ph type="subTitle" idx="1"/>
          </p:nvPr>
        </p:nvSpPr>
        <p:spPr bwMode="auto">
          <a:xfrm>
            <a:off x="1371600" y="3886200"/>
            <a:ext cx="6400800" cy="1752600"/>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a:buFont typeface="Times" pitchFamily="112" charset="0"/>
              <a:buNone/>
            </a:pPr>
            <a:r>
              <a:rPr lang="en-US" altLang="en-US" sz="2400" b="1"/>
              <a:t>Introduction to Classes</a:t>
            </a:r>
          </a:p>
        </p:txBody>
      </p:sp>
      <p:sp>
        <p:nvSpPr>
          <p:cNvPr id="769028" name="Rectangle 4"/>
          <p:cNvSpPr>
            <a:spLocks noChangeArrowheads="1"/>
          </p:cNvSpPr>
          <p:nvPr>
            <p:ph type="ctrTitle"/>
          </p:nvPr>
        </p:nvSpPr>
        <p:spPr bwMode="auto">
          <a:xfrm>
            <a:off x="685800" y="2286000"/>
            <a:ext cx="7772400" cy="1143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en-US" sz="8000" b="0">
                <a:solidFill>
                  <a:srgbClr val="559E97"/>
                </a:solidFill>
              </a:rPr>
              <a:t>13.2</a:t>
            </a:r>
          </a:p>
        </p:txBody>
      </p:sp>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01">
  <a:themeElements>
    <a:clrScheme name="ch0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01">
      <a:majorFont>
        <a:latin typeface="Arial"/>
        <a:ea typeface="ヒラギノ角ゴ Pro W3"/>
        <a:cs typeface=""/>
      </a:majorFont>
      <a:minorFont>
        <a:latin typeface="Arial"/>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alt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altLang="en-US" sz="2400" b="0" i="0" u="none" strike="noStrike" cap="none" normalizeH="0" baseline="0" smtClean="0">
            <a:ln>
              <a:noFill/>
            </a:ln>
            <a:solidFill>
              <a:schemeClr val="tx1"/>
            </a:solidFill>
            <a:effectLst/>
            <a:latin typeface="Arial" charset="0"/>
          </a:defRPr>
        </a:defPPr>
      </a:lstStyle>
    </a:lnDef>
  </a:objectDefaults>
  <a:extraClrSchemeLst>
    <a:extraClrScheme>
      <a:clrScheme name="ch0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0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0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0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0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0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01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0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0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0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0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0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HD:Users:stephanielindsey:Documents:AW-Gaddis C++ PPT_557239:ch01.pot</Template>
  <TotalTime>1295</TotalTime>
  <Words>1355</Words>
  <Application>Microsoft Office PowerPoint</Application>
  <PresentationFormat>Letter Paper (8.5x11 in)</PresentationFormat>
  <Paragraphs>338</Paragraphs>
  <Slides>81</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81</vt:i4>
      </vt:variant>
    </vt:vector>
  </HeadingPairs>
  <TitlesOfParts>
    <vt:vector size="90" baseType="lpstr">
      <vt:lpstr>Arial</vt:lpstr>
      <vt:lpstr>ヒラギノ角ゴ Pro W3</vt:lpstr>
      <vt:lpstr>Times</vt:lpstr>
      <vt:lpstr>Times New Roman</vt:lpstr>
      <vt:lpstr>Tahoma</vt:lpstr>
      <vt:lpstr>Courier New</vt:lpstr>
      <vt:lpstr>ＭＳ Ｐゴシック</vt:lpstr>
      <vt:lpstr>Lucida Console</vt:lpstr>
      <vt:lpstr>ch01</vt:lpstr>
      <vt:lpstr>Chapter 13:   Introduction  to Classes</vt:lpstr>
      <vt:lpstr>13.1</vt:lpstr>
      <vt:lpstr>Procedural and Object-Oriented Programming</vt:lpstr>
      <vt:lpstr>Limitations of Procedural Programming</vt:lpstr>
      <vt:lpstr>Object-Oriented Programming Terminology</vt:lpstr>
      <vt:lpstr>Classes and Objects</vt:lpstr>
      <vt:lpstr>Object-Oriented Programming Terminology</vt:lpstr>
      <vt:lpstr>More on Objects</vt:lpstr>
      <vt:lpstr>13.2</vt:lpstr>
      <vt:lpstr>Introduction to Classes</vt:lpstr>
      <vt:lpstr>Class Example</vt:lpstr>
      <vt:lpstr>Access Specifiers</vt:lpstr>
      <vt:lpstr>Class Example</vt:lpstr>
      <vt:lpstr>More on Access Specifiers</vt:lpstr>
      <vt:lpstr>Using const With Member Functions</vt:lpstr>
      <vt:lpstr>Defining a Member Function</vt:lpstr>
      <vt:lpstr>Accessors and Mutators</vt:lpstr>
      <vt:lpstr>13.3</vt:lpstr>
      <vt:lpstr>Defining an Instance of a Class</vt:lpstr>
      <vt:lpstr>PowerPoint Presentation</vt:lpstr>
      <vt:lpstr>PowerPoint Presentation</vt:lpstr>
      <vt:lpstr>PowerPoint Presentation</vt:lpstr>
      <vt:lpstr>PowerPoint Presentation</vt:lpstr>
      <vt:lpstr>Avoiding Stale Data</vt:lpstr>
      <vt:lpstr>Pointer to an Object</vt:lpstr>
      <vt:lpstr>Dynamically Allocating an Object</vt:lpstr>
      <vt:lpstr>13.4</vt:lpstr>
      <vt:lpstr>Why Have Private Members?</vt:lpstr>
      <vt:lpstr>PowerPoint Presentation</vt:lpstr>
      <vt:lpstr>13.5</vt:lpstr>
      <vt:lpstr>Separating Specification from Implementation</vt:lpstr>
      <vt:lpstr>13.6</vt:lpstr>
      <vt:lpstr>Inline Member Functions</vt:lpstr>
      <vt:lpstr>Rectangle Class with Inline Member Functions</vt:lpstr>
      <vt:lpstr>Tradeoffs – Inline vs. Regular Member Functions</vt:lpstr>
      <vt:lpstr>PowerPoint Presentation</vt:lpstr>
      <vt:lpstr>Constructors</vt:lpstr>
      <vt:lpstr>PowerPoint Presentation</vt:lpstr>
      <vt:lpstr>PowerPoint Presentation</vt:lpstr>
      <vt:lpstr>PowerPoint Presentation</vt:lpstr>
      <vt:lpstr>PowerPoint Presentation</vt:lpstr>
      <vt:lpstr>Default Constructors</vt:lpstr>
      <vt:lpstr>PowerPoint Presentation</vt:lpstr>
      <vt:lpstr>Passing Arguments to Constructors</vt:lpstr>
      <vt:lpstr>Passing Arguments to Constructors</vt:lpstr>
      <vt:lpstr>More About Default Constructors</vt:lpstr>
      <vt:lpstr>Classes with No Default Constructor</vt:lpstr>
      <vt:lpstr>PowerPoint Presentation</vt:lpstr>
      <vt:lpstr>Destructors</vt:lpstr>
      <vt:lpstr>PowerPoint Presentation</vt:lpstr>
      <vt:lpstr>PowerPoint Presentation</vt:lpstr>
      <vt:lpstr>PowerPoint Presentation</vt:lpstr>
      <vt:lpstr>PowerPoint Presentation</vt:lpstr>
      <vt:lpstr>Constructors, Destructors, and Dynamically Allocated Objects</vt:lpstr>
      <vt:lpstr>PowerPoint Presentation</vt:lpstr>
      <vt:lpstr>Overloading Constructors</vt:lpstr>
      <vt:lpstr>From InventoryItem.h             (Version 2)</vt:lpstr>
      <vt:lpstr>From InventoryItem.h                (Version 2)</vt:lpstr>
      <vt:lpstr>From InventoryItem.h            (Version 2)</vt:lpstr>
      <vt:lpstr>Only One Default Constructor                     and One Destructor</vt:lpstr>
      <vt:lpstr>Member Function Overloading</vt:lpstr>
      <vt:lpstr>PowerPoint Presentation</vt:lpstr>
      <vt:lpstr>Using Private Member Functions</vt:lpstr>
      <vt:lpstr>PowerPoint Presentation</vt:lpstr>
      <vt:lpstr>Arrays of Objects</vt:lpstr>
      <vt:lpstr>Arrays of Objects</vt:lpstr>
      <vt:lpstr>Arrays of Objects</vt:lpstr>
      <vt:lpstr>Arrays of Objects</vt:lpstr>
      <vt:lpstr>Accessing Objects in an Array</vt:lpstr>
      <vt:lpstr>PowerPoint Presentation</vt:lpstr>
      <vt:lpstr>PowerPoint Presentation</vt:lpstr>
      <vt:lpstr>PowerPoint Presentation</vt:lpstr>
      <vt:lpstr>The Unified Modeling Language</vt:lpstr>
      <vt:lpstr>UML Class Diagram</vt:lpstr>
      <vt:lpstr>Example: A Rectangle Class</vt:lpstr>
      <vt:lpstr>UML Access Specification Notation</vt:lpstr>
      <vt:lpstr>UML Data Type Notation</vt:lpstr>
      <vt:lpstr>UML Parameter Type Notation</vt:lpstr>
      <vt:lpstr>UML Function Return Type Notation</vt:lpstr>
      <vt:lpstr>The Rectangle Class</vt:lpstr>
      <vt:lpstr>Showing Constructors and Destructors</vt:lpstr>
    </vt:vector>
  </TitlesOfParts>
  <Company>©2009 Pearson Addison-Wesley. All rights reserved</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13</dc:title>
  <dc:subject>Introduction to Classes</dc:subject>
  <dc:creator>Tony Gaddis</dc:creator>
  <cp:lastModifiedBy>bEEDON</cp:lastModifiedBy>
  <cp:revision>214</cp:revision>
  <cp:lastPrinted>2001-11-04T00:51:13Z</cp:lastPrinted>
  <dcterms:created xsi:type="dcterms:W3CDTF">2005-02-25T19:46:41Z</dcterms:created>
  <dcterms:modified xsi:type="dcterms:W3CDTF">2014-10-16T03:25:30Z</dcterms:modified>
</cp:coreProperties>
</file>