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96D7A3-C1FD-4DD1-B2F4-57B73A31D3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Laptop_cs_new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48B80F-F05E-4793-B90E-E3813ED30F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06-02-2022 19:50:00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8" id="10" name="slide10">
            <a:extLst>
              <a:ext uri="{FF2B5EF4-FFF2-40B4-BE49-F238E27FC236}">
                <a16:creationId xmlns:a16="http://schemas.microsoft.com/office/drawing/2014/main" id="{3BA2016E-8261-42BE-9E10-431A5A4AB0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71437"/>
            <a:ext cx="11725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9 Dashboard" id="11" name="slide11">
            <a:extLst>
              <a:ext uri="{FF2B5EF4-FFF2-40B4-BE49-F238E27FC236}">
                <a16:creationId xmlns:a16="http://schemas.microsoft.com/office/drawing/2014/main" id="{A7B63A77-CDF9-4211-BB4C-CDCA74F716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1" id="12" name="slide12">
            <a:extLst>
              <a:ext uri="{FF2B5EF4-FFF2-40B4-BE49-F238E27FC236}">
                <a16:creationId xmlns:a16="http://schemas.microsoft.com/office/drawing/2014/main" id="{9BEE29C6-FA7B-4A11-BA7D-94635ED064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2" id="13" name="slide13">
            <a:extLst>
              <a:ext uri="{FF2B5EF4-FFF2-40B4-BE49-F238E27FC236}">
                <a16:creationId xmlns:a16="http://schemas.microsoft.com/office/drawing/2014/main" id="{C863C8E4-F1DE-42F8-8650-41AC07E121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3" id="14" name="slide14">
            <a:extLst>
              <a:ext uri="{FF2B5EF4-FFF2-40B4-BE49-F238E27FC236}">
                <a16:creationId xmlns:a16="http://schemas.microsoft.com/office/drawing/2014/main" id="{A0F55865-538A-4E7C-9948-71240327CF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4" id="15" name="slide15">
            <a:extLst>
              <a:ext uri="{FF2B5EF4-FFF2-40B4-BE49-F238E27FC236}">
                <a16:creationId xmlns:a16="http://schemas.microsoft.com/office/drawing/2014/main" id="{7370BBCC-A9F8-4414-A1F5-29C7EFFA03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5" id="16" name="slide16">
            <a:extLst>
              <a:ext uri="{FF2B5EF4-FFF2-40B4-BE49-F238E27FC236}">
                <a16:creationId xmlns:a16="http://schemas.microsoft.com/office/drawing/2014/main" id="{CCFE8AE3-A656-447E-A284-3FC31FBF70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6" id="17" name="slide17">
            <a:extLst>
              <a:ext uri="{FF2B5EF4-FFF2-40B4-BE49-F238E27FC236}">
                <a16:creationId xmlns:a16="http://schemas.microsoft.com/office/drawing/2014/main" id="{2F6CD27C-3127-4F20-B0F3-72D061FF9E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0 Story8" id="18" name="slide18">
            <a:extLst>
              <a:ext uri="{FF2B5EF4-FFF2-40B4-BE49-F238E27FC236}">
                <a16:creationId xmlns:a16="http://schemas.microsoft.com/office/drawing/2014/main" id="{F90A6B1C-AA20-4602-8332-3D9A01DC03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" id="2" name="slide2">
            <a:extLst>
              <a:ext uri="{FF2B5EF4-FFF2-40B4-BE49-F238E27FC236}">
                <a16:creationId xmlns:a16="http://schemas.microsoft.com/office/drawing/2014/main" id="{293BD890-69B5-404E-976D-56A71E35B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703"/>
            <a:ext cx="12192000" cy="48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" id="3" name="slide3">
            <a:extLst>
              <a:ext uri="{FF2B5EF4-FFF2-40B4-BE49-F238E27FC236}">
                <a16:creationId xmlns:a16="http://schemas.microsoft.com/office/drawing/2014/main" id="{F2D88628-6E6E-45AB-AD63-9EEFB029E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43" y="0"/>
            <a:ext cx="8711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" id="4" name="slide4">
            <a:extLst>
              <a:ext uri="{FF2B5EF4-FFF2-40B4-BE49-F238E27FC236}">
                <a16:creationId xmlns:a16="http://schemas.microsoft.com/office/drawing/2014/main" id="{CD56BA72-110D-4902-9374-B4FDD4828A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9" y="0"/>
            <a:ext cx="10361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a" id="5" name="slide5">
            <a:extLst>
              <a:ext uri="{FF2B5EF4-FFF2-40B4-BE49-F238E27FC236}">
                <a16:creationId xmlns:a16="http://schemas.microsoft.com/office/drawing/2014/main" id="{B32CABDA-9512-4E07-849F-B2433C273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94" y="0"/>
            <a:ext cx="890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b" id="6" name="slide6">
            <a:extLst>
              <a:ext uri="{FF2B5EF4-FFF2-40B4-BE49-F238E27FC236}">
                <a16:creationId xmlns:a16="http://schemas.microsoft.com/office/drawing/2014/main" id="{E8D5E4D7-4939-48D2-8637-37B8041662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99"/>
            <a:ext cx="12192000" cy="60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" id="7" name="slide7">
            <a:extLst>
              <a:ext uri="{FF2B5EF4-FFF2-40B4-BE49-F238E27FC236}">
                <a16:creationId xmlns:a16="http://schemas.microsoft.com/office/drawing/2014/main" id="{EF349E18-C0A9-4EDE-B5E7-4EB1D96B2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71437"/>
            <a:ext cx="116490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6" id="8" name="slide8">
            <a:extLst>
              <a:ext uri="{FF2B5EF4-FFF2-40B4-BE49-F238E27FC236}">
                <a16:creationId xmlns:a16="http://schemas.microsoft.com/office/drawing/2014/main" id="{F909018C-283B-4BF2-B7B4-5082E6F7DE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003"/>
            <a:ext cx="12192000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7" id="9" name="slide9">
            <a:extLst>
              <a:ext uri="{FF2B5EF4-FFF2-40B4-BE49-F238E27FC236}">
                <a16:creationId xmlns:a16="http://schemas.microsoft.com/office/drawing/2014/main" id="{474C8526-B20E-404C-8A1E-D062530CC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71437"/>
            <a:ext cx="107346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2022-02-06T14:20:02Z</dcterms:created>
  <dcterms:modified xsi:type="dcterms:W3CDTF">2022-02-06T14:20:02Z</dcterms:modified>
</cp:coreProperties>
</file>