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7D1A25-3446-4388-8726-F75361F25B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Sports Equipment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DFF535-43B9-4AD6-9F8F-D7E8201B64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06-02-2022 20:26:51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Story1" id="10" name="slide10">
            <a:extLst>
              <a:ext uri="{FF2B5EF4-FFF2-40B4-BE49-F238E27FC236}">
                <a16:creationId xmlns:a16="http://schemas.microsoft.com/office/drawing/2014/main" id="{F243B37E-7D0C-48D2-9CF2-AED0592BD8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Story2" id="11" name="slide11">
            <a:extLst>
              <a:ext uri="{FF2B5EF4-FFF2-40B4-BE49-F238E27FC236}">
                <a16:creationId xmlns:a16="http://schemas.microsoft.com/office/drawing/2014/main" id="{156CB088-DBD6-4643-A868-D521FD0FAE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Story3" id="12" name="slide12">
            <a:extLst>
              <a:ext uri="{FF2B5EF4-FFF2-40B4-BE49-F238E27FC236}">
                <a16:creationId xmlns:a16="http://schemas.microsoft.com/office/drawing/2014/main" id="{DEA1C189-968B-4703-8194-D6D2BB2F09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Story4" id="13" name="slide13">
            <a:extLst>
              <a:ext uri="{FF2B5EF4-FFF2-40B4-BE49-F238E27FC236}">
                <a16:creationId xmlns:a16="http://schemas.microsoft.com/office/drawing/2014/main" id="{F7F7F5BF-2788-4E53-8426-78C82D39A4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" id="2" name="slide2">
            <a:extLst>
              <a:ext uri="{FF2B5EF4-FFF2-40B4-BE49-F238E27FC236}">
                <a16:creationId xmlns:a16="http://schemas.microsoft.com/office/drawing/2014/main" id="{5421EACE-BF4B-4F7F-8125-04E0AF9A0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39" y="0"/>
            <a:ext cx="8653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" id="3" name="slide3">
            <a:extLst>
              <a:ext uri="{FF2B5EF4-FFF2-40B4-BE49-F238E27FC236}">
                <a16:creationId xmlns:a16="http://schemas.microsoft.com/office/drawing/2014/main" id="{7B229BD9-3D74-4939-9A39-76563A82B0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71437"/>
            <a:ext cx="93821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3" id="4" name="slide4">
            <a:extLst>
              <a:ext uri="{FF2B5EF4-FFF2-40B4-BE49-F238E27FC236}">
                <a16:creationId xmlns:a16="http://schemas.microsoft.com/office/drawing/2014/main" id="{D7F01EBC-7126-455F-881A-11F3A2A98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509"/>
            <a:ext cx="12192000" cy="31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4" id="5" name="slide5">
            <a:extLst>
              <a:ext uri="{FF2B5EF4-FFF2-40B4-BE49-F238E27FC236}">
                <a16:creationId xmlns:a16="http://schemas.microsoft.com/office/drawing/2014/main" id="{C338521C-249B-4194-8ECB-D7BC56A360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3" y="0"/>
            <a:ext cx="8493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a" id="6" name="slide6">
            <a:extLst>
              <a:ext uri="{FF2B5EF4-FFF2-40B4-BE49-F238E27FC236}">
                <a16:creationId xmlns:a16="http://schemas.microsoft.com/office/drawing/2014/main" id="{6317ED5F-4D17-4944-966D-CAD8B38761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b" id="7" name="slide7">
            <a:extLst>
              <a:ext uri="{FF2B5EF4-FFF2-40B4-BE49-F238E27FC236}">
                <a16:creationId xmlns:a16="http://schemas.microsoft.com/office/drawing/2014/main" id="{4BE0DFB3-52DA-4F08-8CD3-952C58CBCD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1" y="0"/>
            <a:ext cx="871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c" id="8" name="slide8">
            <a:extLst>
              <a:ext uri="{FF2B5EF4-FFF2-40B4-BE49-F238E27FC236}">
                <a16:creationId xmlns:a16="http://schemas.microsoft.com/office/drawing/2014/main" id="{375424B6-9A9B-4E56-9DB5-F152A0C5FC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176"/>
            <a:ext cx="12192000" cy="33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d" id="9" name="slide9">
            <a:extLst>
              <a:ext uri="{FF2B5EF4-FFF2-40B4-BE49-F238E27FC236}">
                <a16:creationId xmlns:a16="http://schemas.microsoft.com/office/drawing/2014/main" id="{A78F0A57-CEDE-45B9-89EF-C78FFC97DD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75" y="0"/>
            <a:ext cx="5570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2022-02-06T14:56:56Z</dcterms:created>
  <dcterms:modified xsi:type="dcterms:W3CDTF">2022-02-06T14:56:56Z</dcterms:modified>
</cp:coreProperties>
</file>