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48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6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2097154" name="Picture 7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048581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2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2097176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48683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84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6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87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104868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2097162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48612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13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5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104861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10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2097172" name="Picture 12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48666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7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9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0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104867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  <p:sp>
        <p:nvSpPr>
          <p:cNvPr id="1048674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75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8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2097160" name="Picture 9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48605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06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8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0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10486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9" name="Picture 12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097180" name="Picture 13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48699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00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01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2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3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5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7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104870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Picture 14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097166" name="Picture 15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4862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0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1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3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7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38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104864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3" name="Picture 6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097184" name="Picture 7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4871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2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21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2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10487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0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1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3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3BE6611-93FB-42BC-9C89-95442CAC3EFF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104866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4866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/>
          </a:lstStyle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Picture 14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097174" name="Picture 15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48676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77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104868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Picture 6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2097168" name="Picture 7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1048642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3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5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097178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48691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92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4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104869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9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097170" name="Picture 10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48649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0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2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3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5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104865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5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097158" name="Picture 6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48599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00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104860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0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4" descr="HD-ShadowSho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48592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9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104859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097182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48711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12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13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4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15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104871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Picture 7" descr="HD-ShadowL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097164" name="Picture 8" descr="HD-ShadowSh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48619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0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23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6611-93FB-42BC-9C89-95442CAC3EFF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104862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E6611-93FB-42BC-9C89-95442CAC3EFF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E4280-CBB6-4117-939D-B972279722C0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Sakthivel-02/DemoRepo.git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>
          <a:xfrm>
            <a:off x="0" y="2631569"/>
            <a:ext cx="4796350" cy="797431"/>
          </a:xfrm>
        </p:spPr>
        <p:txBody>
          <a:bodyPr/>
          <a:lstStyle/>
          <a:p>
            <a:pPr algn="l"/>
            <a:r>
              <a:rPr lang="en-IN" sz="6000" dirty="0"/>
              <a:t>TASK 1:</a:t>
            </a:r>
            <a:endParaRPr lang="en-IN" dirty="0"/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>
          <a:xfrm>
            <a:off x="301557" y="4471699"/>
            <a:ext cx="8144134" cy="1117687"/>
          </a:xfrm>
        </p:spPr>
        <p:txBody>
          <a:bodyPr/>
          <a:lstStyle/>
          <a:p>
            <a:r>
              <a:rPr lang="en-IN" dirty="0"/>
              <a:t>calculator</a:t>
            </a:r>
          </a:p>
        </p:txBody>
      </p:sp>
      <p:sp>
        <p:nvSpPr>
          <p:cNvPr id="1048590" name="TextBox 3"/>
          <p:cNvSpPr txBox="1"/>
          <p:nvPr/>
        </p:nvSpPr>
        <p:spPr>
          <a:xfrm>
            <a:off x="7331994" y="5012429"/>
            <a:ext cx="324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-</a:t>
            </a:r>
            <a:r>
              <a:rPr lang="en-IN" dirty="0" smtClean="0">
                <a:solidFill>
                  <a:schemeClr val="bg1"/>
                </a:solidFill>
              </a:rPr>
              <a:t>By </a:t>
            </a:r>
            <a:r>
              <a:rPr lang="en-IN" dirty="0" err="1" smtClean="0">
                <a:solidFill>
                  <a:schemeClr val="bg1"/>
                </a:solidFill>
              </a:rPr>
              <a:t>B.Krithiga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48591" name="TextBox 4"/>
          <p:cNvSpPr txBox="1"/>
          <p:nvPr/>
        </p:nvSpPr>
        <p:spPr>
          <a:xfrm>
            <a:off x="1382949" y="3429000"/>
            <a:ext cx="782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creating front-end web application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258971"/>
              </p:ext>
            </p:extLst>
          </p:nvPr>
        </p:nvGraphicFramePr>
        <p:xfrm>
          <a:off x="2282756" y="3569870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451"/>
                <a:gridCol w="3453319"/>
                <a:gridCol w="222222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LMS user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Batch 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2102a248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karthiga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A24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2102a249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krithiga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A24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2102a2427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Vidyha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lakshmi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A24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2102a2419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rashmi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A24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2102a246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haripriya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A24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8596" name="TextBox 2"/>
          <p:cNvSpPr txBox="1"/>
          <p:nvPr/>
        </p:nvSpPr>
        <p:spPr>
          <a:xfrm>
            <a:off x="330740" y="535022"/>
            <a:ext cx="49319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INTRODUCTION :</a:t>
            </a:r>
          </a:p>
        </p:txBody>
      </p:sp>
      <p:sp>
        <p:nvSpPr>
          <p:cNvPr id="1048597" name="TextBox 3"/>
          <p:cNvSpPr txBox="1"/>
          <p:nvPr/>
        </p:nvSpPr>
        <p:spPr>
          <a:xfrm>
            <a:off x="1784482" y="1304463"/>
            <a:ext cx="91245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Creating a uniform calculator using HTML, CSS, and </a:t>
            </a:r>
            <a:r>
              <a:rPr lang="en-IN" sz="3200" dirty="0" err="1"/>
              <a:t>javascript</a:t>
            </a:r>
            <a:endParaRPr lang="en-IN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2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l="12860" t="6402" r="552" b="6098"/>
          <a:stretch>
            <a:fillRect/>
          </a:stretch>
        </p:blipFill>
        <p:spPr>
          <a:xfrm>
            <a:off x="2161162" y="614421"/>
            <a:ext cx="8297694" cy="5583677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31750"/>
          </a:effectLst>
        </p:spPr>
      </p:pic>
      <p:sp>
        <p:nvSpPr>
          <p:cNvPr id="1048598" name="TextBox 3"/>
          <p:cNvSpPr txBox="1"/>
          <p:nvPr/>
        </p:nvSpPr>
        <p:spPr>
          <a:xfrm>
            <a:off x="3630038" y="2480554"/>
            <a:ext cx="519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>
                <a:solidFill>
                  <a:schemeClr val="bg1"/>
                </a:solidFill>
              </a:rPr>
              <a:t>https://github.com/bKrithi/demo-repo.git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49</Words>
  <Application>Microsoft Office PowerPoint</Application>
  <PresentationFormat>Custom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Berlin</vt:lpstr>
      <vt:lpstr>TASK 1: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1:</dc:title>
  <dc:creator>auditor8380@gmail.com</dc:creator>
  <cp:lastModifiedBy>Dell</cp:lastModifiedBy>
  <cp:revision>8</cp:revision>
  <dcterms:created xsi:type="dcterms:W3CDTF">2023-03-14T00:10:38Z</dcterms:created>
  <dcterms:modified xsi:type="dcterms:W3CDTF">2023-03-24T08:07:39Z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ccb6d1250ce147cca8ac1ebd8ad01944</vt:lpwstr>
  </property>
</Properties>
</file>