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8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4"/>
  </p:sldMasterIdLst>
  <p:notesMasterIdLst>
    <p:notesMasterId r:id="rId50"/>
  </p:notesMasterIdLst>
  <p:sldIdLst>
    <p:sldId id="371" r:id="rId5"/>
    <p:sldId id="372" r:id="rId6"/>
    <p:sldId id="357" r:id="rId7"/>
    <p:sldId id="359" r:id="rId8"/>
    <p:sldId id="363" r:id="rId9"/>
    <p:sldId id="261" r:id="rId10"/>
    <p:sldId id="365" r:id="rId11"/>
    <p:sldId id="368" r:id="rId12"/>
    <p:sldId id="366" r:id="rId13"/>
    <p:sldId id="370" r:id="rId14"/>
    <p:sldId id="272" r:id="rId15"/>
    <p:sldId id="374" r:id="rId16"/>
    <p:sldId id="373" r:id="rId17"/>
    <p:sldId id="378" r:id="rId18"/>
    <p:sldId id="379" r:id="rId19"/>
    <p:sldId id="381" r:id="rId20"/>
    <p:sldId id="382" r:id="rId21"/>
    <p:sldId id="383" r:id="rId22"/>
    <p:sldId id="270" r:id="rId23"/>
    <p:sldId id="271" r:id="rId24"/>
    <p:sldId id="274" r:id="rId25"/>
    <p:sldId id="275" r:id="rId26"/>
    <p:sldId id="276" r:id="rId27"/>
    <p:sldId id="279" r:id="rId28"/>
    <p:sldId id="375" r:id="rId29"/>
    <p:sldId id="256" r:id="rId30"/>
    <p:sldId id="304" r:id="rId31"/>
    <p:sldId id="307" r:id="rId32"/>
    <p:sldId id="257" r:id="rId33"/>
    <p:sldId id="258" r:id="rId34"/>
    <p:sldId id="259" r:id="rId35"/>
    <p:sldId id="306" r:id="rId36"/>
    <p:sldId id="260" r:id="rId37"/>
    <p:sldId id="305" r:id="rId38"/>
    <p:sldId id="316" r:id="rId39"/>
    <p:sldId id="318" r:id="rId40"/>
    <p:sldId id="313" r:id="rId41"/>
    <p:sldId id="264" r:id="rId42"/>
    <p:sldId id="265" r:id="rId43"/>
    <p:sldId id="266" r:id="rId44"/>
    <p:sldId id="267" r:id="rId45"/>
    <p:sldId id="297" r:id="rId46"/>
    <p:sldId id="298" r:id="rId47"/>
    <p:sldId id="299" r:id="rId48"/>
    <p:sldId id="310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75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B69634-7856-6F48-A1D2-B39153DF7C94}" v="2" dt="2025-02-02T12:32:59.2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notesMaster" Target="notesMasters/notesMaster1.xml"/><Relationship Id="rId55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ea.malenchi" userId="S::andreea.malenchi@student.uaic.ro::6c66ac57-64f5-4498-9a44-6fb94418f88e" providerId="AD" clId="Web-{074DB3BB-1120-69F9-ABE6-2280396B8DD3}"/>
    <pc:docChg chg="modSld">
      <pc:chgData name="andreea.malenchi" userId="S::andreea.malenchi@student.uaic.ro::6c66ac57-64f5-4498-9a44-6fb94418f88e" providerId="AD" clId="Web-{074DB3BB-1120-69F9-ABE6-2280396B8DD3}" dt="2025-02-02T17:48:15.140" v="0" actId="1076"/>
      <pc:docMkLst>
        <pc:docMk/>
      </pc:docMkLst>
      <pc:sldChg chg="modSp">
        <pc:chgData name="andreea.malenchi" userId="S::andreea.malenchi@student.uaic.ro::6c66ac57-64f5-4498-9a44-6fb94418f88e" providerId="AD" clId="Web-{074DB3BB-1120-69F9-ABE6-2280396B8DD3}" dt="2025-02-02T17:48:15.140" v="0" actId="1076"/>
        <pc:sldMkLst>
          <pc:docMk/>
          <pc:sldMk cId="3801189191" sldId="298"/>
        </pc:sldMkLst>
        <pc:graphicFrameChg chg="mod">
          <ac:chgData name="andreea.malenchi" userId="S::andreea.malenchi@student.uaic.ro::6c66ac57-64f5-4498-9a44-6fb94418f88e" providerId="AD" clId="Web-{074DB3BB-1120-69F9-ABE6-2280396B8DD3}" dt="2025-02-02T17:48:15.140" v="0" actId="1076"/>
          <ac:graphicFrameMkLst>
            <pc:docMk/>
            <pc:sldMk cId="3801189191" sldId="298"/>
            <ac:graphicFrameMk id="4" creationId="{00000000-0000-0000-0000-000000000000}"/>
          </ac:graphicFrameMkLst>
        </pc:graphicFrameChg>
      </pc:sldChg>
    </pc:docChg>
  </pc:docChgLst>
  <pc:docChgLst>
    <pc:chgData name="paula.gheorghiasa" userId="eafe4be0-2837-4f54-8914-d35687b3cb79" providerId="ADAL" clId="{45B69634-7856-6F48-A1D2-B39153DF7C94}"/>
    <pc:docChg chg="addSld modSld">
      <pc:chgData name="paula.gheorghiasa" userId="eafe4be0-2837-4f54-8914-d35687b3cb79" providerId="ADAL" clId="{45B69634-7856-6F48-A1D2-B39153DF7C94}" dt="2025-02-02T12:32:59.290" v="5" actId="1076"/>
      <pc:docMkLst>
        <pc:docMk/>
      </pc:docMkLst>
      <pc:sldChg chg="add">
        <pc:chgData name="paula.gheorghiasa" userId="eafe4be0-2837-4f54-8914-d35687b3cb79" providerId="ADAL" clId="{45B69634-7856-6F48-A1D2-B39153DF7C94}" dt="2025-02-02T11:20:02.739" v="0"/>
        <pc:sldMkLst>
          <pc:docMk/>
          <pc:sldMk cId="0" sldId="256"/>
        </pc:sldMkLst>
      </pc:sldChg>
      <pc:sldChg chg="add">
        <pc:chgData name="paula.gheorghiasa" userId="eafe4be0-2837-4f54-8914-d35687b3cb79" providerId="ADAL" clId="{45B69634-7856-6F48-A1D2-B39153DF7C94}" dt="2025-02-02T11:20:02.739" v="0"/>
        <pc:sldMkLst>
          <pc:docMk/>
          <pc:sldMk cId="0" sldId="257"/>
        </pc:sldMkLst>
      </pc:sldChg>
      <pc:sldChg chg="add">
        <pc:chgData name="paula.gheorghiasa" userId="eafe4be0-2837-4f54-8914-d35687b3cb79" providerId="ADAL" clId="{45B69634-7856-6F48-A1D2-B39153DF7C94}" dt="2025-02-02T11:20:02.739" v="0"/>
        <pc:sldMkLst>
          <pc:docMk/>
          <pc:sldMk cId="0" sldId="258"/>
        </pc:sldMkLst>
      </pc:sldChg>
      <pc:sldChg chg="add">
        <pc:chgData name="paula.gheorghiasa" userId="eafe4be0-2837-4f54-8914-d35687b3cb79" providerId="ADAL" clId="{45B69634-7856-6F48-A1D2-B39153DF7C94}" dt="2025-02-02T11:20:02.739" v="0"/>
        <pc:sldMkLst>
          <pc:docMk/>
          <pc:sldMk cId="0" sldId="259"/>
        </pc:sldMkLst>
      </pc:sldChg>
      <pc:sldChg chg="modSp add mod">
        <pc:chgData name="paula.gheorghiasa" userId="eafe4be0-2837-4f54-8914-d35687b3cb79" providerId="ADAL" clId="{45B69634-7856-6F48-A1D2-B39153DF7C94}" dt="2025-02-02T11:20:24.197" v="4" actId="1076"/>
        <pc:sldMkLst>
          <pc:docMk/>
          <pc:sldMk cId="0" sldId="260"/>
        </pc:sldMkLst>
        <pc:spChg chg="mod">
          <ac:chgData name="paula.gheorghiasa" userId="eafe4be0-2837-4f54-8914-d35687b3cb79" providerId="ADAL" clId="{45B69634-7856-6F48-A1D2-B39153DF7C94}" dt="2025-02-02T11:20:24.197" v="4" actId="1076"/>
          <ac:spMkLst>
            <pc:docMk/>
            <pc:sldMk cId="0" sldId="260"/>
            <ac:spMk id="3" creationId="{00000000-0000-0000-0000-000000000000}"/>
          </ac:spMkLst>
        </pc:spChg>
      </pc:sldChg>
      <pc:sldChg chg="add">
        <pc:chgData name="paula.gheorghiasa" userId="eafe4be0-2837-4f54-8914-d35687b3cb79" providerId="ADAL" clId="{45B69634-7856-6F48-A1D2-B39153DF7C94}" dt="2025-02-02T11:20:02.739" v="0"/>
        <pc:sldMkLst>
          <pc:docMk/>
          <pc:sldMk cId="2202497299" sldId="264"/>
        </pc:sldMkLst>
      </pc:sldChg>
      <pc:sldChg chg="add">
        <pc:chgData name="paula.gheorghiasa" userId="eafe4be0-2837-4f54-8914-d35687b3cb79" providerId="ADAL" clId="{45B69634-7856-6F48-A1D2-B39153DF7C94}" dt="2025-02-02T11:20:02.739" v="0"/>
        <pc:sldMkLst>
          <pc:docMk/>
          <pc:sldMk cId="491316964" sldId="265"/>
        </pc:sldMkLst>
      </pc:sldChg>
      <pc:sldChg chg="add">
        <pc:chgData name="paula.gheorghiasa" userId="eafe4be0-2837-4f54-8914-d35687b3cb79" providerId="ADAL" clId="{45B69634-7856-6F48-A1D2-B39153DF7C94}" dt="2025-02-02T11:20:02.739" v="0"/>
        <pc:sldMkLst>
          <pc:docMk/>
          <pc:sldMk cId="2947918726" sldId="266"/>
        </pc:sldMkLst>
      </pc:sldChg>
      <pc:sldChg chg="add">
        <pc:chgData name="paula.gheorghiasa" userId="eafe4be0-2837-4f54-8914-d35687b3cb79" providerId="ADAL" clId="{45B69634-7856-6F48-A1D2-B39153DF7C94}" dt="2025-02-02T11:20:02.739" v="0"/>
        <pc:sldMkLst>
          <pc:docMk/>
          <pc:sldMk cId="4174753717" sldId="267"/>
        </pc:sldMkLst>
      </pc:sldChg>
      <pc:sldChg chg="add">
        <pc:chgData name="paula.gheorghiasa" userId="eafe4be0-2837-4f54-8914-d35687b3cb79" providerId="ADAL" clId="{45B69634-7856-6F48-A1D2-B39153DF7C94}" dt="2025-02-02T11:20:02.739" v="0"/>
        <pc:sldMkLst>
          <pc:docMk/>
          <pc:sldMk cId="1187783815" sldId="297"/>
        </pc:sldMkLst>
      </pc:sldChg>
      <pc:sldChg chg="add">
        <pc:chgData name="paula.gheorghiasa" userId="eafe4be0-2837-4f54-8914-d35687b3cb79" providerId="ADAL" clId="{45B69634-7856-6F48-A1D2-B39153DF7C94}" dt="2025-02-02T11:20:02.739" v="0"/>
        <pc:sldMkLst>
          <pc:docMk/>
          <pc:sldMk cId="3801189191" sldId="298"/>
        </pc:sldMkLst>
      </pc:sldChg>
      <pc:sldChg chg="modSp add mod">
        <pc:chgData name="paula.gheorghiasa" userId="eafe4be0-2837-4f54-8914-d35687b3cb79" providerId="ADAL" clId="{45B69634-7856-6F48-A1D2-B39153DF7C94}" dt="2025-02-02T12:32:59.290" v="5" actId="1076"/>
        <pc:sldMkLst>
          <pc:docMk/>
          <pc:sldMk cId="389117610" sldId="299"/>
        </pc:sldMkLst>
        <pc:picChg chg="mod">
          <ac:chgData name="paula.gheorghiasa" userId="eafe4be0-2837-4f54-8914-d35687b3cb79" providerId="ADAL" clId="{45B69634-7856-6F48-A1D2-B39153DF7C94}" dt="2025-02-02T12:32:59.290" v="5" actId="1076"/>
          <ac:picMkLst>
            <pc:docMk/>
            <pc:sldMk cId="389117610" sldId="299"/>
            <ac:picMk id="5" creationId="{73371143-BCEA-C45E-EA05-C6372FB8B916}"/>
          </ac:picMkLst>
        </pc:picChg>
      </pc:sldChg>
      <pc:sldChg chg="add">
        <pc:chgData name="paula.gheorghiasa" userId="eafe4be0-2837-4f54-8914-d35687b3cb79" providerId="ADAL" clId="{45B69634-7856-6F48-A1D2-B39153DF7C94}" dt="2025-02-02T11:20:02.739" v="0"/>
        <pc:sldMkLst>
          <pc:docMk/>
          <pc:sldMk cId="1225586268" sldId="304"/>
        </pc:sldMkLst>
      </pc:sldChg>
      <pc:sldChg chg="add">
        <pc:chgData name="paula.gheorghiasa" userId="eafe4be0-2837-4f54-8914-d35687b3cb79" providerId="ADAL" clId="{45B69634-7856-6F48-A1D2-B39153DF7C94}" dt="2025-02-02T11:20:02.739" v="0"/>
        <pc:sldMkLst>
          <pc:docMk/>
          <pc:sldMk cId="2078887942" sldId="305"/>
        </pc:sldMkLst>
      </pc:sldChg>
      <pc:sldChg chg="modSp add mod">
        <pc:chgData name="paula.gheorghiasa" userId="eafe4be0-2837-4f54-8914-d35687b3cb79" providerId="ADAL" clId="{45B69634-7856-6F48-A1D2-B39153DF7C94}" dt="2025-02-02T11:20:13.714" v="1" actId="1076"/>
        <pc:sldMkLst>
          <pc:docMk/>
          <pc:sldMk cId="3778130305" sldId="306"/>
        </pc:sldMkLst>
        <pc:spChg chg="mod">
          <ac:chgData name="paula.gheorghiasa" userId="eafe4be0-2837-4f54-8914-d35687b3cb79" providerId="ADAL" clId="{45B69634-7856-6F48-A1D2-B39153DF7C94}" dt="2025-02-02T11:20:13.714" v="1" actId="1076"/>
          <ac:spMkLst>
            <pc:docMk/>
            <pc:sldMk cId="3778130305" sldId="306"/>
            <ac:spMk id="2" creationId="{EA4F240A-F668-7C2B-4FB1-E0596B420322}"/>
          </ac:spMkLst>
        </pc:spChg>
      </pc:sldChg>
      <pc:sldChg chg="add">
        <pc:chgData name="paula.gheorghiasa" userId="eafe4be0-2837-4f54-8914-d35687b3cb79" providerId="ADAL" clId="{45B69634-7856-6F48-A1D2-B39153DF7C94}" dt="2025-02-02T11:20:02.739" v="0"/>
        <pc:sldMkLst>
          <pc:docMk/>
          <pc:sldMk cId="2591773960" sldId="307"/>
        </pc:sldMkLst>
      </pc:sldChg>
      <pc:sldChg chg="add">
        <pc:chgData name="paula.gheorghiasa" userId="eafe4be0-2837-4f54-8914-d35687b3cb79" providerId="ADAL" clId="{45B69634-7856-6F48-A1D2-B39153DF7C94}" dt="2025-02-02T11:20:02.739" v="0"/>
        <pc:sldMkLst>
          <pc:docMk/>
          <pc:sldMk cId="2794889685" sldId="310"/>
        </pc:sldMkLst>
      </pc:sldChg>
      <pc:sldChg chg="add">
        <pc:chgData name="paula.gheorghiasa" userId="eafe4be0-2837-4f54-8914-d35687b3cb79" providerId="ADAL" clId="{45B69634-7856-6F48-A1D2-B39153DF7C94}" dt="2025-02-02T11:20:02.739" v="0"/>
        <pc:sldMkLst>
          <pc:docMk/>
          <pc:sldMk cId="775909132" sldId="313"/>
        </pc:sldMkLst>
      </pc:sldChg>
      <pc:sldChg chg="add">
        <pc:chgData name="paula.gheorghiasa" userId="eafe4be0-2837-4f54-8914-d35687b3cb79" providerId="ADAL" clId="{45B69634-7856-6F48-A1D2-B39153DF7C94}" dt="2025-02-02T11:20:02.739" v="0"/>
        <pc:sldMkLst>
          <pc:docMk/>
          <pc:sldMk cId="1735743835" sldId="316"/>
        </pc:sldMkLst>
      </pc:sldChg>
      <pc:sldChg chg="add">
        <pc:chgData name="paula.gheorghiasa" userId="eafe4be0-2837-4f54-8914-d35687b3cb79" providerId="ADAL" clId="{45B69634-7856-6F48-A1D2-B39153DF7C94}" dt="2025-02-02T11:20:02.739" v="0"/>
        <pc:sldMkLst>
          <pc:docMk/>
          <pc:sldMk cId="3649959531" sldId="318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0ED0E9-A0C2-4E6E-9FF8-BE453128FB0B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DCF176D-8830-40DC-9187-7614B05D9F50}">
      <dgm:prSet phldrT="[Text]" custT="1"/>
      <dgm:spPr/>
      <dgm:t>
        <a:bodyPr/>
        <a:lstStyle/>
        <a:p>
          <a:r>
            <a:rPr lang="ro-RO" sz="2200">
              <a:solidFill>
                <a:schemeClr val="tx1"/>
              </a:solidFill>
            </a:rPr>
            <a:t>BD clienți</a:t>
          </a:r>
          <a:endParaRPr lang="en-GB" sz="2200">
            <a:solidFill>
              <a:schemeClr val="tx1"/>
            </a:solidFill>
          </a:endParaRPr>
        </a:p>
      </dgm:t>
    </dgm:pt>
    <dgm:pt modelId="{93B2C3A5-E652-4B90-B2D1-B7915AF4358F}" type="parTrans" cxnId="{9E4BFFE1-F698-4981-9641-65A2B8F12B21}">
      <dgm:prSet/>
      <dgm:spPr/>
      <dgm:t>
        <a:bodyPr/>
        <a:lstStyle/>
        <a:p>
          <a:endParaRPr lang="en-GB"/>
        </a:p>
      </dgm:t>
    </dgm:pt>
    <dgm:pt modelId="{347FEB1D-9400-4C2D-AD7F-E5334084D276}" type="sibTrans" cxnId="{9E4BFFE1-F698-4981-9641-65A2B8F12B21}">
      <dgm:prSet/>
      <dgm:spPr/>
      <dgm:t>
        <a:bodyPr/>
        <a:lstStyle/>
        <a:p>
          <a:endParaRPr lang="en-GB"/>
        </a:p>
      </dgm:t>
    </dgm:pt>
    <dgm:pt modelId="{883FB7F7-D23F-4C6B-84B3-42C15B445A03}">
      <dgm:prSet phldrT="[Text]" custT="1"/>
      <dgm:spPr/>
      <dgm:t>
        <a:bodyPr/>
        <a:lstStyle/>
        <a:p>
          <a:r>
            <a:rPr lang="ro-RO" sz="2200">
              <a:solidFill>
                <a:schemeClr val="tx1"/>
              </a:solidFill>
            </a:rPr>
            <a:t>Actualizare BD</a:t>
          </a:r>
          <a:endParaRPr lang="en-GB" sz="2200">
            <a:solidFill>
              <a:schemeClr val="tx1"/>
            </a:solidFill>
          </a:endParaRPr>
        </a:p>
      </dgm:t>
    </dgm:pt>
    <dgm:pt modelId="{84E513C0-4E27-4CED-AEBA-1CB3A6016637}" type="parTrans" cxnId="{4CB6041C-94BD-4877-BA18-BCEFFA533948}">
      <dgm:prSet/>
      <dgm:spPr/>
      <dgm:t>
        <a:bodyPr/>
        <a:lstStyle/>
        <a:p>
          <a:endParaRPr lang="en-GB"/>
        </a:p>
      </dgm:t>
    </dgm:pt>
    <dgm:pt modelId="{D7DE3A7D-1909-4C92-8B81-FEC9422A71E0}" type="sibTrans" cxnId="{4CB6041C-94BD-4877-BA18-BCEFFA533948}">
      <dgm:prSet/>
      <dgm:spPr/>
      <dgm:t>
        <a:bodyPr/>
        <a:lstStyle/>
        <a:p>
          <a:endParaRPr lang="en-GB"/>
        </a:p>
      </dgm:t>
    </dgm:pt>
    <dgm:pt modelId="{3D9EB40A-C588-469D-B6D5-2F516D97D00D}">
      <dgm:prSet phldrT="[Text]" custT="1"/>
      <dgm:spPr/>
      <dgm:t>
        <a:bodyPr/>
        <a:lstStyle/>
        <a:p>
          <a:r>
            <a:rPr lang="ro-RO" sz="2200">
              <a:solidFill>
                <a:schemeClr val="tx1"/>
              </a:solidFill>
            </a:rPr>
            <a:t>Gestionarea relațiilor cu clienții</a:t>
          </a:r>
          <a:endParaRPr lang="en-GB" sz="2200">
            <a:solidFill>
              <a:schemeClr val="tx1"/>
            </a:solidFill>
          </a:endParaRPr>
        </a:p>
      </dgm:t>
    </dgm:pt>
    <dgm:pt modelId="{DDD2DC6C-96DC-4977-9F40-FC9D08A57F6E}" type="parTrans" cxnId="{4BB0291B-8235-44E8-9F51-EEDBF6513C82}">
      <dgm:prSet/>
      <dgm:spPr/>
      <dgm:t>
        <a:bodyPr/>
        <a:lstStyle/>
        <a:p>
          <a:endParaRPr lang="en-GB"/>
        </a:p>
      </dgm:t>
    </dgm:pt>
    <dgm:pt modelId="{F8CDA186-311F-4569-8BCB-697E6D2249D8}" type="sibTrans" cxnId="{4BB0291B-8235-44E8-9F51-EEDBF6513C82}">
      <dgm:prSet/>
      <dgm:spPr/>
      <dgm:t>
        <a:bodyPr/>
        <a:lstStyle/>
        <a:p>
          <a:endParaRPr lang="en-GB"/>
        </a:p>
      </dgm:t>
    </dgm:pt>
    <dgm:pt modelId="{85A90BAE-1D91-4EEF-B06C-B336C629B64E}">
      <dgm:prSet phldrT="[Text]" custT="1"/>
      <dgm:spPr/>
      <dgm:t>
        <a:bodyPr/>
        <a:lstStyle/>
        <a:p>
          <a:r>
            <a:rPr lang="ro-RO" sz="2200">
              <a:solidFill>
                <a:schemeClr val="tx1"/>
              </a:solidFill>
            </a:rPr>
            <a:t>Adaptarea comunicării</a:t>
          </a:r>
          <a:endParaRPr lang="en-GB" sz="2200">
            <a:solidFill>
              <a:schemeClr val="tx1"/>
            </a:solidFill>
          </a:endParaRPr>
        </a:p>
      </dgm:t>
    </dgm:pt>
    <dgm:pt modelId="{0F176135-5597-44A7-AB98-F34ABFB73278}" type="parTrans" cxnId="{00BED415-5F04-4D1E-952D-FB29AC797972}">
      <dgm:prSet/>
      <dgm:spPr/>
      <dgm:t>
        <a:bodyPr/>
        <a:lstStyle/>
        <a:p>
          <a:endParaRPr lang="en-GB"/>
        </a:p>
      </dgm:t>
    </dgm:pt>
    <dgm:pt modelId="{B6B99013-90F2-469B-B2C8-0CB787B542D6}" type="sibTrans" cxnId="{00BED415-5F04-4D1E-952D-FB29AC797972}">
      <dgm:prSet/>
      <dgm:spPr/>
      <dgm:t>
        <a:bodyPr/>
        <a:lstStyle/>
        <a:p>
          <a:endParaRPr lang="en-GB"/>
        </a:p>
      </dgm:t>
    </dgm:pt>
    <dgm:pt modelId="{34D302BC-E4B3-466B-AFEB-3B8DFBC996AC}" type="pres">
      <dgm:prSet presAssocID="{010ED0E9-A0C2-4E6E-9FF8-BE453128FB0B}" presName="rootnode" presStyleCnt="0">
        <dgm:presLayoutVars>
          <dgm:chMax/>
          <dgm:chPref/>
          <dgm:dir/>
          <dgm:animLvl val="lvl"/>
        </dgm:presLayoutVars>
      </dgm:prSet>
      <dgm:spPr/>
    </dgm:pt>
    <dgm:pt modelId="{E337970B-1822-45F1-BF0A-C3936B259603}" type="pres">
      <dgm:prSet presAssocID="{FDCF176D-8830-40DC-9187-7614B05D9F50}" presName="composite" presStyleCnt="0"/>
      <dgm:spPr/>
    </dgm:pt>
    <dgm:pt modelId="{55D0AA74-B181-4B99-AD65-C7EFC0417163}" type="pres">
      <dgm:prSet presAssocID="{FDCF176D-8830-40DC-9187-7614B05D9F50}" presName="bentUpArrow1" presStyleLbl="alignImgPlace1" presStyleIdx="0" presStyleCnt="3"/>
      <dgm:spPr/>
    </dgm:pt>
    <dgm:pt modelId="{0A9E51B7-A668-411F-9D79-72CFC666E885}" type="pres">
      <dgm:prSet presAssocID="{FDCF176D-8830-40DC-9187-7614B05D9F50}" presName="ParentText" presStyleLbl="node1" presStyleIdx="0" presStyleCnt="4" custScaleX="152813">
        <dgm:presLayoutVars>
          <dgm:chMax val="1"/>
          <dgm:chPref val="1"/>
          <dgm:bulletEnabled val="1"/>
        </dgm:presLayoutVars>
      </dgm:prSet>
      <dgm:spPr/>
    </dgm:pt>
    <dgm:pt modelId="{6DE6F465-535C-4324-8F44-6D5588DBCCF4}" type="pres">
      <dgm:prSet presAssocID="{FDCF176D-8830-40DC-9187-7614B05D9F50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98F39428-73E9-439E-9866-0A64C511D5C0}" type="pres">
      <dgm:prSet presAssocID="{347FEB1D-9400-4C2D-AD7F-E5334084D276}" presName="sibTrans" presStyleCnt="0"/>
      <dgm:spPr/>
    </dgm:pt>
    <dgm:pt modelId="{2B097E0A-E437-47B5-AEF5-6A145E0A97E1}" type="pres">
      <dgm:prSet presAssocID="{883FB7F7-D23F-4C6B-84B3-42C15B445A03}" presName="composite" presStyleCnt="0"/>
      <dgm:spPr/>
    </dgm:pt>
    <dgm:pt modelId="{B486DB8E-F83D-4BD4-BA48-8F274982D7BB}" type="pres">
      <dgm:prSet presAssocID="{883FB7F7-D23F-4C6B-84B3-42C15B445A03}" presName="bentUpArrow1" presStyleLbl="alignImgPlace1" presStyleIdx="1" presStyleCnt="3"/>
      <dgm:spPr/>
    </dgm:pt>
    <dgm:pt modelId="{6D8EF3C9-378C-464D-9A0E-1E60CA892098}" type="pres">
      <dgm:prSet presAssocID="{883FB7F7-D23F-4C6B-84B3-42C15B445A03}" presName="ParentText" presStyleLbl="node1" presStyleIdx="1" presStyleCnt="4" custScaleX="175132" custLinFactNeighborX="3163" custLinFactNeighborY="4">
        <dgm:presLayoutVars>
          <dgm:chMax val="1"/>
          <dgm:chPref val="1"/>
          <dgm:bulletEnabled val="1"/>
        </dgm:presLayoutVars>
      </dgm:prSet>
      <dgm:spPr/>
    </dgm:pt>
    <dgm:pt modelId="{8C481C8C-556B-4E8F-A3C4-6869C96646E2}" type="pres">
      <dgm:prSet presAssocID="{883FB7F7-D23F-4C6B-84B3-42C15B445A03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364B144E-B64B-48C2-AC52-8E60622197EF}" type="pres">
      <dgm:prSet presAssocID="{D7DE3A7D-1909-4C92-8B81-FEC9422A71E0}" presName="sibTrans" presStyleCnt="0"/>
      <dgm:spPr/>
    </dgm:pt>
    <dgm:pt modelId="{77874C16-02BC-42AB-A746-CBBBCD8F75BD}" type="pres">
      <dgm:prSet presAssocID="{3D9EB40A-C588-469D-B6D5-2F516D97D00D}" presName="composite" presStyleCnt="0"/>
      <dgm:spPr/>
    </dgm:pt>
    <dgm:pt modelId="{ADF8E05C-B6B9-4DFD-88D8-D3D923CC5D14}" type="pres">
      <dgm:prSet presAssocID="{3D9EB40A-C588-469D-B6D5-2F516D97D00D}" presName="bentUpArrow1" presStyleLbl="alignImgPlace1" presStyleIdx="2" presStyleCnt="3"/>
      <dgm:spPr/>
    </dgm:pt>
    <dgm:pt modelId="{0857E23B-CB72-4FF4-8CE4-BDD14E8CAC7D}" type="pres">
      <dgm:prSet presAssocID="{3D9EB40A-C588-469D-B6D5-2F516D97D00D}" presName="ParentText" presStyleLbl="node1" presStyleIdx="2" presStyleCnt="4" custScaleX="192326" custLinFactNeighborX="20006" custLinFactNeighborY="1126">
        <dgm:presLayoutVars>
          <dgm:chMax val="1"/>
          <dgm:chPref val="1"/>
          <dgm:bulletEnabled val="1"/>
        </dgm:presLayoutVars>
      </dgm:prSet>
      <dgm:spPr/>
    </dgm:pt>
    <dgm:pt modelId="{49287FC4-9EE0-4ED0-A1F5-2637A2B8D92E}" type="pres">
      <dgm:prSet presAssocID="{3D9EB40A-C588-469D-B6D5-2F516D97D00D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C30A0FE6-3BEA-4E40-84CB-4CD31804B782}" type="pres">
      <dgm:prSet presAssocID="{F8CDA186-311F-4569-8BCB-697E6D2249D8}" presName="sibTrans" presStyleCnt="0"/>
      <dgm:spPr/>
    </dgm:pt>
    <dgm:pt modelId="{436C4F75-59DD-4DFC-8D2A-095597C4DBCB}" type="pres">
      <dgm:prSet presAssocID="{85A90BAE-1D91-4EEF-B06C-B336C629B64E}" presName="composite" presStyleCnt="0"/>
      <dgm:spPr/>
    </dgm:pt>
    <dgm:pt modelId="{086AC4DD-A704-4948-821A-1A13BD900FA0}" type="pres">
      <dgm:prSet presAssocID="{85A90BAE-1D91-4EEF-B06C-B336C629B64E}" presName="ParentText" presStyleLbl="node1" presStyleIdx="3" presStyleCnt="4" custScaleX="188961" custLinFactNeighborX="21201" custLinFactNeighborY="-2711">
        <dgm:presLayoutVars>
          <dgm:chMax val="1"/>
          <dgm:chPref val="1"/>
          <dgm:bulletEnabled val="1"/>
        </dgm:presLayoutVars>
      </dgm:prSet>
      <dgm:spPr/>
    </dgm:pt>
  </dgm:ptLst>
  <dgm:cxnLst>
    <dgm:cxn modelId="{00BED415-5F04-4D1E-952D-FB29AC797972}" srcId="{010ED0E9-A0C2-4E6E-9FF8-BE453128FB0B}" destId="{85A90BAE-1D91-4EEF-B06C-B336C629B64E}" srcOrd="3" destOrd="0" parTransId="{0F176135-5597-44A7-AB98-F34ABFB73278}" sibTransId="{B6B99013-90F2-469B-B2C8-0CB787B542D6}"/>
    <dgm:cxn modelId="{4BB0291B-8235-44E8-9F51-EEDBF6513C82}" srcId="{010ED0E9-A0C2-4E6E-9FF8-BE453128FB0B}" destId="{3D9EB40A-C588-469D-B6D5-2F516D97D00D}" srcOrd="2" destOrd="0" parTransId="{DDD2DC6C-96DC-4977-9F40-FC9D08A57F6E}" sibTransId="{F8CDA186-311F-4569-8BCB-697E6D2249D8}"/>
    <dgm:cxn modelId="{4CB6041C-94BD-4877-BA18-BCEFFA533948}" srcId="{010ED0E9-A0C2-4E6E-9FF8-BE453128FB0B}" destId="{883FB7F7-D23F-4C6B-84B3-42C15B445A03}" srcOrd="1" destOrd="0" parTransId="{84E513C0-4E27-4CED-AEBA-1CB3A6016637}" sibTransId="{D7DE3A7D-1909-4C92-8B81-FEC9422A71E0}"/>
    <dgm:cxn modelId="{19AABD36-A715-44B6-8E49-4A9814B760F5}" type="presOf" srcId="{883FB7F7-D23F-4C6B-84B3-42C15B445A03}" destId="{6D8EF3C9-378C-464D-9A0E-1E60CA892098}" srcOrd="0" destOrd="0" presId="urn:microsoft.com/office/officeart/2005/8/layout/StepDownProcess"/>
    <dgm:cxn modelId="{2A33755E-2BC3-477E-93F4-53C3743D8828}" type="presOf" srcId="{010ED0E9-A0C2-4E6E-9FF8-BE453128FB0B}" destId="{34D302BC-E4B3-466B-AFEB-3B8DFBC996AC}" srcOrd="0" destOrd="0" presId="urn:microsoft.com/office/officeart/2005/8/layout/StepDownProcess"/>
    <dgm:cxn modelId="{B27CB062-7833-47DD-8D7E-E0E50C46353E}" type="presOf" srcId="{FDCF176D-8830-40DC-9187-7614B05D9F50}" destId="{0A9E51B7-A668-411F-9D79-72CFC666E885}" srcOrd="0" destOrd="0" presId="urn:microsoft.com/office/officeart/2005/8/layout/StepDownProcess"/>
    <dgm:cxn modelId="{B1E0F271-312C-4463-9C49-9E0B53AFD12D}" type="presOf" srcId="{85A90BAE-1D91-4EEF-B06C-B336C629B64E}" destId="{086AC4DD-A704-4948-821A-1A13BD900FA0}" srcOrd="0" destOrd="0" presId="urn:microsoft.com/office/officeart/2005/8/layout/StepDownProcess"/>
    <dgm:cxn modelId="{5CC6F77D-B332-45C3-8776-3552D6A5F698}" type="presOf" srcId="{3D9EB40A-C588-469D-B6D5-2F516D97D00D}" destId="{0857E23B-CB72-4FF4-8CE4-BDD14E8CAC7D}" srcOrd="0" destOrd="0" presId="urn:microsoft.com/office/officeart/2005/8/layout/StepDownProcess"/>
    <dgm:cxn modelId="{9E4BFFE1-F698-4981-9641-65A2B8F12B21}" srcId="{010ED0E9-A0C2-4E6E-9FF8-BE453128FB0B}" destId="{FDCF176D-8830-40DC-9187-7614B05D9F50}" srcOrd="0" destOrd="0" parTransId="{93B2C3A5-E652-4B90-B2D1-B7915AF4358F}" sibTransId="{347FEB1D-9400-4C2D-AD7F-E5334084D276}"/>
    <dgm:cxn modelId="{B13FDBAC-9436-42E1-B992-292C798F9E6D}" type="presParOf" srcId="{34D302BC-E4B3-466B-AFEB-3B8DFBC996AC}" destId="{E337970B-1822-45F1-BF0A-C3936B259603}" srcOrd="0" destOrd="0" presId="urn:microsoft.com/office/officeart/2005/8/layout/StepDownProcess"/>
    <dgm:cxn modelId="{D47D5FFA-62F5-4013-880E-E79A93B70536}" type="presParOf" srcId="{E337970B-1822-45F1-BF0A-C3936B259603}" destId="{55D0AA74-B181-4B99-AD65-C7EFC0417163}" srcOrd="0" destOrd="0" presId="urn:microsoft.com/office/officeart/2005/8/layout/StepDownProcess"/>
    <dgm:cxn modelId="{CC3ADB47-99ED-4D5E-8175-A203ED7C0AE7}" type="presParOf" srcId="{E337970B-1822-45F1-BF0A-C3936B259603}" destId="{0A9E51B7-A668-411F-9D79-72CFC666E885}" srcOrd="1" destOrd="0" presId="urn:microsoft.com/office/officeart/2005/8/layout/StepDownProcess"/>
    <dgm:cxn modelId="{2D7C5950-97B8-49C1-A780-22AC197EADCF}" type="presParOf" srcId="{E337970B-1822-45F1-BF0A-C3936B259603}" destId="{6DE6F465-535C-4324-8F44-6D5588DBCCF4}" srcOrd="2" destOrd="0" presId="urn:microsoft.com/office/officeart/2005/8/layout/StepDownProcess"/>
    <dgm:cxn modelId="{7D408E6B-C29B-43BB-9243-BED41BAECC14}" type="presParOf" srcId="{34D302BC-E4B3-466B-AFEB-3B8DFBC996AC}" destId="{98F39428-73E9-439E-9866-0A64C511D5C0}" srcOrd="1" destOrd="0" presId="urn:microsoft.com/office/officeart/2005/8/layout/StepDownProcess"/>
    <dgm:cxn modelId="{BA2A45EE-7AB5-4699-B481-2EF272239AE5}" type="presParOf" srcId="{34D302BC-E4B3-466B-AFEB-3B8DFBC996AC}" destId="{2B097E0A-E437-47B5-AEF5-6A145E0A97E1}" srcOrd="2" destOrd="0" presId="urn:microsoft.com/office/officeart/2005/8/layout/StepDownProcess"/>
    <dgm:cxn modelId="{69924DAD-89AB-4CB2-8E9D-11BC1663DC54}" type="presParOf" srcId="{2B097E0A-E437-47B5-AEF5-6A145E0A97E1}" destId="{B486DB8E-F83D-4BD4-BA48-8F274982D7BB}" srcOrd="0" destOrd="0" presId="urn:microsoft.com/office/officeart/2005/8/layout/StepDownProcess"/>
    <dgm:cxn modelId="{0159960A-CA4D-4361-B251-6F7113BE690B}" type="presParOf" srcId="{2B097E0A-E437-47B5-AEF5-6A145E0A97E1}" destId="{6D8EF3C9-378C-464D-9A0E-1E60CA892098}" srcOrd="1" destOrd="0" presId="urn:microsoft.com/office/officeart/2005/8/layout/StepDownProcess"/>
    <dgm:cxn modelId="{CE6CD90A-C385-4742-B0AE-04BBFF44C997}" type="presParOf" srcId="{2B097E0A-E437-47B5-AEF5-6A145E0A97E1}" destId="{8C481C8C-556B-4E8F-A3C4-6869C96646E2}" srcOrd="2" destOrd="0" presId="urn:microsoft.com/office/officeart/2005/8/layout/StepDownProcess"/>
    <dgm:cxn modelId="{6B907578-F86C-461B-B250-8FD200EFAC4B}" type="presParOf" srcId="{34D302BC-E4B3-466B-AFEB-3B8DFBC996AC}" destId="{364B144E-B64B-48C2-AC52-8E60622197EF}" srcOrd="3" destOrd="0" presId="urn:microsoft.com/office/officeart/2005/8/layout/StepDownProcess"/>
    <dgm:cxn modelId="{961365F7-AAC0-46AD-A3A5-F86E381B8A13}" type="presParOf" srcId="{34D302BC-E4B3-466B-AFEB-3B8DFBC996AC}" destId="{77874C16-02BC-42AB-A746-CBBBCD8F75BD}" srcOrd="4" destOrd="0" presId="urn:microsoft.com/office/officeart/2005/8/layout/StepDownProcess"/>
    <dgm:cxn modelId="{67F10AC4-B39D-4668-B885-A187375A50BF}" type="presParOf" srcId="{77874C16-02BC-42AB-A746-CBBBCD8F75BD}" destId="{ADF8E05C-B6B9-4DFD-88D8-D3D923CC5D14}" srcOrd="0" destOrd="0" presId="urn:microsoft.com/office/officeart/2005/8/layout/StepDownProcess"/>
    <dgm:cxn modelId="{9C932FF9-06E8-4F1F-BE13-3896D3784A45}" type="presParOf" srcId="{77874C16-02BC-42AB-A746-CBBBCD8F75BD}" destId="{0857E23B-CB72-4FF4-8CE4-BDD14E8CAC7D}" srcOrd="1" destOrd="0" presId="urn:microsoft.com/office/officeart/2005/8/layout/StepDownProcess"/>
    <dgm:cxn modelId="{C8805C3A-6CAE-4EB9-A6C0-B942A8EBDBCE}" type="presParOf" srcId="{77874C16-02BC-42AB-A746-CBBBCD8F75BD}" destId="{49287FC4-9EE0-4ED0-A1F5-2637A2B8D92E}" srcOrd="2" destOrd="0" presId="urn:microsoft.com/office/officeart/2005/8/layout/StepDownProcess"/>
    <dgm:cxn modelId="{7F606FDC-3866-4921-9DFA-A8C46FA3733F}" type="presParOf" srcId="{34D302BC-E4B3-466B-AFEB-3B8DFBC996AC}" destId="{C30A0FE6-3BEA-4E40-84CB-4CD31804B782}" srcOrd="5" destOrd="0" presId="urn:microsoft.com/office/officeart/2005/8/layout/StepDownProcess"/>
    <dgm:cxn modelId="{7100DF8D-8D55-4E92-B66C-CC9CFAE6B624}" type="presParOf" srcId="{34D302BC-E4B3-466B-AFEB-3B8DFBC996AC}" destId="{436C4F75-59DD-4DFC-8D2A-095597C4DBCB}" srcOrd="6" destOrd="0" presId="urn:microsoft.com/office/officeart/2005/8/layout/StepDownProcess"/>
    <dgm:cxn modelId="{57135132-907C-4FF2-8774-971FA686FD6B}" type="presParOf" srcId="{436C4F75-59DD-4DFC-8D2A-095597C4DBCB}" destId="{086AC4DD-A704-4948-821A-1A13BD900FA0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60C3708-CA76-44AF-A44B-D1B9F14B9B3F}" type="doc">
      <dgm:prSet loTypeId="urn:microsoft.com/office/officeart/2008/layout/Pictu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A62C44A-DEE2-4CC9-AF29-A5B75E475B6A}">
      <dgm:prSet phldrT="[Text]" custT="1"/>
      <dgm:spPr/>
      <dgm:t>
        <a:bodyPr/>
        <a:lstStyle/>
        <a:p>
          <a:r>
            <a:rPr lang="ro-RO" sz="3600" b="1"/>
            <a:t>Tehnici de regrupare</a:t>
          </a:r>
          <a:endParaRPr lang="en-GB" sz="3600" b="1"/>
        </a:p>
      </dgm:t>
    </dgm:pt>
    <dgm:pt modelId="{4BC6D6EE-4DED-42B0-BA85-01810273DBDD}" type="parTrans" cxnId="{A05E844F-B62F-4769-8FA2-AE9151AB0D1B}">
      <dgm:prSet/>
      <dgm:spPr/>
      <dgm:t>
        <a:bodyPr/>
        <a:lstStyle/>
        <a:p>
          <a:endParaRPr lang="en-GB"/>
        </a:p>
      </dgm:t>
    </dgm:pt>
    <dgm:pt modelId="{25AD1F17-1C3D-4C8F-BB9B-B195FC7A995D}" type="sibTrans" cxnId="{A05E844F-B62F-4769-8FA2-AE9151AB0D1B}">
      <dgm:prSet/>
      <dgm:spPr/>
      <dgm:t>
        <a:bodyPr/>
        <a:lstStyle/>
        <a:p>
          <a:endParaRPr lang="en-GB"/>
        </a:p>
      </dgm:t>
    </dgm:pt>
    <dgm:pt modelId="{9FB77979-9C5F-4703-BDB0-FA8E81E6DB90}">
      <dgm:prSet phldrT="[Text]" custT="1"/>
      <dgm:spPr/>
      <dgm:t>
        <a:bodyPr/>
        <a:lstStyle/>
        <a:p>
          <a:r>
            <a:rPr lang="ro-RO" sz="2800"/>
            <a:t>Descrierea și structurarea pieței, în special pe baza unor variabile </a:t>
          </a:r>
          <a:r>
            <a:rPr lang="ro-RO" sz="280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interne</a:t>
          </a:r>
          <a:endParaRPr lang="en-GB" sz="280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CEA3295-8FA6-46E4-B6F7-AFEEE0ED37C0}" type="parTrans" cxnId="{5092BFC9-BC96-4B85-92D7-98409C90BD12}">
      <dgm:prSet/>
      <dgm:spPr/>
      <dgm:t>
        <a:bodyPr/>
        <a:lstStyle/>
        <a:p>
          <a:endParaRPr lang="en-GB"/>
        </a:p>
      </dgm:t>
    </dgm:pt>
    <dgm:pt modelId="{70E8AC8C-8BEE-4C97-826E-867DD2BEE861}" type="sibTrans" cxnId="{5092BFC9-BC96-4B85-92D7-98409C90BD12}">
      <dgm:prSet/>
      <dgm:spPr/>
      <dgm:t>
        <a:bodyPr/>
        <a:lstStyle/>
        <a:p>
          <a:endParaRPr lang="en-GB"/>
        </a:p>
      </dgm:t>
    </dgm:pt>
    <dgm:pt modelId="{E358FC89-8049-4EB3-B27D-8D6037B81768}">
      <dgm:prSet phldrT="[Text]" custT="1"/>
      <dgm:spPr/>
      <dgm:t>
        <a:bodyPr/>
        <a:lstStyle/>
        <a:p>
          <a:r>
            <a:rPr lang="ro-RO" sz="2800"/>
            <a:t>Strategii de tip PUSH</a:t>
          </a:r>
          <a:endParaRPr lang="en-GB" sz="2800"/>
        </a:p>
      </dgm:t>
    </dgm:pt>
    <dgm:pt modelId="{9F05F80D-4321-4199-8196-390DBF8490B6}" type="parTrans" cxnId="{1B95DD83-AA35-46A5-BB2D-C46D80D49054}">
      <dgm:prSet/>
      <dgm:spPr/>
      <dgm:t>
        <a:bodyPr/>
        <a:lstStyle/>
        <a:p>
          <a:endParaRPr lang="en-GB"/>
        </a:p>
      </dgm:t>
    </dgm:pt>
    <dgm:pt modelId="{E60D9FAD-5C4F-4F9F-988C-573CEFF267CD}" type="sibTrans" cxnId="{1B95DD83-AA35-46A5-BB2D-C46D80D49054}">
      <dgm:prSet/>
      <dgm:spPr/>
      <dgm:t>
        <a:bodyPr/>
        <a:lstStyle/>
        <a:p>
          <a:endParaRPr lang="en-GB"/>
        </a:p>
      </dgm:t>
    </dgm:pt>
    <dgm:pt modelId="{B9642881-6DE8-40DA-AC7D-E71BF68D2D0B}" type="pres">
      <dgm:prSet presAssocID="{260C3708-CA76-44AF-A44B-D1B9F14B9B3F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A469838D-97F8-4135-9AB8-C60CDFFF22FF}" type="pres">
      <dgm:prSet presAssocID="{FA62C44A-DEE2-4CC9-AF29-A5B75E475B6A}" presName="root" presStyleCnt="0">
        <dgm:presLayoutVars>
          <dgm:chMax/>
          <dgm:chPref val="4"/>
        </dgm:presLayoutVars>
      </dgm:prSet>
      <dgm:spPr/>
    </dgm:pt>
    <dgm:pt modelId="{7BBED02F-FC2B-494A-94A6-BEF369E8DBAA}" type="pres">
      <dgm:prSet presAssocID="{FA62C44A-DEE2-4CC9-AF29-A5B75E475B6A}" presName="rootComposite" presStyleCnt="0">
        <dgm:presLayoutVars/>
      </dgm:prSet>
      <dgm:spPr/>
    </dgm:pt>
    <dgm:pt modelId="{F059FB23-8C4E-438C-8313-7BE538F9A31F}" type="pres">
      <dgm:prSet presAssocID="{FA62C44A-DEE2-4CC9-AF29-A5B75E475B6A}" presName="rootText" presStyleLbl="node0" presStyleIdx="0" presStyleCnt="1" custLinFactNeighborX="-608" custLinFactNeighborY="-96224">
        <dgm:presLayoutVars>
          <dgm:chMax/>
          <dgm:chPref val="4"/>
        </dgm:presLayoutVars>
      </dgm:prSet>
      <dgm:spPr/>
    </dgm:pt>
    <dgm:pt modelId="{F103070A-7CCC-4008-B639-2363E043ED37}" type="pres">
      <dgm:prSet presAssocID="{FA62C44A-DEE2-4CC9-AF29-A5B75E475B6A}" presName="childShape" presStyleCnt="0">
        <dgm:presLayoutVars>
          <dgm:chMax val="0"/>
          <dgm:chPref val="0"/>
        </dgm:presLayoutVars>
      </dgm:prSet>
      <dgm:spPr/>
    </dgm:pt>
    <dgm:pt modelId="{92A85D6A-9403-437C-99CA-D4E8FD6285BE}" type="pres">
      <dgm:prSet presAssocID="{9FB77979-9C5F-4703-BDB0-FA8E81E6DB90}" presName="childComposite" presStyleCnt="0">
        <dgm:presLayoutVars>
          <dgm:chMax val="0"/>
          <dgm:chPref val="0"/>
        </dgm:presLayoutVars>
      </dgm:prSet>
      <dgm:spPr/>
    </dgm:pt>
    <dgm:pt modelId="{25677F1C-950C-4D99-B898-DF6D3BB9AB74}" type="pres">
      <dgm:prSet presAssocID="{9FB77979-9C5F-4703-BDB0-FA8E81E6DB90}" presName="Image" presStyleLbl="node1" presStyleIdx="0" presStyleCnt="2"/>
      <dgm:spPr/>
    </dgm:pt>
    <dgm:pt modelId="{79A55A81-CA93-412B-A8C9-E31475A22034}" type="pres">
      <dgm:prSet presAssocID="{9FB77979-9C5F-4703-BDB0-FA8E81E6DB90}" presName="childText" presStyleLbl="lnNode1" presStyleIdx="0" presStyleCnt="2" custScaleX="162718" custScaleY="214979">
        <dgm:presLayoutVars>
          <dgm:chMax val="0"/>
          <dgm:chPref val="0"/>
          <dgm:bulletEnabled val="1"/>
        </dgm:presLayoutVars>
      </dgm:prSet>
      <dgm:spPr/>
    </dgm:pt>
    <dgm:pt modelId="{224E5A0C-302E-4EB8-8B22-9A33BB71B98C}" type="pres">
      <dgm:prSet presAssocID="{E358FC89-8049-4EB3-B27D-8D6037B81768}" presName="childComposite" presStyleCnt="0">
        <dgm:presLayoutVars>
          <dgm:chMax val="0"/>
          <dgm:chPref val="0"/>
        </dgm:presLayoutVars>
      </dgm:prSet>
      <dgm:spPr/>
    </dgm:pt>
    <dgm:pt modelId="{438AE5FB-9C23-45F0-B870-F48A7D9903FA}" type="pres">
      <dgm:prSet presAssocID="{E358FC89-8049-4EB3-B27D-8D6037B81768}" presName="Image" presStyleLbl="node1" presStyleIdx="1" presStyleCnt="2"/>
      <dgm:spPr/>
    </dgm:pt>
    <dgm:pt modelId="{F18C5EB4-D1BF-442F-860C-D82A36A5DA72}" type="pres">
      <dgm:prSet presAssocID="{E358FC89-8049-4EB3-B27D-8D6037B81768}" presName="childText" presStyleLbl="lnNode1" presStyleIdx="1" presStyleCnt="2" custScaleX="162057">
        <dgm:presLayoutVars>
          <dgm:chMax val="0"/>
          <dgm:chPref val="0"/>
          <dgm:bulletEnabled val="1"/>
        </dgm:presLayoutVars>
      </dgm:prSet>
      <dgm:spPr/>
    </dgm:pt>
  </dgm:ptLst>
  <dgm:cxnLst>
    <dgm:cxn modelId="{A05E844F-B62F-4769-8FA2-AE9151AB0D1B}" srcId="{260C3708-CA76-44AF-A44B-D1B9F14B9B3F}" destId="{FA62C44A-DEE2-4CC9-AF29-A5B75E475B6A}" srcOrd="0" destOrd="0" parTransId="{4BC6D6EE-4DED-42B0-BA85-01810273DBDD}" sibTransId="{25AD1F17-1C3D-4C8F-BB9B-B195FC7A995D}"/>
    <dgm:cxn modelId="{1B95DD83-AA35-46A5-BB2D-C46D80D49054}" srcId="{FA62C44A-DEE2-4CC9-AF29-A5B75E475B6A}" destId="{E358FC89-8049-4EB3-B27D-8D6037B81768}" srcOrd="1" destOrd="0" parTransId="{9F05F80D-4321-4199-8196-390DBF8490B6}" sibTransId="{E60D9FAD-5C4F-4F9F-988C-573CEFF267CD}"/>
    <dgm:cxn modelId="{43E833A1-1566-4EF9-9344-DFF2DBA071B9}" type="presOf" srcId="{E358FC89-8049-4EB3-B27D-8D6037B81768}" destId="{F18C5EB4-D1BF-442F-860C-D82A36A5DA72}" srcOrd="0" destOrd="0" presId="urn:microsoft.com/office/officeart/2008/layout/PictureAccentList"/>
    <dgm:cxn modelId="{219EBCC1-2070-432C-BDA2-18209E46DF32}" type="presOf" srcId="{9FB77979-9C5F-4703-BDB0-FA8E81E6DB90}" destId="{79A55A81-CA93-412B-A8C9-E31475A22034}" srcOrd="0" destOrd="0" presId="urn:microsoft.com/office/officeart/2008/layout/PictureAccentList"/>
    <dgm:cxn modelId="{5092BFC9-BC96-4B85-92D7-98409C90BD12}" srcId="{FA62C44A-DEE2-4CC9-AF29-A5B75E475B6A}" destId="{9FB77979-9C5F-4703-BDB0-FA8E81E6DB90}" srcOrd="0" destOrd="0" parTransId="{5CEA3295-8FA6-46E4-B6F7-AFEEE0ED37C0}" sibTransId="{70E8AC8C-8BEE-4C97-826E-867DD2BEE861}"/>
    <dgm:cxn modelId="{1CBD94E8-20F9-43E8-8A26-1F50B9DF998D}" type="presOf" srcId="{260C3708-CA76-44AF-A44B-D1B9F14B9B3F}" destId="{B9642881-6DE8-40DA-AC7D-E71BF68D2D0B}" srcOrd="0" destOrd="0" presId="urn:microsoft.com/office/officeart/2008/layout/PictureAccentList"/>
    <dgm:cxn modelId="{97EC4CF4-2865-4B61-940E-7692D281077E}" type="presOf" srcId="{FA62C44A-DEE2-4CC9-AF29-A5B75E475B6A}" destId="{F059FB23-8C4E-438C-8313-7BE538F9A31F}" srcOrd="0" destOrd="0" presId="urn:microsoft.com/office/officeart/2008/layout/PictureAccentList"/>
    <dgm:cxn modelId="{97539078-87F1-4516-AA0E-87D2E4066759}" type="presParOf" srcId="{B9642881-6DE8-40DA-AC7D-E71BF68D2D0B}" destId="{A469838D-97F8-4135-9AB8-C60CDFFF22FF}" srcOrd="0" destOrd="0" presId="urn:microsoft.com/office/officeart/2008/layout/PictureAccentList"/>
    <dgm:cxn modelId="{942037E2-9358-47D9-97A1-BABB6AD74162}" type="presParOf" srcId="{A469838D-97F8-4135-9AB8-C60CDFFF22FF}" destId="{7BBED02F-FC2B-494A-94A6-BEF369E8DBAA}" srcOrd="0" destOrd="0" presId="urn:microsoft.com/office/officeart/2008/layout/PictureAccentList"/>
    <dgm:cxn modelId="{B495A8D5-E2C3-4402-A4B7-31FB116AD732}" type="presParOf" srcId="{7BBED02F-FC2B-494A-94A6-BEF369E8DBAA}" destId="{F059FB23-8C4E-438C-8313-7BE538F9A31F}" srcOrd="0" destOrd="0" presId="urn:microsoft.com/office/officeart/2008/layout/PictureAccentList"/>
    <dgm:cxn modelId="{287B06BE-4CF5-4CD3-8A54-306C0D6CF961}" type="presParOf" srcId="{A469838D-97F8-4135-9AB8-C60CDFFF22FF}" destId="{F103070A-7CCC-4008-B639-2363E043ED37}" srcOrd="1" destOrd="0" presId="urn:microsoft.com/office/officeart/2008/layout/PictureAccentList"/>
    <dgm:cxn modelId="{D9A231D1-1095-48B7-A72B-92E96CBFE6F8}" type="presParOf" srcId="{F103070A-7CCC-4008-B639-2363E043ED37}" destId="{92A85D6A-9403-437C-99CA-D4E8FD6285BE}" srcOrd="0" destOrd="0" presId="urn:microsoft.com/office/officeart/2008/layout/PictureAccentList"/>
    <dgm:cxn modelId="{F7D56420-1BCE-41E0-A475-80EFB89509B1}" type="presParOf" srcId="{92A85D6A-9403-437C-99CA-D4E8FD6285BE}" destId="{25677F1C-950C-4D99-B898-DF6D3BB9AB74}" srcOrd="0" destOrd="0" presId="urn:microsoft.com/office/officeart/2008/layout/PictureAccentList"/>
    <dgm:cxn modelId="{C201441A-58ED-4039-8CDE-EBBB1A79E9B9}" type="presParOf" srcId="{92A85D6A-9403-437C-99CA-D4E8FD6285BE}" destId="{79A55A81-CA93-412B-A8C9-E31475A22034}" srcOrd="1" destOrd="0" presId="urn:microsoft.com/office/officeart/2008/layout/PictureAccentList"/>
    <dgm:cxn modelId="{3BECDA6C-0A3A-4B19-91BC-DE6491ECF4BB}" type="presParOf" srcId="{F103070A-7CCC-4008-B639-2363E043ED37}" destId="{224E5A0C-302E-4EB8-8B22-9A33BB71B98C}" srcOrd="1" destOrd="0" presId="urn:microsoft.com/office/officeart/2008/layout/PictureAccentList"/>
    <dgm:cxn modelId="{CA1CB045-653B-4F9B-81E8-C69EBB339161}" type="presParOf" srcId="{224E5A0C-302E-4EB8-8B22-9A33BB71B98C}" destId="{438AE5FB-9C23-45F0-B870-F48A7D9903FA}" srcOrd="0" destOrd="0" presId="urn:microsoft.com/office/officeart/2008/layout/PictureAccentList"/>
    <dgm:cxn modelId="{3FDB8FA5-395F-4578-923C-243EEE0C4895}" type="presParOf" srcId="{224E5A0C-302E-4EB8-8B22-9A33BB71B98C}" destId="{F18C5EB4-D1BF-442F-860C-D82A36A5DA72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60C3708-CA76-44AF-A44B-D1B9F14B9B3F}" type="doc">
      <dgm:prSet loTypeId="urn:microsoft.com/office/officeart/2008/layout/Pictu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A62C44A-DEE2-4CC9-AF29-A5B75E475B6A}">
      <dgm:prSet phldrT="[Text]" custT="1"/>
      <dgm:spPr/>
      <dgm:t>
        <a:bodyPr/>
        <a:lstStyle/>
        <a:p>
          <a:r>
            <a:rPr lang="ro-RO" sz="3600"/>
            <a:t>Tehnici de diferențiere</a:t>
          </a:r>
          <a:endParaRPr lang="en-GB" sz="3600" b="1"/>
        </a:p>
      </dgm:t>
    </dgm:pt>
    <dgm:pt modelId="{4BC6D6EE-4DED-42B0-BA85-01810273DBDD}" type="parTrans" cxnId="{A05E844F-B62F-4769-8FA2-AE9151AB0D1B}">
      <dgm:prSet/>
      <dgm:spPr/>
      <dgm:t>
        <a:bodyPr/>
        <a:lstStyle/>
        <a:p>
          <a:endParaRPr lang="en-GB"/>
        </a:p>
      </dgm:t>
    </dgm:pt>
    <dgm:pt modelId="{25AD1F17-1C3D-4C8F-BB9B-B195FC7A995D}" type="sibTrans" cxnId="{A05E844F-B62F-4769-8FA2-AE9151AB0D1B}">
      <dgm:prSet/>
      <dgm:spPr/>
      <dgm:t>
        <a:bodyPr/>
        <a:lstStyle/>
        <a:p>
          <a:endParaRPr lang="en-GB"/>
        </a:p>
      </dgm:t>
    </dgm:pt>
    <dgm:pt modelId="{9FB77979-9C5F-4703-BDB0-FA8E81E6DB90}">
      <dgm:prSet phldrT="[Text]" custT="1"/>
      <dgm:spPr/>
      <dgm:t>
        <a:bodyPr/>
        <a:lstStyle/>
        <a:p>
          <a:r>
            <a:rPr lang="ro-RO" sz="2800"/>
            <a:t>Explicarea și organizarea pieței după variabile </a:t>
          </a:r>
          <a:r>
            <a:rPr lang="ro-RO" sz="280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externe</a:t>
          </a:r>
          <a:endParaRPr lang="en-GB" sz="280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CEA3295-8FA6-46E4-B6F7-AFEEE0ED37C0}" type="parTrans" cxnId="{5092BFC9-BC96-4B85-92D7-98409C90BD12}">
      <dgm:prSet/>
      <dgm:spPr/>
      <dgm:t>
        <a:bodyPr/>
        <a:lstStyle/>
        <a:p>
          <a:endParaRPr lang="en-GB"/>
        </a:p>
      </dgm:t>
    </dgm:pt>
    <dgm:pt modelId="{70E8AC8C-8BEE-4C97-826E-867DD2BEE861}" type="sibTrans" cxnId="{5092BFC9-BC96-4B85-92D7-98409C90BD12}">
      <dgm:prSet/>
      <dgm:spPr/>
      <dgm:t>
        <a:bodyPr/>
        <a:lstStyle/>
        <a:p>
          <a:endParaRPr lang="en-GB"/>
        </a:p>
      </dgm:t>
    </dgm:pt>
    <dgm:pt modelId="{E358FC89-8049-4EB3-B27D-8D6037B81768}">
      <dgm:prSet phldrT="[Text]" custT="1"/>
      <dgm:spPr/>
      <dgm:t>
        <a:bodyPr/>
        <a:lstStyle/>
        <a:p>
          <a:r>
            <a:rPr lang="ro-RO" sz="2800"/>
            <a:t>Strategii de tip PULL</a:t>
          </a:r>
          <a:endParaRPr lang="en-GB" sz="2800"/>
        </a:p>
      </dgm:t>
    </dgm:pt>
    <dgm:pt modelId="{9F05F80D-4321-4199-8196-390DBF8490B6}" type="parTrans" cxnId="{1B95DD83-AA35-46A5-BB2D-C46D80D49054}">
      <dgm:prSet/>
      <dgm:spPr/>
      <dgm:t>
        <a:bodyPr/>
        <a:lstStyle/>
        <a:p>
          <a:endParaRPr lang="en-GB"/>
        </a:p>
      </dgm:t>
    </dgm:pt>
    <dgm:pt modelId="{E60D9FAD-5C4F-4F9F-988C-573CEFF267CD}" type="sibTrans" cxnId="{1B95DD83-AA35-46A5-BB2D-C46D80D49054}">
      <dgm:prSet/>
      <dgm:spPr/>
      <dgm:t>
        <a:bodyPr/>
        <a:lstStyle/>
        <a:p>
          <a:endParaRPr lang="en-GB"/>
        </a:p>
      </dgm:t>
    </dgm:pt>
    <dgm:pt modelId="{B9642881-6DE8-40DA-AC7D-E71BF68D2D0B}" type="pres">
      <dgm:prSet presAssocID="{260C3708-CA76-44AF-A44B-D1B9F14B9B3F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A469838D-97F8-4135-9AB8-C60CDFFF22FF}" type="pres">
      <dgm:prSet presAssocID="{FA62C44A-DEE2-4CC9-AF29-A5B75E475B6A}" presName="root" presStyleCnt="0">
        <dgm:presLayoutVars>
          <dgm:chMax/>
          <dgm:chPref val="4"/>
        </dgm:presLayoutVars>
      </dgm:prSet>
      <dgm:spPr/>
    </dgm:pt>
    <dgm:pt modelId="{7BBED02F-FC2B-494A-94A6-BEF369E8DBAA}" type="pres">
      <dgm:prSet presAssocID="{FA62C44A-DEE2-4CC9-AF29-A5B75E475B6A}" presName="rootComposite" presStyleCnt="0">
        <dgm:presLayoutVars/>
      </dgm:prSet>
      <dgm:spPr/>
    </dgm:pt>
    <dgm:pt modelId="{F059FB23-8C4E-438C-8313-7BE538F9A31F}" type="pres">
      <dgm:prSet presAssocID="{FA62C44A-DEE2-4CC9-AF29-A5B75E475B6A}" presName="rootText" presStyleLbl="node0" presStyleIdx="0" presStyleCnt="1" custLinFactY="-4932" custLinFactNeighborX="583" custLinFactNeighborY="-100000">
        <dgm:presLayoutVars>
          <dgm:chMax/>
          <dgm:chPref val="4"/>
        </dgm:presLayoutVars>
      </dgm:prSet>
      <dgm:spPr/>
    </dgm:pt>
    <dgm:pt modelId="{F103070A-7CCC-4008-B639-2363E043ED37}" type="pres">
      <dgm:prSet presAssocID="{FA62C44A-DEE2-4CC9-AF29-A5B75E475B6A}" presName="childShape" presStyleCnt="0">
        <dgm:presLayoutVars>
          <dgm:chMax val="0"/>
          <dgm:chPref val="0"/>
        </dgm:presLayoutVars>
      </dgm:prSet>
      <dgm:spPr/>
    </dgm:pt>
    <dgm:pt modelId="{92A85D6A-9403-437C-99CA-D4E8FD6285BE}" type="pres">
      <dgm:prSet presAssocID="{9FB77979-9C5F-4703-BDB0-FA8E81E6DB90}" presName="childComposite" presStyleCnt="0">
        <dgm:presLayoutVars>
          <dgm:chMax val="0"/>
          <dgm:chPref val="0"/>
        </dgm:presLayoutVars>
      </dgm:prSet>
      <dgm:spPr/>
    </dgm:pt>
    <dgm:pt modelId="{25677F1C-950C-4D99-B898-DF6D3BB9AB74}" type="pres">
      <dgm:prSet presAssocID="{9FB77979-9C5F-4703-BDB0-FA8E81E6DB90}" presName="Image" presStyleLbl="node1" presStyleIdx="0" presStyleCnt="2"/>
      <dgm:spPr/>
    </dgm:pt>
    <dgm:pt modelId="{79A55A81-CA93-412B-A8C9-E31475A22034}" type="pres">
      <dgm:prSet presAssocID="{9FB77979-9C5F-4703-BDB0-FA8E81E6DB90}" presName="childText" presStyleLbl="lnNode1" presStyleIdx="0" presStyleCnt="2" custScaleX="162718" custScaleY="214979">
        <dgm:presLayoutVars>
          <dgm:chMax val="0"/>
          <dgm:chPref val="0"/>
          <dgm:bulletEnabled val="1"/>
        </dgm:presLayoutVars>
      </dgm:prSet>
      <dgm:spPr/>
    </dgm:pt>
    <dgm:pt modelId="{224E5A0C-302E-4EB8-8B22-9A33BB71B98C}" type="pres">
      <dgm:prSet presAssocID="{E358FC89-8049-4EB3-B27D-8D6037B81768}" presName="childComposite" presStyleCnt="0">
        <dgm:presLayoutVars>
          <dgm:chMax val="0"/>
          <dgm:chPref val="0"/>
        </dgm:presLayoutVars>
      </dgm:prSet>
      <dgm:spPr/>
    </dgm:pt>
    <dgm:pt modelId="{438AE5FB-9C23-45F0-B870-F48A7D9903FA}" type="pres">
      <dgm:prSet presAssocID="{E358FC89-8049-4EB3-B27D-8D6037B81768}" presName="Image" presStyleLbl="node1" presStyleIdx="1" presStyleCnt="2"/>
      <dgm:spPr/>
    </dgm:pt>
    <dgm:pt modelId="{F18C5EB4-D1BF-442F-860C-D82A36A5DA72}" type="pres">
      <dgm:prSet presAssocID="{E358FC89-8049-4EB3-B27D-8D6037B81768}" presName="childText" presStyleLbl="lnNode1" presStyleIdx="1" presStyleCnt="2" custScaleX="162057">
        <dgm:presLayoutVars>
          <dgm:chMax val="0"/>
          <dgm:chPref val="0"/>
          <dgm:bulletEnabled val="1"/>
        </dgm:presLayoutVars>
      </dgm:prSet>
      <dgm:spPr/>
    </dgm:pt>
  </dgm:ptLst>
  <dgm:cxnLst>
    <dgm:cxn modelId="{E50BDE5D-A872-47B0-92A7-D606E447FD77}" type="presOf" srcId="{260C3708-CA76-44AF-A44B-D1B9F14B9B3F}" destId="{B9642881-6DE8-40DA-AC7D-E71BF68D2D0B}" srcOrd="0" destOrd="0" presId="urn:microsoft.com/office/officeart/2008/layout/PictureAccentList"/>
    <dgm:cxn modelId="{5B0CB347-B299-4299-AAE0-0F26F7B63BDF}" type="presOf" srcId="{FA62C44A-DEE2-4CC9-AF29-A5B75E475B6A}" destId="{F059FB23-8C4E-438C-8313-7BE538F9A31F}" srcOrd="0" destOrd="0" presId="urn:microsoft.com/office/officeart/2008/layout/PictureAccentList"/>
    <dgm:cxn modelId="{A05E844F-B62F-4769-8FA2-AE9151AB0D1B}" srcId="{260C3708-CA76-44AF-A44B-D1B9F14B9B3F}" destId="{FA62C44A-DEE2-4CC9-AF29-A5B75E475B6A}" srcOrd="0" destOrd="0" parTransId="{4BC6D6EE-4DED-42B0-BA85-01810273DBDD}" sibTransId="{25AD1F17-1C3D-4C8F-BB9B-B195FC7A995D}"/>
    <dgm:cxn modelId="{1B95DD83-AA35-46A5-BB2D-C46D80D49054}" srcId="{FA62C44A-DEE2-4CC9-AF29-A5B75E475B6A}" destId="{E358FC89-8049-4EB3-B27D-8D6037B81768}" srcOrd="1" destOrd="0" parTransId="{9F05F80D-4321-4199-8196-390DBF8490B6}" sibTransId="{E60D9FAD-5C4F-4F9F-988C-573CEFF267CD}"/>
    <dgm:cxn modelId="{817258AD-A7BA-4A9D-9ADE-4B534FAB5DE2}" type="presOf" srcId="{E358FC89-8049-4EB3-B27D-8D6037B81768}" destId="{F18C5EB4-D1BF-442F-860C-D82A36A5DA72}" srcOrd="0" destOrd="0" presId="urn:microsoft.com/office/officeart/2008/layout/PictureAccentList"/>
    <dgm:cxn modelId="{553191BE-E3E4-4F5A-B075-776233AC251A}" type="presOf" srcId="{9FB77979-9C5F-4703-BDB0-FA8E81E6DB90}" destId="{79A55A81-CA93-412B-A8C9-E31475A22034}" srcOrd="0" destOrd="0" presId="urn:microsoft.com/office/officeart/2008/layout/PictureAccentList"/>
    <dgm:cxn modelId="{5092BFC9-BC96-4B85-92D7-98409C90BD12}" srcId="{FA62C44A-DEE2-4CC9-AF29-A5B75E475B6A}" destId="{9FB77979-9C5F-4703-BDB0-FA8E81E6DB90}" srcOrd="0" destOrd="0" parTransId="{5CEA3295-8FA6-46E4-B6F7-AFEEE0ED37C0}" sibTransId="{70E8AC8C-8BEE-4C97-826E-867DD2BEE861}"/>
    <dgm:cxn modelId="{A37330C2-0DBF-4B1B-B999-D1B867D044FD}" type="presParOf" srcId="{B9642881-6DE8-40DA-AC7D-E71BF68D2D0B}" destId="{A469838D-97F8-4135-9AB8-C60CDFFF22FF}" srcOrd="0" destOrd="0" presId="urn:microsoft.com/office/officeart/2008/layout/PictureAccentList"/>
    <dgm:cxn modelId="{CEDF6CAD-1D3F-4991-BD67-4ED124AD3965}" type="presParOf" srcId="{A469838D-97F8-4135-9AB8-C60CDFFF22FF}" destId="{7BBED02F-FC2B-494A-94A6-BEF369E8DBAA}" srcOrd="0" destOrd="0" presId="urn:microsoft.com/office/officeart/2008/layout/PictureAccentList"/>
    <dgm:cxn modelId="{58093328-EF1B-49AF-8312-906C3C9DEC18}" type="presParOf" srcId="{7BBED02F-FC2B-494A-94A6-BEF369E8DBAA}" destId="{F059FB23-8C4E-438C-8313-7BE538F9A31F}" srcOrd="0" destOrd="0" presId="urn:microsoft.com/office/officeart/2008/layout/PictureAccentList"/>
    <dgm:cxn modelId="{51494FA4-D728-4B13-92D1-C31DF4D75686}" type="presParOf" srcId="{A469838D-97F8-4135-9AB8-C60CDFFF22FF}" destId="{F103070A-7CCC-4008-B639-2363E043ED37}" srcOrd="1" destOrd="0" presId="urn:microsoft.com/office/officeart/2008/layout/PictureAccentList"/>
    <dgm:cxn modelId="{FA61F1EA-16EB-40A8-B902-F9D41E223709}" type="presParOf" srcId="{F103070A-7CCC-4008-B639-2363E043ED37}" destId="{92A85D6A-9403-437C-99CA-D4E8FD6285BE}" srcOrd="0" destOrd="0" presId="urn:microsoft.com/office/officeart/2008/layout/PictureAccentList"/>
    <dgm:cxn modelId="{0B63F96E-93B4-4D50-9EB1-0E33E16F8862}" type="presParOf" srcId="{92A85D6A-9403-437C-99CA-D4E8FD6285BE}" destId="{25677F1C-950C-4D99-B898-DF6D3BB9AB74}" srcOrd="0" destOrd="0" presId="urn:microsoft.com/office/officeart/2008/layout/PictureAccentList"/>
    <dgm:cxn modelId="{091BD342-152A-4076-9093-EAE0D4200B49}" type="presParOf" srcId="{92A85D6A-9403-437C-99CA-D4E8FD6285BE}" destId="{79A55A81-CA93-412B-A8C9-E31475A22034}" srcOrd="1" destOrd="0" presId="urn:microsoft.com/office/officeart/2008/layout/PictureAccentList"/>
    <dgm:cxn modelId="{A3D41899-1C94-45DC-A8CD-7557A9EC2EB1}" type="presParOf" srcId="{F103070A-7CCC-4008-B639-2363E043ED37}" destId="{224E5A0C-302E-4EB8-8B22-9A33BB71B98C}" srcOrd="1" destOrd="0" presId="urn:microsoft.com/office/officeart/2008/layout/PictureAccentList"/>
    <dgm:cxn modelId="{04DFC746-68A6-4649-9F65-19C2B0A1FB48}" type="presParOf" srcId="{224E5A0C-302E-4EB8-8B22-9A33BB71B98C}" destId="{438AE5FB-9C23-45F0-B870-F48A7D9903FA}" srcOrd="0" destOrd="0" presId="urn:microsoft.com/office/officeart/2008/layout/PictureAccentList"/>
    <dgm:cxn modelId="{64EEC217-6F3F-4543-837F-4EE2B757CC2C}" type="presParOf" srcId="{224E5A0C-302E-4EB8-8B22-9A33BB71B98C}" destId="{F18C5EB4-D1BF-442F-860C-D82A36A5DA72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978E1AF-7BA4-4593-B2F8-0AB5641A5651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F858D1A-F251-4F24-8B8C-FFD39C9AADEB}">
      <dgm:prSet phldrT="[Text]" custT="1"/>
      <dgm:spPr/>
      <dgm:t>
        <a:bodyPr/>
        <a:lstStyle/>
        <a:p>
          <a:r>
            <a:rPr lang="ro-RO" sz="2800" b="1" i="1"/>
            <a:t>Atracţia</a:t>
          </a:r>
          <a:endParaRPr lang="en-GB" sz="2800"/>
        </a:p>
      </dgm:t>
    </dgm:pt>
    <dgm:pt modelId="{8AF18639-D1D0-42CA-8E42-341999655772}" type="parTrans" cxnId="{515F181E-566E-4C89-8629-32AD0F5995B2}">
      <dgm:prSet/>
      <dgm:spPr/>
      <dgm:t>
        <a:bodyPr/>
        <a:lstStyle/>
        <a:p>
          <a:endParaRPr lang="en-GB"/>
        </a:p>
      </dgm:t>
    </dgm:pt>
    <dgm:pt modelId="{8A0A1C05-3269-4507-BB5B-38B0380971EC}" type="sibTrans" cxnId="{515F181E-566E-4C89-8629-32AD0F5995B2}">
      <dgm:prSet/>
      <dgm:spPr/>
      <dgm:t>
        <a:bodyPr/>
        <a:lstStyle/>
        <a:p>
          <a:endParaRPr lang="en-GB" sz="2800"/>
        </a:p>
      </dgm:t>
    </dgm:pt>
    <dgm:pt modelId="{CE849D22-AB99-48DA-BE05-53F4D816AA06}">
      <dgm:prSet phldrT="[Text]" custT="1"/>
      <dgm:spPr/>
      <dgm:t>
        <a:bodyPr/>
        <a:lstStyle/>
        <a:p>
          <a:r>
            <a:rPr lang="ro-RO" sz="2800" b="1" i="1"/>
            <a:t>Diferenţierea</a:t>
          </a:r>
          <a:endParaRPr lang="en-GB" sz="2800"/>
        </a:p>
      </dgm:t>
    </dgm:pt>
    <dgm:pt modelId="{BC76E9F6-640A-48B1-A03C-61C115B43AD3}" type="parTrans" cxnId="{BF055BF9-62E6-4BCB-AB2F-2AB5AE10A85C}">
      <dgm:prSet/>
      <dgm:spPr/>
      <dgm:t>
        <a:bodyPr/>
        <a:lstStyle/>
        <a:p>
          <a:endParaRPr lang="en-GB"/>
        </a:p>
      </dgm:t>
    </dgm:pt>
    <dgm:pt modelId="{B5000CC4-3EBF-42EA-B43A-E0609B4CCAE0}" type="sibTrans" cxnId="{BF055BF9-62E6-4BCB-AB2F-2AB5AE10A85C}">
      <dgm:prSet/>
      <dgm:spPr/>
      <dgm:t>
        <a:bodyPr/>
        <a:lstStyle/>
        <a:p>
          <a:endParaRPr lang="en-GB"/>
        </a:p>
      </dgm:t>
    </dgm:pt>
    <dgm:pt modelId="{8A36A556-5636-4ACA-8ECF-B240179D9129}">
      <dgm:prSet phldrT="[Text]" custT="1"/>
      <dgm:spPr/>
      <dgm:t>
        <a:bodyPr/>
        <a:lstStyle/>
        <a:p>
          <a:r>
            <a:rPr lang="ro-RO" sz="2800" b="1" i="1"/>
            <a:t>Învăţarea</a:t>
          </a:r>
          <a:endParaRPr lang="en-GB" sz="2800"/>
        </a:p>
      </dgm:t>
    </dgm:pt>
    <dgm:pt modelId="{41DE6742-D080-4086-B9BD-AF2B7E1ACC99}" type="parTrans" cxnId="{8437CEB9-C958-401D-95B0-C992EFCFAB30}">
      <dgm:prSet/>
      <dgm:spPr/>
      <dgm:t>
        <a:bodyPr/>
        <a:lstStyle/>
        <a:p>
          <a:endParaRPr lang="en-GB"/>
        </a:p>
      </dgm:t>
    </dgm:pt>
    <dgm:pt modelId="{6EBF630D-CF6E-45A0-94E8-6AA5EC23244A}" type="sibTrans" cxnId="{8437CEB9-C958-401D-95B0-C992EFCFAB30}">
      <dgm:prSet/>
      <dgm:spPr/>
      <dgm:t>
        <a:bodyPr/>
        <a:lstStyle/>
        <a:p>
          <a:endParaRPr lang="en-GB"/>
        </a:p>
      </dgm:t>
    </dgm:pt>
    <dgm:pt modelId="{FBCAF74E-FA86-4066-95A1-E6549036AB2A}">
      <dgm:prSet phldrT="[Text]" custT="1"/>
      <dgm:spPr/>
      <dgm:t>
        <a:bodyPr/>
        <a:lstStyle/>
        <a:p>
          <a:r>
            <a:rPr lang="ro-RO" sz="2800" b="1" i="1"/>
            <a:t>Personalizarea de masă</a:t>
          </a:r>
          <a:endParaRPr lang="en-GB" sz="2800"/>
        </a:p>
      </dgm:t>
    </dgm:pt>
    <dgm:pt modelId="{AD6213B6-BB7C-4885-8724-6C3A9DD5EBC5}" type="parTrans" cxnId="{0E4A394A-8816-4097-830C-7AE6EB45F485}">
      <dgm:prSet/>
      <dgm:spPr/>
      <dgm:t>
        <a:bodyPr/>
        <a:lstStyle/>
        <a:p>
          <a:endParaRPr lang="en-GB"/>
        </a:p>
      </dgm:t>
    </dgm:pt>
    <dgm:pt modelId="{5C97C236-FC65-4ACE-A87F-5E023EC221D4}" type="sibTrans" cxnId="{0E4A394A-8816-4097-830C-7AE6EB45F485}">
      <dgm:prSet/>
      <dgm:spPr/>
      <dgm:t>
        <a:bodyPr/>
        <a:lstStyle/>
        <a:p>
          <a:endParaRPr lang="en-GB"/>
        </a:p>
      </dgm:t>
    </dgm:pt>
    <dgm:pt modelId="{670C4CBA-98A0-42F5-920D-AD1F0601531D}">
      <dgm:prSet phldrT="[Text]" custT="1"/>
      <dgm:spPr/>
      <dgm:t>
        <a:bodyPr/>
        <a:lstStyle/>
        <a:p>
          <a:r>
            <a:rPr lang="ro-RO" sz="2800" b="1" i="1"/>
            <a:t>Valoarea strategică</a:t>
          </a:r>
          <a:endParaRPr lang="en-GB" sz="2800"/>
        </a:p>
      </dgm:t>
    </dgm:pt>
    <dgm:pt modelId="{7E3A1EBC-131B-4370-AD0A-918A9DA4EF6A}" type="parTrans" cxnId="{32ED372B-3132-41DF-A4DD-0A85C40EE14E}">
      <dgm:prSet/>
      <dgm:spPr/>
      <dgm:t>
        <a:bodyPr/>
        <a:lstStyle/>
        <a:p>
          <a:endParaRPr lang="en-GB"/>
        </a:p>
      </dgm:t>
    </dgm:pt>
    <dgm:pt modelId="{7A1B982E-D58C-4155-AE90-954107D7EDC2}" type="sibTrans" cxnId="{32ED372B-3132-41DF-A4DD-0A85C40EE14E}">
      <dgm:prSet/>
      <dgm:spPr/>
      <dgm:t>
        <a:bodyPr/>
        <a:lstStyle/>
        <a:p>
          <a:endParaRPr lang="en-GB"/>
        </a:p>
      </dgm:t>
    </dgm:pt>
    <dgm:pt modelId="{42E9CCC1-C9CD-43FC-B796-6A899695B52F}" type="pres">
      <dgm:prSet presAssocID="{F978E1AF-7BA4-4593-B2F8-0AB5641A5651}" presName="Name0" presStyleCnt="0">
        <dgm:presLayoutVars>
          <dgm:dir/>
          <dgm:resizeHandles val="exact"/>
        </dgm:presLayoutVars>
      </dgm:prSet>
      <dgm:spPr/>
    </dgm:pt>
    <dgm:pt modelId="{1B03A5EB-EA4C-4D40-B402-B1BEC1A85E9C}" type="pres">
      <dgm:prSet presAssocID="{F978E1AF-7BA4-4593-B2F8-0AB5641A5651}" presName="cycle" presStyleCnt="0"/>
      <dgm:spPr/>
    </dgm:pt>
    <dgm:pt modelId="{850E582B-9C33-47C8-A402-E926EE4ADB6A}" type="pres">
      <dgm:prSet presAssocID="{CF858D1A-F251-4F24-8B8C-FFD39C9AADEB}" presName="nodeFirstNode" presStyleLbl="node1" presStyleIdx="0" presStyleCnt="5">
        <dgm:presLayoutVars>
          <dgm:bulletEnabled val="1"/>
        </dgm:presLayoutVars>
      </dgm:prSet>
      <dgm:spPr/>
    </dgm:pt>
    <dgm:pt modelId="{620D8CF6-C2E2-45F4-BA18-544609C37E5C}" type="pres">
      <dgm:prSet presAssocID="{8A0A1C05-3269-4507-BB5B-38B0380971EC}" presName="sibTransFirstNode" presStyleLbl="bgShp" presStyleIdx="0" presStyleCnt="1"/>
      <dgm:spPr/>
    </dgm:pt>
    <dgm:pt modelId="{ACCFEF67-1300-41A7-A517-CF7FE7029D70}" type="pres">
      <dgm:prSet presAssocID="{CE849D22-AB99-48DA-BE05-53F4D816AA06}" presName="nodeFollowingNodes" presStyleLbl="node1" presStyleIdx="1" presStyleCnt="5" custScaleX="131347">
        <dgm:presLayoutVars>
          <dgm:bulletEnabled val="1"/>
        </dgm:presLayoutVars>
      </dgm:prSet>
      <dgm:spPr/>
    </dgm:pt>
    <dgm:pt modelId="{3C711C7E-58C3-4E88-9CAA-BAAE11014FBD}" type="pres">
      <dgm:prSet presAssocID="{8A36A556-5636-4ACA-8ECF-B240179D9129}" presName="nodeFollowingNodes" presStyleLbl="node1" presStyleIdx="2" presStyleCnt="5" custRadScaleRad="113233" custRadScaleInc="-15337">
        <dgm:presLayoutVars>
          <dgm:bulletEnabled val="1"/>
        </dgm:presLayoutVars>
      </dgm:prSet>
      <dgm:spPr/>
    </dgm:pt>
    <dgm:pt modelId="{8761FF0F-3786-48FF-94BC-B3896D593840}" type="pres">
      <dgm:prSet presAssocID="{FBCAF74E-FA86-4066-95A1-E6549036AB2A}" presName="nodeFollowingNodes" presStyleLbl="node1" presStyleIdx="3" presStyleCnt="5" custScaleX="152979" custRadScaleRad="121963" custRadScaleInc="21905">
        <dgm:presLayoutVars>
          <dgm:bulletEnabled val="1"/>
        </dgm:presLayoutVars>
      </dgm:prSet>
      <dgm:spPr/>
    </dgm:pt>
    <dgm:pt modelId="{3DD5D7C0-5052-4B2D-9DFA-0292489EA2F3}" type="pres">
      <dgm:prSet presAssocID="{670C4CBA-98A0-42F5-920D-AD1F0601531D}" presName="nodeFollowingNodes" presStyleLbl="node1" presStyleIdx="4" presStyleCnt="5">
        <dgm:presLayoutVars>
          <dgm:bulletEnabled val="1"/>
        </dgm:presLayoutVars>
      </dgm:prSet>
      <dgm:spPr/>
    </dgm:pt>
  </dgm:ptLst>
  <dgm:cxnLst>
    <dgm:cxn modelId="{515F181E-566E-4C89-8629-32AD0F5995B2}" srcId="{F978E1AF-7BA4-4593-B2F8-0AB5641A5651}" destId="{CF858D1A-F251-4F24-8B8C-FFD39C9AADEB}" srcOrd="0" destOrd="0" parTransId="{8AF18639-D1D0-42CA-8E42-341999655772}" sibTransId="{8A0A1C05-3269-4507-BB5B-38B0380971EC}"/>
    <dgm:cxn modelId="{32ED372B-3132-41DF-A4DD-0A85C40EE14E}" srcId="{F978E1AF-7BA4-4593-B2F8-0AB5641A5651}" destId="{670C4CBA-98A0-42F5-920D-AD1F0601531D}" srcOrd="4" destOrd="0" parTransId="{7E3A1EBC-131B-4370-AD0A-918A9DA4EF6A}" sibTransId="{7A1B982E-D58C-4155-AE90-954107D7EDC2}"/>
    <dgm:cxn modelId="{558B6666-6692-4ED1-9379-31985E6AB0DA}" type="presOf" srcId="{F978E1AF-7BA4-4593-B2F8-0AB5641A5651}" destId="{42E9CCC1-C9CD-43FC-B796-6A899695B52F}" srcOrd="0" destOrd="0" presId="urn:microsoft.com/office/officeart/2005/8/layout/cycle3"/>
    <dgm:cxn modelId="{8321DC67-455E-4A24-A585-239263A0CD1D}" type="presOf" srcId="{FBCAF74E-FA86-4066-95A1-E6549036AB2A}" destId="{8761FF0F-3786-48FF-94BC-B3896D593840}" srcOrd="0" destOrd="0" presId="urn:microsoft.com/office/officeart/2005/8/layout/cycle3"/>
    <dgm:cxn modelId="{0E4A394A-8816-4097-830C-7AE6EB45F485}" srcId="{F978E1AF-7BA4-4593-B2F8-0AB5641A5651}" destId="{FBCAF74E-FA86-4066-95A1-E6549036AB2A}" srcOrd="3" destOrd="0" parTransId="{AD6213B6-BB7C-4885-8724-6C3A9DD5EBC5}" sibTransId="{5C97C236-FC65-4ACE-A87F-5E023EC221D4}"/>
    <dgm:cxn modelId="{2DE5CD71-9FC2-4FE5-8075-48F9246D822F}" type="presOf" srcId="{670C4CBA-98A0-42F5-920D-AD1F0601531D}" destId="{3DD5D7C0-5052-4B2D-9DFA-0292489EA2F3}" srcOrd="0" destOrd="0" presId="urn:microsoft.com/office/officeart/2005/8/layout/cycle3"/>
    <dgm:cxn modelId="{41552953-824F-4639-8DE4-193A8959737A}" type="presOf" srcId="{8A36A556-5636-4ACA-8ECF-B240179D9129}" destId="{3C711C7E-58C3-4E88-9CAA-BAAE11014FBD}" srcOrd="0" destOrd="0" presId="urn:microsoft.com/office/officeart/2005/8/layout/cycle3"/>
    <dgm:cxn modelId="{6798FAB5-743D-4C53-B880-D99CF193219F}" type="presOf" srcId="{CF858D1A-F251-4F24-8B8C-FFD39C9AADEB}" destId="{850E582B-9C33-47C8-A402-E926EE4ADB6A}" srcOrd="0" destOrd="0" presId="urn:microsoft.com/office/officeart/2005/8/layout/cycle3"/>
    <dgm:cxn modelId="{8437CEB9-C958-401D-95B0-C992EFCFAB30}" srcId="{F978E1AF-7BA4-4593-B2F8-0AB5641A5651}" destId="{8A36A556-5636-4ACA-8ECF-B240179D9129}" srcOrd="2" destOrd="0" parTransId="{41DE6742-D080-4086-B9BD-AF2B7E1ACC99}" sibTransId="{6EBF630D-CF6E-45A0-94E8-6AA5EC23244A}"/>
    <dgm:cxn modelId="{302BC4F4-EE67-4562-BEF0-3E23E6A50A2B}" type="presOf" srcId="{8A0A1C05-3269-4507-BB5B-38B0380971EC}" destId="{620D8CF6-C2E2-45F4-BA18-544609C37E5C}" srcOrd="0" destOrd="0" presId="urn:microsoft.com/office/officeart/2005/8/layout/cycle3"/>
    <dgm:cxn modelId="{BF055BF9-62E6-4BCB-AB2F-2AB5AE10A85C}" srcId="{F978E1AF-7BA4-4593-B2F8-0AB5641A5651}" destId="{CE849D22-AB99-48DA-BE05-53F4D816AA06}" srcOrd="1" destOrd="0" parTransId="{BC76E9F6-640A-48B1-A03C-61C115B43AD3}" sibTransId="{B5000CC4-3EBF-42EA-B43A-E0609B4CCAE0}"/>
    <dgm:cxn modelId="{331F21FA-2E9D-4392-9591-1BA6EDECBE5C}" type="presOf" srcId="{CE849D22-AB99-48DA-BE05-53F4D816AA06}" destId="{ACCFEF67-1300-41A7-A517-CF7FE7029D70}" srcOrd="0" destOrd="0" presId="urn:microsoft.com/office/officeart/2005/8/layout/cycle3"/>
    <dgm:cxn modelId="{9436B768-2BF7-427E-ACEA-60A064856A1F}" type="presParOf" srcId="{42E9CCC1-C9CD-43FC-B796-6A899695B52F}" destId="{1B03A5EB-EA4C-4D40-B402-B1BEC1A85E9C}" srcOrd="0" destOrd="0" presId="urn:microsoft.com/office/officeart/2005/8/layout/cycle3"/>
    <dgm:cxn modelId="{1B3B24C3-A9EB-4DB7-AEBE-22BBDAE1EDCC}" type="presParOf" srcId="{1B03A5EB-EA4C-4D40-B402-B1BEC1A85E9C}" destId="{850E582B-9C33-47C8-A402-E926EE4ADB6A}" srcOrd="0" destOrd="0" presId="urn:microsoft.com/office/officeart/2005/8/layout/cycle3"/>
    <dgm:cxn modelId="{98CDB9C6-9226-40D7-AA48-D61CA38CE8C1}" type="presParOf" srcId="{1B03A5EB-EA4C-4D40-B402-B1BEC1A85E9C}" destId="{620D8CF6-C2E2-45F4-BA18-544609C37E5C}" srcOrd="1" destOrd="0" presId="urn:microsoft.com/office/officeart/2005/8/layout/cycle3"/>
    <dgm:cxn modelId="{D28A132C-4AEF-44D2-94BF-89A3A50960A1}" type="presParOf" srcId="{1B03A5EB-EA4C-4D40-B402-B1BEC1A85E9C}" destId="{ACCFEF67-1300-41A7-A517-CF7FE7029D70}" srcOrd="2" destOrd="0" presId="urn:microsoft.com/office/officeart/2005/8/layout/cycle3"/>
    <dgm:cxn modelId="{EE7FA2FB-F9FE-49A2-9EB0-8103CA9B12A8}" type="presParOf" srcId="{1B03A5EB-EA4C-4D40-B402-B1BEC1A85E9C}" destId="{3C711C7E-58C3-4E88-9CAA-BAAE11014FBD}" srcOrd="3" destOrd="0" presId="urn:microsoft.com/office/officeart/2005/8/layout/cycle3"/>
    <dgm:cxn modelId="{FD735B6A-D2C3-4793-9AEE-A9E21D166C24}" type="presParOf" srcId="{1B03A5EB-EA4C-4D40-B402-B1BEC1A85E9C}" destId="{8761FF0F-3786-48FF-94BC-B3896D593840}" srcOrd="4" destOrd="0" presId="urn:microsoft.com/office/officeart/2005/8/layout/cycle3"/>
    <dgm:cxn modelId="{FA6EBA5A-C21B-403C-A83B-F028B5039E9D}" type="presParOf" srcId="{1B03A5EB-EA4C-4D40-B402-B1BEC1A85E9C}" destId="{3DD5D7C0-5052-4B2D-9DFA-0292489EA2F3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C5E318-E83D-483C-8E08-CBF7529DF0B8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ACD4794-E7F5-4B86-87FB-E3DF6F73FB14}">
      <dgm:prSet phldrT="[Text]" phldr="1" custT="1"/>
      <dgm:spPr/>
      <dgm:t>
        <a:bodyPr/>
        <a:lstStyle/>
        <a:p>
          <a:endParaRPr lang="en-GB" sz="2600"/>
        </a:p>
      </dgm:t>
    </dgm:pt>
    <dgm:pt modelId="{7933F0EE-B612-44A0-B408-6DA131E58949}" type="parTrans" cxnId="{C17C23D9-F0DC-4B05-8347-52AEC16C9678}">
      <dgm:prSet/>
      <dgm:spPr/>
      <dgm:t>
        <a:bodyPr/>
        <a:lstStyle/>
        <a:p>
          <a:endParaRPr lang="en-GB"/>
        </a:p>
      </dgm:t>
    </dgm:pt>
    <dgm:pt modelId="{4D650484-8037-4E62-B917-77A69A431346}" type="sibTrans" cxnId="{C17C23D9-F0DC-4B05-8347-52AEC16C9678}">
      <dgm:prSet/>
      <dgm:spPr/>
      <dgm:t>
        <a:bodyPr/>
        <a:lstStyle/>
        <a:p>
          <a:endParaRPr lang="en-GB"/>
        </a:p>
      </dgm:t>
    </dgm:pt>
    <dgm:pt modelId="{7B7D093E-C721-4802-9BB0-216567629ED7}">
      <dgm:prSet phldrT="[Text]" custT="1"/>
      <dgm:spPr/>
      <dgm:t>
        <a:bodyPr/>
        <a:lstStyle/>
        <a:p>
          <a:r>
            <a:rPr lang="ro-RO" sz="2600"/>
            <a:t>Clienţii </a:t>
          </a:r>
          <a:r>
            <a:rPr lang="ro-RO" sz="2600">
              <a:latin typeface="Times New Roman"/>
              <a:cs typeface="Times New Roman"/>
            </a:rPr>
            <a:t>≠</a:t>
          </a:r>
          <a:r>
            <a:rPr lang="en-GB" sz="2600">
              <a:latin typeface="Times New Roman"/>
              <a:cs typeface="Times New Roman"/>
            </a:rPr>
            <a:t> </a:t>
          </a:r>
          <a:r>
            <a:rPr lang="ro-RO" sz="2600"/>
            <a:t>necunoscuţi;</a:t>
          </a:r>
          <a:endParaRPr lang="en-GB" sz="2600"/>
        </a:p>
      </dgm:t>
    </dgm:pt>
    <dgm:pt modelId="{43777DCC-7276-425B-B640-55987755958C}" type="parTrans" cxnId="{21CFD8C6-AC3A-4630-9268-B5DCB94A5CC5}">
      <dgm:prSet/>
      <dgm:spPr/>
      <dgm:t>
        <a:bodyPr/>
        <a:lstStyle/>
        <a:p>
          <a:endParaRPr lang="en-GB"/>
        </a:p>
      </dgm:t>
    </dgm:pt>
    <dgm:pt modelId="{4DCAA07B-32FF-46F7-844B-6810BA67B5F0}" type="sibTrans" cxnId="{21CFD8C6-AC3A-4630-9268-B5DCB94A5CC5}">
      <dgm:prSet/>
      <dgm:spPr/>
      <dgm:t>
        <a:bodyPr/>
        <a:lstStyle/>
        <a:p>
          <a:endParaRPr lang="en-GB"/>
        </a:p>
      </dgm:t>
    </dgm:pt>
    <dgm:pt modelId="{4C78123C-57FC-4A47-92FB-21CBA1F99041}">
      <dgm:prSet phldrT="[Text]" phldr="1" custT="1"/>
      <dgm:spPr/>
      <dgm:t>
        <a:bodyPr/>
        <a:lstStyle/>
        <a:p>
          <a:endParaRPr lang="en-GB" sz="2600"/>
        </a:p>
      </dgm:t>
    </dgm:pt>
    <dgm:pt modelId="{A4A0A0F3-9D45-4299-A639-7762795375E1}" type="parTrans" cxnId="{85190B89-7A8C-48C8-B431-A036CD85FFFD}">
      <dgm:prSet/>
      <dgm:spPr/>
      <dgm:t>
        <a:bodyPr/>
        <a:lstStyle/>
        <a:p>
          <a:endParaRPr lang="en-GB"/>
        </a:p>
      </dgm:t>
    </dgm:pt>
    <dgm:pt modelId="{02492098-96DF-4E43-A93F-495DE28523CE}" type="sibTrans" cxnId="{85190B89-7A8C-48C8-B431-A036CD85FFFD}">
      <dgm:prSet/>
      <dgm:spPr/>
      <dgm:t>
        <a:bodyPr/>
        <a:lstStyle/>
        <a:p>
          <a:endParaRPr lang="en-GB"/>
        </a:p>
      </dgm:t>
    </dgm:pt>
    <dgm:pt modelId="{C0532825-8ED2-430D-BC98-DAFC65113619}">
      <dgm:prSet phldrT="[Text]" custT="1"/>
      <dgm:spPr/>
      <dgm:t>
        <a:bodyPr/>
        <a:lstStyle/>
        <a:p>
          <a:r>
            <a:rPr lang="en-GB" sz="2600"/>
            <a:t>N</a:t>
          </a:r>
          <a:r>
            <a:rPr lang="ro-RO" sz="2600"/>
            <a:t>işe extrem de înguste;</a:t>
          </a:r>
          <a:endParaRPr lang="en-GB" sz="2600"/>
        </a:p>
      </dgm:t>
    </dgm:pt>
    <dgm:pt modelId="{74F68239-BDC0-462E-86A1-0069401D259A}" type="parTrans" cxnId="{C8B07F05-D02F-4EB1-8D73-521718D53559}">
      <dgm:prSet/>
      <dgm:spPr/>
      <dgm:t>
        <a:bodyPr/>
        <a:lstStyle/>
        <a:p>
          <a:endParaRPr lang="en-GB"/>
        </a:p>
      </dgm:t>
    </dgm:pt>
    <dgm:pt modelId="{A5152907-1AE6-4A08-8719-1BA0F0EAE18C}" type="sibTrans" cxnId="{C8B07F05-D02F-4EB1-8D73-521718D53559}">
      <dgm:prSet/>
      <dgm:spPr/>
      <dgm:t>
        <a:bodyPr/>
        <a:lstStyle/>
        <a:p>
          <a:endParaRPr lang="en-GB"/>
        </a:p>
      </dgm:t>
    </dgm:pt>
    <dgm:pt modelId="{CA285390-B299-45AC-B8D1-47D979F26BB3}">
      <dgm:prSet phldrT="[Text]" custT="1"/>
      <dgm:spPr/>
      <dgm:t>
        <a:bodyPr/>
        <a:lstStyle/>
        <a:p>
          <a:endParaRPr lang="ro-RO" sz="2600"/>
        </a:p>
        <a:p>
          <a:r>
            <a:rPr lang="ro-RO" sz="2600"/>
            <a:t>Clienţii nu mai “gustă” monologul publicităţii;</a:t>
          </a:r>
          <a:endParaRPr lang="en-GB" sz="2600"/>
        </a:p>
      </dgm:t>
    </dgm:pt>
    <dgm:pt modelId="{6A4F0745-895F-42B9-AD01-3400D5EE0444}" type="parTrans" cxnId="{06053B57-AC56-4F89-9133-C84D74485119}">
      <dgm:prSet/>
      <dgm:spPr/>
      <dgm:t>
        <a:bodyPr/>
        <a:lstStyle/>
        <a:p>
          <a:endParaRPr lang="en-GB"/>
        </a:p>
      </dgm:t>
    </dgm:pt>
    <dgm:pt modelId="{525B711E-F3FC-4002-9AC8-2E0CF20ECBF1}" type="sibTrans" cxnId="{06053B57-AC56-4F89-9133-C84D74485119}">
      <dgm:prSet/>
      <dgm:spPr/>
      <dgm:t>
        <a:bodyPr/>
        <a:lstStyle/>
        <a:p>
          <a:endParaRPr lang="en-GB"/>
        </a:p>
      </dgm:t>
    </dgm:pt>
    <dgm:pt modelId="{863FEE11-3E46-4CA4-98E9-266A18D5DEF0}">
      <dgm:prSet custT="1"/>
      <dgm:spPr/>
      <dgm:t>
        <a:bodyPr/>
        <a:lstStyle/>
        <a:p>
          <a:endParaRPr lang="en-GB" sz="2600"/>
        </a:p>
      </dgm:t>
    </dgm:pt>
    <dgm:pt modelId="{45B00B2A-8800-4511-9FF2-21503FE5299A}" type="parTrans" cxnId="{8232ED18-A1D4-4DE2-8438-444FE307DB47}">
      <dgm:prSet/>
      <dgm:spPr/>
      <dgm:t>
        <a:bodyPr/>
        <a:lstStyle/>
        <a:p>
          <a:endParaRPr lang="en-GB"/>
        </a:p>
      </dgm:t>
    </dgm:pt>
    <dgm:pt modelId="{0B01D13F-CF96-4176-8390-99352E292589}" type="sibTrans" cxnId="{8232ED18-A1D4-4DE2-8438-444FE307DB47}">
      <dgm:prSet/>
      <dgm:spPr/>
      <dgm:t>
        <a:bodyPr/>
        <a:lstStyle/>
        <a:p>
          <a:endParaRPr lang="en-GB"/>
        </a:p>
      </dgm:t>
    </dgm:pt>
    <dgm:pt modelId="{D651F7F0-2CDF-4870-A13A-B656478F686E}">
      <dgm:prSet phldrT="[Text]" phldr="1" custT="1"/>
      <dgm:spPr/>
      <dgm:t>
        <a:bodyPr/>
        <a:lstStyle/>
        <a:p>
          <a:endParaRPr lang="en-GB" sz="2600"/>
        </a:p>
      </dgm:t>
    </dgm:pt>
    <dgm:pt modelId="{42DBCE37-BA4B-4880-818B-6E8B7DD36379}" type="sibTrans" cxnId="{6A7ED86F-952C-456C-8894-13A1AC228D12}">
      <dgm:prSet/>
      <dgm:spPr/>
      <dgm:t>
        <a:bodyPr/>
        <a:lstStyle/>
        <a:p>
          <a:endParaRPr lang="en-GB"/>
        </a:p>
      </dgm:t>
    </dgm:pt>
    <dgm:pt modelId="{A44A2808-7AD4-4D3D-A275-4A659BDA892D}" type="parTrans" cxnId="{6A7ED86F-952C-456C-8894-13A1AC228D12}">
      <dgm:prSet/>
      <dgm:spPr/>
      <dgm:t>
        <a:bodyPr/>
        <a:lstStyle/>
        <a:p>
          <a:endParaRPr lang="en-GB"/>
        </a:p>
      </dgm:t>
    </dgm:pt>
    <dgm:pt modelId="{1AC47C72-36D4-4DBF-A113-A4AF4FAE4F0A}" type="pres">
      <dgm:prSet presAssocID="{38C5E318-E83D-483C-8E08-CBF7529DF0B8}" presName="Name0" presStyleCnt="0">
        <dgm:presLayoutVars>
          <dgm:chMax/>
          <dgm:chPref/>
          <dgm:dir/>
        </dgm:presLayoutVars>
      </dgm:prSet>
      <dgm:spPr/>
    </dgm:pt>
    <dgm:pt modelId="{909EA401-EBE2-4FBD-BB58-81F88467856B}" type="pres">
      <dgm:prSet presAssocID="{2ACD4794-E7F5-4B86-87FB-E3DF6F73FB14}" presName="parenttextcomposite" presStyleCnt="0"/>
      <dgm:spPr/>
    </dgm:pt>
    <dgm:pt modelId="{5AACFA68-DF08-4275-A516-2FB8F95BD16E}" type="pres">
      <dgm:prSet presAssocID="{2ACD4794-E7F5-4B86-87FB-E3DF6F73FB14}" presName="parenttext" presStyleLbl="revTx" presStyleIdx="0" presStyleCnt="3">
        <dgm:presLayoutVars>
          <dgm:chMax/>
          <dgm:chPref val="2"/>
          <dgm:bulletEnabled val="1"/>
        </dgm:presLayoutVars>
      </dgm:prSet>
      <dgm:spPr/>
    </dgm:pt>
    <dgm:pt modelId="{E6B5554C-330C-45B7-ADF6-849D7F5B46D0}" type="pres">
      <dgm:prSet presAssocID="{2ACD4794-E7F5-4B86-87FB-E3DF6F73FB14}" presName="composite" presStyleCnt="0"/>
      <dgm:spPr/>
    </dgm:pt>
    <dgm:pt modelId="{413496FA-BD06-4061-AE97-F05FF216EBC7}" type="pres">
      <dgm:prSet presAssocID="{2ACD4794-E7F5-4B86-87FB-E3DF6F73FB14}" presName="chevron1" presStyleLbl="alignNode1" presStyleIdx="0" presStyleCnt="21"/>
      <dgm:spPr/>
    </dgm:pt>
    <dgm:pt modelId="{CE479C3A-2AD4-4822-8B36-BEC8549113C0}" type="pres">
      <dgm:prSet presAssocID="{2ACD4794-E7F5-4B86-87FB-E3DF6F73FB14}" presName="chevron2" presStyleLbl="alignNode1" presStyleIdx="1" presStyleCnt="21"/>
      <dgm:spPr/>
    </dgm:pt>
    <dgm:pt modelId="{688E4213-FCD6-4252-BF14-35BFD51F77C2}" type="pres">
      <dgm:prSet presAssocID="{2ACD4794-E7F5-4B86-87FB-E3DF6F73FB14}" presName="chevron3" presStyleLbl="alignNode1" presStyleIdx="2" presStyleCnt="21"/>
      <dgm:spPr/>
    </dgm:pt>
    <dgm:pt modelId="{D8C594FB-FE56-473E-B408-3D47BF546004}" type="pres">
      <dgm:prSet presAssocID="{2ACD4794-E7F5-4B86-87FB-E3DF6F73FB14}" presName="chevron4" presStyleLbl="alignNode1" presStyleIdx="3" presStyleCnt="21"/>
      <dgm:spPr/>
    </dgm:pt>
    <dgm:pt modelId="{8A73FCAB-D90E-4571-A229-871268500909}" type="pres">
      <dgm:prSet presAssocID="{2ACD4794-E7F5-4B86-87FB-E3DF6F73FB14}" presName="chevron5" presStyleLbl="alignNode1" presStyleIdx="4" presStyleCnt="21"/>
      <dgm:spPr/>
    </dgm:pt>
    <dgm:pt modelId="{00D3BC62-195A-4CDA-A255-67984B18EFF2}" type="pres">
      <dgm:prSet presAssocID="{2ACD4794-E7F5-4B86-87FB-E3DF6F73FB14}" presName="chevron6" presStyleLbl="alignNode1" presStyleIdx="5" presStyleCnt="21"/>
      <dgm:spPr/>
    </dgm:pt>
    <dgm:pt modelId="{F03DFC30-F807-405F-BCB2-55D7D05D6D78}" type="pres">
      <dgm:prSet presAssocID="{2ACD4794-E7F5-4B86-87FB-E3DF6F73FB14}" presName="chevron7" presStyleLbl="alignNode1" presStyleIdx="6" presStyleCnt="21"/>
      <dgm:spPr/>
    </dgm:pt>
    <dgm:pt modelId="{445BE3E7-5E63-4CF3-9AE9-49A12B7514FB}" type="pres">
      <dgm:prSet presAssocID="{2ACD4794-E7F5-4B86-87FB-E3DF6F73FB14}" presName="childtext" presStyleLbl="solidFgAcc1" presStyleIdx="0" presStyleCnt="3">
        <dgm:presLayoutVars>
          <dgm:chMax/>
          <dgm:chPref val="0"/>
          <dgm:bulletEnabled val="1"/>
        </dgm:presLayoutVars>
      </dgm:prSet>
      <dgm:spPr/>
    </dgm:pt>
    <dgm:pt modelId="{7387CFA6-805E-4412-B08C-B95536CED2AE}" type="pres">
      <dgm:prSet presAssocID="{4D650484-8037-4E62-B917-77A69A431346}" presName="sibTrans" presStyleCnt="0"/>
      <dgm:spPr/>
    </dgm:pt>
    <dgm:pt modelId="{5CE44958-56EB-4EE0-B015-FB6FBA7DBBD3}" type="pres">
      <dgm:prSet presAssocID="{4C78123C-57FC-4A47-92FB-21CBA1F99041}" presName="parenttextcomposite" presStyleCnt="0"/>
      <dgm:spPr/>
    </dgm:pt>
    <dgm:pt modelId="{9C0389CD-31B4-4F4A-8485-BCAEB4A0603D}" type="pres">
      <dgm:prSet presAssocID="{4C78123C-57FC-4A47-92FB-21CBA1F99041}" presName="parenttext" presStyleLbl="revTx" presStyleIdx="1" presStyleCnt="3">
        <dgm:presLayoutVars>
          <dgm:chMax/>
          <dgm:chPref val="2"/>
          <dgm:bulletEnabled val="1"/>
        </dgm:presLayoutVars>
      </dgm:prSet>
      <dgm:spPr/>
    </dgm:pt>
    <dgm:pt modelId="{50200221-C390-4D85-9025-2657108BB0E4}" type="pres">
      <dgm:prSet presAssocID="{4C78123C-57FC-4A47-92FB-21CBA1F99041}" presName="composite" presStyleCnt="0"/>
      <dgm:spPr/>
    </dgm:pt>
    <dgm:pt modelId="{D97E583E-782C-4AEE-963D-C7F894960685}" type="pres">
      <dgm:prSet presAssocID="{4C78123C-57FC-4A47-92FB-21CBA1F99041}" presName="chevron1" presStyleLbl="alignNode1" presStyleIdx="7" presStyleCnt="21"/>
      <dgm:spPr/>
    </dgm:pt>
    <dgm:pt modelId="{EE72BC7D-594A-4164-B8FE-FA2E127A3907}" type="pres">
      <dgm:prSet presAssocID="{4C78123C-57FC-4A47-92FB-21CBA1F99041}" presName="chevron2" presStyleLbl="alignNode1" presStyleIdx="8" presStyleCnt="21"/>
      <dgm:spPr/>
    </dgm:pt>
    <dgm:pt modelId="{04435170-7DD8-49E5-91D6-8052489DCD49}" type="pres">
      <dgm:prSet presAssocID="{4C78123C-57FC-4A47-92FB-21CBA1F99041}" presName="chevron3" presStyleLbl="alignNode1" presStyleIdx="9" presStyleCnt="21"/>
      <dgm:spPr/>
    </dgm:pt>
    <dgm:pt modelId="{FD66169D-1436-47D7-A099-18D6068CDC0A}" type="pres">
      <dgm:prSet presAssocID="{4C78123C-57FC-4A47-92FB-21CBA1F99041}" presName="chevron4" presStyleLbl="alignNode1" presStyleIdx="10" presStyleCnt="21"/>
      <dgm:spPr/>
    </dgm:pt>
    <dgm:pt modelId="{6A7405A9-4DDB-413B-80CF-E0FB7155D7C2}" type="pres">
      <dgm:prSet presAssocID="{4C78123C-57FC-4A47-92FB-21CBA1F99041}" presName="chevron5" presStyleLbl="alignNode1" presStyleIdx="11" presStyleCnt="21"/>
      <dgm:spPr/>
    </dgm:pt>
    <dgm:pt modelId="{EAD3C4F6-7333-451A-8615-72CFEDB0D099}" type="pres">
      <dgm:prSet presAssocID="{4C78123C-57FC-4A47-92FB-21CBA1F99041}" presName="chevron6" presStyleLbl="alignNode1" presStyleIdx="12" presStyleCnt="21"/>
      <dgm:spPr/>
    </dgm:pt>
    <dgm:pt modelId="{6DF2D604-3106-4D12-B2CE-F85206B18E51}" type="pres">
      <dgm:prSet presAssocID="{4C78123C-57FC-4A47-92FB-21CBA1F99041}" presName="chevron7" presStyleLbl="alignNode1" presStyleIdx="13" presStyleCnt="21"/>
      <dgm:spPr/>
    </dgm:pt>
    <dgm:pt modelId="{C1F3006B-071F-4F0F-BF8D-D3D4E6C08132}" type="pres">
      <dgm:prSet presAssocID="{4C78123C-57FC-4A47-92FB-21CBA1F99041}" presName="childtext" presStyleLbl="solidFgAcc1" presStyleIdx="1" presStyleCnt="3">
        <dgm:presLayoutVars>
          <dgm:chMax/>
          <dgm:chPref val="0"/>
          <dgm:bulletEnabled val="1"/>
        </dgm:presLayoutVars>
      </dgm:prSet>
      <dgm:spPr/>
    </dgm:pt>
    <dgm:pt modelId="{2C95F68D-035A-46C3-8BC8-80317878A328}" type="pres">
      <dgm:prSet presAssocID="{02492098-96DF-4E43-A93F-495DE28523CE}" presName="sibTrans" presStyleCnt="0"/>
      <dgm:spPr/>
    </dgm:pt>
    <dgm:pt modelId="{B4ADED98-38DD-4267-BD6F-F390F2C7764F}" type="pres">
      <dgm:prSet presAssocID="{D651F7F0-2CDF-4870-A13A-B656478F686E}" presName="parenttextcomposite" presStyleCnt="0"/>
      <dgm:spPr/>
    </dgm:pt>
    <dgm:pt modelId="{8DED9693-D4E7-465D-8650-22BE8C3D4F61}" type="pres">
      <dgm:prSet presAssocID="{D651F7F0-2CDF-4870-A13A-B656478F686E}" presName="parenttext" presStyleLbl="revTx" presStyleIdx="2" presStyleCnt="3">
        <dgm:presLayoutVars>
          <dgm:chMax/>
          <dgm:chPref val="2"/>
          <dgm:bulletEnabled val="1"/>
        </dgm:presLayoutVars>
      </dgm:prSet>
      <dgm:spPr/>
    </dgm:pt>
    <dgm:pt modelId="{1558EA89-6BC5-474B-BAAA-CFF4286AD82E}" type="pres">
      <dgm:prSet presAssocID="{D651F7F0-2CDF-4870-A13A-B656478F686E}" presName="composite" presStyleCnt="0"/>
      <dgm:spPr/>
    </dgm:pt>
    <dgm:pt modelId="{271A25F6-CD98-4698-AC5C-826180E94EF8}" type="pres">
      <dgm:prSet presAssocID="{D651F7F0-2CDF-4870-A13A-B656478F686E}" presName="chevron1" presStyleLbl="alignNode1" presStyleIdx="14" presStyleCnt="21"/>
      <dgm:spPr/>
    </dgm:pt>
    <dgm:pt modelId="{06167FF0-12D3-4840-BCA9-5C896BD3C6EE}" type="pres">
      <dgm:prSet presAssocID="{D651F7F0-2CDF-4870-A13A-B656478F686E}" presName="chevron2" presStyleLbl="alignNode1" presStyleIdx="15" presStyleCnt="21"/>
      <dgm:spPr/>
    </dgm:pt>
    <dgm:pt modelId="{AD18A1D9-84F7-4194-AD13-9146CA533B0C}" type="pres">
      <dgm:prSet presAssocID="{D651F7F0-2CDF-4870-A13A-B656478F686E}" presName="chevron3" presStyleLbl="alignNode1" presStyleIdx="16" presStyleCnt="21"/>
      <dgm:spPr/>
    </dgm:pt>
    <dgm:pt modelId="{428AE820-19C5-45A0-BA0D-BEA815F31211}" type="pres">
      <dgm:prSet presAssocID="{D651F7F0-2CDF-4870-A13A-B656478F686E}" presName="chevron4" presStyleLbl="alignNode1" presStyleIdx="17" presStyleCnt="21"/>
      <dgm:spPr/>
    </dgm:pt>
    <dgm:pt modelId="{A5A3E970-FC20-4A06-9E9F-6D452554A3C5}" type="pres">
      <dgm:prSet presAssocID="{D651F7F0-2CDF-4870-A13A-B656478F686E}" presName="chevron5" presStyleLbl="alignNode1" presStyleIdx="18" presStyleCnt="21"/>
      <dgm:spPr/>
    </dgm:pt>
    <dgm:pt modelId="{9C929820-9B20-4E39-BE4A-F6EF196C6608}" type="pres">
      <dgm:prSet presAssocID="{D651F7F0-2CDF-4870-A13A-B656478F686E}" presName="chevron6" presStyleLbl="alignNode1" presStyleIdx="19" presStyleCnt="21"/>
      <dgm:spPr/>
    </dgm:pt>
    <dgm:pt modelId="{CD4CEF03-CF19-4AE3-B843-95A8127E9BE2}" type="pres">
      <dgm:prSet presAssocID="{D651F7F0-2CDF-4870-A13A-B656478F686E}" presName="chevron7" presStyleLbl="alignNode1" presStyleIdx="20" presStyleCnt="21"/>
      <dgm:spPr/>
    </dgm:pt>
    <dgm:pt modelId="{0DAFE262-9681-48D1-BBEE-EF8AC0AE7F2B}" type="pres">
      <dgm:prSet presAssocID="{D651F7F0-2CDF-4870-A13A-B656478F686E}" presName="childtext" presStyleLbl="solidFgAcc1" presStyleIdx="2" presStyleCnt="3">
        <dgm:presLayoutVars>
          <dgm:chMax/>
          <dgm:chPref val="0"/>
          <dgm:bulletEnabled val="1"/>
        </dgm:presLayoutVars>
      </dgm:prSet>
      <dgm:spPr/>
    </dgm:pt>
  </dgm:ptLst>
  <dgm:cxnLst>
    <dgm:cxn modelId="{C8B07F05-D02F-4EB1-8D73-521718D53559}" srcId="{4C78123C-57FC-4A47-92FB-21CBA1F99041}" destId="{C0532825-8ED2-430D-BC98-DAFC65113619}" srcOrd="0" destOrd="0" parTransId="{74F68239-BDC0-462E-86A1-0069401D259A}" sibTransId="{A5152907-1AE6-4A08-8719-1BA0F0EAE18C}"/>
    <dgm:cxn modelId="{8232ED18-A1D4-4DE2-8438-444FE307DB47}" srcId="{D651F7F0-2CDF-4870-A13A-B656478F686E}" destId="{863FEE11-3E46-4CA4-98E9-266A18D5DEF0}" srcOrd="1" destOrd="0" parTransId="{45B00B2A-8800-4511-9FF2-21503FE5299A}" sibTransId="{0B01D13F-CF96-4176-8390-99352E292589}"/>
    <dgm:cxn modelId="{60DEEF1B-1F77-42E9-AD7A-7AF186DB2E2D}" type="presOf" srcId="{CA285390-B299-45AC-B8D1-47D979F26BB3}" destId="{0DAFE262-9681-48D1-BBEE-EF8AC0AE7F2B}" srcOrd="0" destOrd="0" presId="urn:microsoft.com/office/officeart/2008/layout/VerticalAccentList"/>
    <dgm:cxn modelId="{6A7ED86F-952C-456C-8894-13A1AC228D12}" srcId="{38C5E318-E83D-483C-8E08-CBF7529DF0B8}" destId="{D651F7F0-2CDF-4870-A13A-B656478F686E}" srcOrd="2" destOrd="0" parTransId="{A44A2808-7AD4-4D3D-A275-4A659BDA892D}" sibTransId="{42DBCE37-BA4B-4880-818B-6E8B7DD36379}"/>
    <dgm:cxn modelId="{F7D82D52-D619-420E-9875-4F327F1D8181}" type="presOf" srcId="{C0532825-8ED2-430D-BC98-DAFC65113619}" destId="{C1F3006B-071F-4F0F-BF8D-D3D4E6C08132}" srcOrd="0" destOrd="0" presId="urn:microsoft.com/office/officeart/2008/layout/VerticalAccentList"/>
    <dgm:cxn modelId="{06053B57-AC56-4F89-9133-C84D74485119}" srcId="{D651F7F0-2CDF-4870-A13A-B656478F686E}" destId="{CA285390-B299-45AC-B8D1-47D979F26BB3}" srcOrd="0" destOrd="0" parTransId="{6A4F0745-895F-42B9-AD01-3400D5EE0444}" sibTransId="{525B711E-F3FC-4002-9AC8-2E0CF20ECBF1}"/>
    <dgm:cxn modelId="{E06EE97B-A3F2-4073-A9BC-BA6BDF38F4DA}" type="presOf" srcId="{7B7D093E-C721-4802-9BB0-216567629ED7}" destId="{445BE3E7-5E63-4CF3-9AE9-49A12B7514FB}" srcOrd="0" destOrd="0" presId="urn:microsoft.com/office/officeart/2008/layout/VerticalAccentList"/>
    <dgm:cxn modelId="{85CF7280-DA2B-43BE-BADD-DDCED393B396}" type="presOf" srcId="{38C5E318-E83D-483C-8E08-CBF7529DF0B8}" destId="{1AC47C72-36D4-4DBF-A113-A4AF4FAE4F0A}" srcOrd="0" destOrd="0" presId="urn:microsoft.com/office/officeart/2008/layout/VerticalAccentList"/>
    <dgm:cxn modelId="{BEAEE183-C355-4C07-ABA9-22EF8F821243}" type="presOf" srcId="{2ACD4794-E7F5-4B86-87FB-E3DF6F73FB14}" destId="{5AACFA68-DF08-4275-A516-2FB8F95BD16E}" srcOrd="0" destOrd="0" presId="urn:microsoft.com/office/officeart/2008/layout/VerticalAccentList"/>
    <dgm:cxn modelId="{85190B89-7A8C-48C8-B431-A036CD85FFFD}" srcId="{38C5E318-E83D-483C-8E08-CBF7529DF0B8}" destId="{4C78123C-57FC-4A47-92FB-21CBA1F99041}" srcOrd="1" destOrd="0" parTransId="{A4A0A0F3-9D45-4299-A639-7762795375E1}" sibTransId="{02492098-96DF-4E43-A93F-495DE28523CE}"/>
    <dgm:cxn modelId="{22F573B2-AFDD-4C34-B808-51FF08369995}" type="presOf" srcId="{D651F7F0-2CDF-4870-A13A-B656478F686E}" destId="{8DED9693-D4E7-465D-8650-22BE8C3D4F61}" srcOrd="0" destOrd="0" presId="urn:microsoft.com/office/officeart/2008/layout/VerticalAccentList"/>
    <dgm:cxn modelId="{21CFD8C6-AC3A-4630-9268-B5DCB94A5CC5}" srcId="{2ACD4794-E7F5-4B86-87FB-E3DF6F73FB14}" destId="{7B7D093E-C721-4802-9BB0-216567629ED7}" srcOrd="0" destOrd="0" parTransId="{43777DCC-7276-425B-B640-55987755958C}" sibTransId="{4DCAA07B-32FF-46F7-844B-6810BA67B5F0}"/>
    <dgm:cxn modelId="{C17C23D9-F0DC-4B05-8347-52AEC16C9678}" srcId="{38C5E318-E83D-483C-8E08-CBF7529DF0B8}" destId="{2ACD4794-E7F5-4B86-87FB-E3DF6F73FB14}" srcOrd="0" destOrd="0" parTransId="{7933F0EE-B612-44A0-B408-6DA131E58949}" sibTransId="{4D650484-8037-4E62-B917-77A69A431346}"/>
    <dgm:cxn modelId="{995D3BEC-36E3-491D-966B-5F8666FC26C6}" type="presOf" srcId="{863FEE11-3E46-4CA4-98E9-266A18D5DEF0}" destId="{0DAFE262-9681-48D1-BBEE-EF8AC0AE7F2B}" srcOrd="0" destOrd="1" presId="urn:microsoft.com/office/officeart/2008/layout/VerticalAccentList"/>
    <dgm:cxn modelId="{642D22FD-C0D2-4836-9C09-061AFE2DBA4F}" type="presOf" srcId="{4C78123C-57FC-4A47-92FB-21CBA1F99041}" destId="{9C0389CD-31B4-4F4A-8485-BCAEB4A0603D}" srcOrd="0" destOrd="0" presId="urn:microsoft.com/office/officeart/2008/layout/VerticalAccentList"/>
    <dgm:cxn modelId="{D6531BA4-0BE7-4946-9BB8-6AD81DBE27E3}" type="presParOf" srcId="{1AC47C72-36D4-4DBF-A113-A4AF4FAE4F0A}" destId="{909EA401-EBE2-4FBD-BB58-81F88467856B}" srcOrd="0" destOrd="0" presId="urn:microsoft.com/office/officeart/2008/layout/VerticalAccentList"/>
    <dgm:cxn modelId="{9FB5448A-AEAD-402E-B902-6063186F4C7B}" type="presParOf" srcId="{909EA401-EBE2-4FBD-BB58-81F88467856B}" destId="{5AACFA68-DF08-4275-A516-2FB8F95BD16E}" srcOrd="0" destOrd="0" presId="urn:microsoft.com/office/officeart/2008/layout/VerticalAccentList"/>
    <dgm:cxn modelId="{24630BC0-1A6F-4821-879E-ACF5599CA760}" type="presParOf" srcId="{1AC47C72-36D4-4DBF-A113-A4AF4FAE4F0A}" destId="{E6B5554C-330C-45B7-ADF6-849D7F5B46D0}" srcOrd="1" destOrd="0" presId="urn:microsoft.com/office/officeart/2008/layout/VerticalAccentList"/>
    <dgm:cxn modelId="{9A8901FB-2F88-4E7E-9DCE-50F0B85C67F6}" type="presParOf" srcId="{E6B5554C-330C-45B7-ADF6-849D7F5B46D0}" destId="{413496FA-BD06-4061-AE97-F05FF216EBC7}" srcOrd="0" destOrd="0" presId="urn:microsoft.com/office/officeart/2008/layout/VerticalAccentList"/>
    <dgm:cxn modelId="{AC7944B4-7A35-4569-B4FD-063B51E5C379}" type="presParOf" srcId="{E6B5554C-330C-45B7-ADF6-849D7F5B46D0}" destId="{CE479C3A-2AD4-4822-8B36-BEC8549113C0}" srcOrd="1" destOrd="0" presId="urn:microsoft.com/office/officeart/2008/layout/VerticalAccentList"/>
    <dgm:cxn modelId="{96FBA5A1-9889-45E0-A603-CE0B14DB724F}" type="presParOf" srcId="{E6B5554C-330C-45B7-ADF6-849D7F5B46D0}" destId="{688E4213-FCD6-4252-BF14-35BFD51F77C2}" srcOrd="2" destOrd="0" presId="urn:microsoft.com/office/officeart/2008/layout/VerticalAccentList"/>
    <dgm:cxn modelId="{64F52006-840F-4132-8CE1-3297004031C9}" type="presParOf" srcId="{E6B5554C-330C-45B7-ADF6-849D7F5B46D0}" destId="{D8C594FB-FE56-473E-B408-3D47BF546004}" srcOrd="3" destOrd="0" presId="urn:microsoft.com/office/officeart/2008/layout/VerticalAccentList"/>
    <dgm:cxn modelId="{52E2E6A7-088C-4F29-8C7E-DB5B60452AC3}" type="presParOf" srcId="{E6B5554C-330C-45B7-ADF6-849D7F5B46D0}" destId="{8A73FCAB-D90E-4571-A229-871268500909}" srcOrd="4" destOrd="0" presId="urn:microsoft.com/office/officeart/2008/layout/VerticalAccentList"/>
    <dgm:cxn modelId="{FFAAF59F-CE30-4796-83D0-82E6570DAF9F}" type="presParOf" srcId="{E6B5554C-330C-45B7-ADF6-849D7F5B46D0}" destId="{00D3BC62-195A-4CDA-A255-67984B18EFF2}" srcOrd="5" destOrd="0" presId="urn:microsoft.com/office/officeart/2008/layout/VerticalAccentList"/>
    <dgm:cxn modelId="{98DD5E80-5D5D-47D6-B348-0A24120E90B7}" type="presParOf" srcId="{E6B5554C-330C-45B7-ADF6-849D7F5B46D0}" destId="{F03DFC30-F807-405F-BCB2-55D7D05D6D78}" srcOrd="6" destOrd="0" presId="urn:microsoft.com/office/officeart/2008/layout/VerticalAccentList"/>
    <dgm:cxn modelId="{53338428-B4CC-47BB-92EB-B746CD589AB2}" type="presParOf" srcId="{E6B5554C-330C-45B7-ADF6-849D7F5B46D0}" destId="{445BE3E7-5E63-4CF3-9AE9-49A12B7514FB}" srcOrd="7" destOrd="0" presId="urn:microsoft.com/office/officeart/2008/layout/VerticalAccentList"/>
    <dgm:cxn modelId="{1E4EE9F1-BF0E-476F-9D89-DE0342E2C7DB}" type="presParOf" srcId="{1AC47C72-36D4-4DBF-A113-A4AF4FAE4F0A}" destId="{7387CFA6-805E-4412-B08C-B95536CED2AE}" srcOrd="2" destOrd="0" presId="urn:microsoft.com/office/officeart/2008/layout/VerticalAccentList"/>
    <dgm:cxn modelId="{8DFEF499-D13A-41B9-9323-8B56F4615BAB}" type="presParOf" srcId="{1AC47C72-36D4-4DBF-A113-A4AF4FAE4F0A}" destId="{5CE44958-56EB-4EE0-B015-FB6FBA7DBBD3}" srcOrd="3" destOrd="0" presId="urn:microsoft.com/office/officeart/2008/layout/VerticalAccentList"/>
    <dgm:cxn modelId="{BFD14808-6515-4002-BF1F-90A3B62AD05E}" type="presParOf" srcId="{5CE44958-56EB-4EE0-B015-FB6FBA7DBBD3}" destId="{9C0389CD-31B4-4F4A-8485-BCAEB4A0603D}" srcOrd="0" destOrd="0" presId="urn:microsoft.com/office/officeart/2008/layout/VerticalAccentList"/>
    <dgm:cxn modelId="{1BB80A2E-2723-4050-8BEC-6D5BB3BBCE6A}" type="presParOf" srcId="{1AC47C72-36D4-4DBF-A113-A4AF4FAE4F0A}" destId="{50200221-C390-4D85-9025-2657108BB0E4}" srcOrd="4" destOrd="0" presId="urn:microsoft.com/office/officeart/2008/layout/VerticalAccentList"/>
    <dgm:cxn modelId="{BFF2E4C9-657C-47D8-90B5-D107720AFAFB}" type="presParOf" srcId="{50200221-C390-4D85-9025-2657108BB0E4}" destId="{D97E583E-782C-4AEE-963D-C7F894960685}" srcOrd="0" destOrd="0" presId="urn:microsoft.com/office/officeart/2008/layout/VerticalAccentList"/>
    <dgm:cxn modelId="{EFB1EB35-6FC6-486A-86AE-DDD7BC831E36}" type="presParOf" srcId="{50200221-C390-4D85-9025-2657108BB0E4}" destId="{EE72BC7D-594A-4164-B8FE-FA2E127A3907}" srcOrd="1" destOrd="0" presId="urn:microsoft.com/office/officeart/2008/layout/VerticalAccentList"/>
    <dgm:cxn modelId="{284BA2AC-9823-47F0-BD9C-CC9F0156F1D3}" type="presParOf" srcId="{50200221-C390-4D85-9025-2657108BB0E4}" destId="{04435170-7DD8-49E5-91D6-8052489DCD49}" srcOrd="2" destOrd="0" presId="urn:microsoft.com/office/officeart/2008/layout/VerticalAccentList"/>
    <dgm:cxn modelId="{361B870A-2256-496D-9F44-509879047507}" type="presParOf" srcId="{50200221-C390-4D85-9025-2657108BB0E4}" destId="{FD66169D-1436-47D7-A099-18D6068CDC0A}" srcOrd="3" destOrd="0" presId="urn:microsoft.com/office/officeart/2008/layout/VerticalAccentList"/>
    <dgm:cxn modelId="{8737B0D8-9FEA-4166-87D7-08D3F73E597F}" type="presParOf" srcId="{50200221-C390-4D85-9025-2657108BB0E4}" destId="{6A7405A9-4DDB-413B-80CF-E0FB7155D7C2}" srcOrd="4" destOrd="0" presId="urn:microsoft.com/office/officeart/2008/layout/VerticalAccentList"/>
    <dgm:cxn modelId="{3D97E48A-C4A0-4B29-98CC-8EB5B939E94A}" type="presParOf" srcId="{50200221-C390-4D85-9025-2657108BB0E4}" destId="{EAD3C4F6-7333-451A-8615-72CFEDB0D099}" srcOrd="5" destOrd="0" presId="urn:microsoft.com/office/officeart/2008/layout/VerticalAccentList"/>
    <dgm:cxn modelId="{BCA94955-4CF1-42C9-85F7-1EC14559074E}" type="presParOf" srcId="{50200221-C390-4D85-9025-2657108BB0E4}" destId="{6DF2D604-3106-4D12-B2CE-F85206B18E51}" srcOrd="6" destOrd="0" presId="urn:microsoft.com/office/officeart/2008/layout/VerticalAccentList"/>
    <dgm:cxn modelId="{5CF28892-D4D5-4910-8B28-BCDAF439C2B7}" type="presParOf" srcId="{50200221-C390-4D85-9025-2657108BB0E4}" destId="{C1F3006B-071F-4F0F-BF8D-D3D4E6C08132}" srcOrd="7" destOrd="0" presId="urn:microsoft.com/office/officeart/2008/layout/VerticalAccentList"/>
    <dgm:cxn modelId="{8656717B-5014-4B69-B7E2-F366B432F1BF}" type="presParOf" srcId="{1AC47C72-36D4-4DBF-A113-A4AF4FAE4F0A}" destId="{2C95F68D-035A-46C3-8BC8-80317878A328}" srcOrd="5" destOrd="0" presId="urn:microsoft.com/office/officeart/2008/layout/VerticalAccentList"/>
    <dgm:cxn modelId="{91FBC01F-5636-4FC5-BC4F-546D874D2F32}" type="presParOf" srcId="{1AC47C72-36D4-4DBF-A113-A4AF4FAE4F0A}" destId="{B4ADED98-38DD-4267-BD6F-F390F2C7764F}" srcOrd="6" destOrd="0" presId="urn:microsoft.com/office/officeart/2008/layout/VerticalAccentList"/>
    <dgm:cxn modelId="{EDDB4C49-2D50-42F7-8CA0-1E42CE27E61C}" type="presParOf" srcId="{B4ADED98-38DD-4267-BD6F-F390F2C7764F}" destId="{8DED9693-D4E7-465D-8650-22BE8C3D4F61}" srcOrd="0" destOrd="0" presId="urn:microsoft.com/office/officeart/2008/layout/VerticalAccentList"/>
    <dgm:cxn modelId="{F5AC1749-9FF5-41BE-A927-136F9617297D}" type="presParOf" srcId="{1AC47C72-36D4-4DBF-A113-A4AF4FAE4F0A}" destId="{1558EA89-6BC5-474B-BAAA-CFF4286AD82E}" srcOrd="7" destOrd="0" presId="urn:microsoft.com/office/officeart/2008/layout/VerticalAccentList"/>
    <dgm:cxn modelId="{BBA42B31-AC67-49B6-A873-06957C1B6CF0}" type="presParOf" srcId="{1558EA89-6BC5-474B-BAAA-CFF4286AD82E}" destId="{271A25F6-CD98-4698-AC5C-826180E94EF8}" srcOrd="0" destOrd="0" presId="urn:microsoft.com/office/officeart/2008/layout/VerticalAccentList"/>
    <dgm:cxn modelId="{8BF6D5F2-FEFF-487B-9A52-312A0E612ECB}" type="presParOf" srcId="{1558EA89-6BC5-474B-BAAA-CFF4286AD82E}" destId="{06167FF0-12D3-4840-BCA9-5C896BD3C6EE}" srcOrd="1" destOrd="0" presId="urn:microsoft.com/office/officeart/2008/layout/VerticalAccentList"/>
    <dgm:cxn modelId="{E44FAAED-E68F-4AD2-8AFE-68E1ADBD8317}" type="presParOf" srcId="{1558EA89-6BC5-474B-BAAA-CFF4286AD82E}" destId="{AD18A1D9-84F7-4194-AD13-9146CA533B0C}" srcOrd="2" destOrd="0" presId="urn:microsoft.com/office/officeart/2008/layout/VerticalAccentList"/>
    <dgm:cxn modelId="{39C3F603-168B-433D-AB53-091D9121FC30}" type="presParOf" srcId="{1558EA89-6BC5-474B-BAAA-CFF4286AD82E}" destId="{428AE820-19C5-45A0-BA0D-BEA815F31211}" srcOrd="3" destOrd="0" presId="urn:microsoft.com/office/officeart/2008/layout/VerticalAccentList"/>
    <dgm:cxn modelId="{FBF3C843-D534-4CB4-90D7-3F3C5BF9C117}" type="presParOf" srcId="{1558EA89-6BC5-474B-BAAA-CFF4286AD82E}" destId="{A5A3E970-FC20-4A06-9E9F-6D452554A3C5}" srcOrd="4" destOrd="0" presId="urn:microsoft.com/office/officeart/2008/layout/VerticalAccentList"/>
    <dgm:cxn modelId="{5A5E807F-0973-45B6-AB6F-08257EA20B22}" type="presParOf" srcId="{1558EA89-6BC5-474B-BAAA-CFF4286AD82E}" destId="{9C929820-9B20-4E39-BE4A-F6EF196C6608}" srcOrd="5" destOrd="0" presId="urn:microsoft.com/office/officeart/2008/layout/VerticalAccentList"/>
    <dgm:cxn modelId="{748DD28F-CD98-4151-AB4C-F7CA1ADCD97D}" type="presParOf" srcId="{1558EA89-6BC5-474B-BAAA-CFF4286AD82E}" destId="{CD4CEF03-CF19-4AE3-B843-95A8127E9BE2}" srcOrd="6" destOrd="0" presId="urn:microsoft.com/office/officeart/2008/layout/VerticalAccentList"/>
    <dgm:cxn modelId="{68070B54-40B4-4636-B96F-5AB5D55C897E}" type="presParOf" srcId="{1558EA89-6BC5-474B-BAAA-CFF4286AD82E}" destId="{0DAFE262-9681-48D1-BBEE-EF8AC0AE7F2B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A7B4E7B-9A63-4AD4-82B4-BE2B8DB20F3E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B55C5CB-0F15-4E1E-B891-FDB206C48498}">
      <dgm:prSet phldrT="[Text]"/>
      <dgm:spPr/>
      <dgm:t>
        <a:bodyPr/>
        <a:lstStyle/>
        <a:p>
          <a:r>
            <a:rPr lang="ro-RO">
              <a:solidFill>
                <a:schemeClr val="tx1"/>
              </a:solidFill>
            </a:rPr>
            <a:t>sistem interactiv</a:t>
          </a:r>
          <a:endParaRPr lang="en-GB">
            <a:solidFill>
              <a:schemeClr val="tx1"/>
            </a:solidFill>
          </a:endParaRPr>
        </a:p>
      </dgm:t>
    </dgm:pt>
    <dgm:pt modelId="{3073AE21-3FA4-4008-ABFC-7BA6EB0B6DF6}" type="parTrans" cxnId="{C6979D63-77D5-4555-A201-DD0A90033FFF}">
      <dgm:prSet/>
      <dgm:spPr/>
      <dgm:t>
        <a:bodyPr/>
        <a:lstStyle/>
        <a:p>
          <a:endParaRPr lang="en-GB"/>
        </a:p>
      </dgm:t>
    </dgm:pt>
    <dgm:pt modelId="{47E86C97-9B6C-451C-B2BE-9EF800FC3F53}" type="sibTrans" cxnId="{C6979D63-77D5-4555-A201-DD0A90033FFF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5B7F69FB-7572-4019-AC53-B909AFC1E937}">
      <dgm:prSet phldrT="[Text]"/>
      <dgm:spPr/>
      <dgm:t>
        <a:bodyPr/>
        <a:lstStyle/>
        <a:p>
          <a:r>
            <a:rPr lang="ro-RO">
              <a:solidFill>
                <a:schemeClr val="tx1"/>
              </a:solidFill>
            </a:rPr>
            <a:t>răspuns măsurabil</a:t>
          </a:r>
          <a:endParaRPr lang="en-GB">
            <a:solidFill>
              <a:schemeClr val="tx1"/>
            </a:solidFill>
          </a:endParaRPr>
        </a:p>
      </dgm:t>
    </dgm:pt>
    <dgm:pt modelId="{CDE3F1BE-D9DE-4579-91E0-5811F926CEFC}" type="parTrans" cxnId="{2879F3BC-BDC9-4A94-AB0F-E50AFDE8DCAB}">
      <dgm:prSet/>
      <dgm:spPr/>
      <dgm:t>
        <a:bodyPr/>
        <a:lstStyle/>
        <a:p>
          <a:endParaRPr lang="en-GB"/>
        </a:p>
      </dgm:t>
    </dgm:pt>
    <dgm:pt modelId="{DF0C856A-CB29-4584-A76D-521E50C1816C}" type="sibTrans" cxnId="{2879F3BC-BDC9-4A94-AB0F-E50AFDE8DCAB}">
      <dgm:prSet/>
      <dgm:spPr/>
      <dgm:t>
        <a:bodyPr/>
        <a:lstStyle/>
        <a:p>
          <a:endParaRPr lang="en-GB"/>
        </a:p>
      </dgm:t>
    </dgm:pt>
    <dgm:pt modelId="{B5BA0A40-47EC-483B-800D-4D53897E6638}" type="pres">
      <dgm:prSet presAssocID="{EA7B4E7B-9A63-4AD4-82B4-BE2B8DB20F3E}" presName="Name0" presStyleCnt="0">
        <dgm:presLayoutVars>
          <dgm:chMax val="7"/>
          <dgm:chPref val="7"/>
          <dgm:dir/>
        </dgm:presLayoutVars>
      </dgm:prSet>
      <dgm:spPr/>
    </dgm:pt>
    <dgm:pt modelId="{677236AA-350F-4B6E-B7A7-FFDEB17AFEB3}" type="pres">
      <dgm:prSet presAssocID="{EA7B4E7B-9A63-4AD4-82B4-BE2B8DB20F3E}" presName="Name1" presStyleCnt="0"/>
      <dgm:spPr/>
    </dgm:pt>
    <dgm:pt modelId="{12D281B8-C701-49DC-80CF-B87537134766}" type="pres">
      <dgm:prSet presAssocID="{EA7B4E7B-9A63-4AD4-82B4-BE2B8DB20F3E}" presName="cycle" presStyleCnt="0"/>
      <dgm:spPr/>
    </dgm:pt>
    <dgm:pt modelId="{87AE7090-3D36-43D0-B538-C659184C9794}" type="pres">
      <dgm:prSet presAssocID="{EA7B4E7B-9A63-4AD4-82B4-BE2B8DB20F3E}" presName="srcNode" presStyleLbl="node1" presStyleIdx="0" presStyleCnt="2"/>
      <dgm:spPr/>
    </dgm:pt>
    <dgm:pt modelId="{25AFF080-0ED0-43FC-A00F-3A6F7D2B7F1E}" type="pres">
      <dgm:prSet presAssocID="{EA7B4E7B-9A63-4AD4-82B4-BE2B8DB20F3E}" presName="conn" presStyleLbl="parChTrans1D2" presStyleIdx="0" presStyleCnt="1"/>
      <dgm:spPr/>
    </dgm:pt>
    <dgm:pt modelId="{F92C59A4-1DCD-4568-B9FB-D0248D1D40D7}" type="pres">
      <dgm:prSet presAssocID="{EA7B4E7B-9A63-4AD4-82B4-BE2B8DB20F3E}" presName="extraNode" presStyleLbl="node1" presStyleIdx="0" presStyleCnt="2"/>
      <dgm:spPr/>
    </dgm:pt>
    <dgm:pt modelId="{EF528F49-2FF1-4E2C-BDF9-F6786493D971}" type="pres">
      <dgm:prSet presAssocID="{EA7B4E7B-9A63-4AD4-82B4-BE2B8DB20F3E}" presName="dstNode" presStyleLbl="node1" presStyleIdx="0" presStyleCnt="2"/>
      <dgm:spPr/>
    </dgm:pt>
    <dgm:pt modelId="{1198D98A-D710-4B55-9116-18E9F6880571}" type="pres">
      <dgm:prSet presAssocID="{7B55C5CB-0F15-4E1E-B891-FDB206C48498}" presName="text_1" presStyleLbl="node1" presStyleIdx="0" presStyleCnt="2">
        <dgm:presLayoutVars>
          <dgm:bulletEnabled val="1"/>
        </dgm:presLayoutVars>
      </dgm:prSet>
      <dgm:spPr/>
    </dgm:pt>
    <dgm:pt modelId="{5FE6A202-0781-4D62-81E0-11BE2CB8E892}" type="pres">
      <dgm:prSet presAssocID="{7B55C5CB-0F15-4E1E-B891-FDB206C48498}" presName="accent_1" presStyleCnt="0"/>
      <dgm:spPr/>
    </dgm:pt>
    <dgm:pt modelId="{10644413-28EA-45F7-934B-E2FB0A5FF30E}" type="pres">
      <dgm:prSet presAssocID="{7B55C5CB-0F15-4E1E-B891-FDB206C48498}" presName="accentRepeatNode" presStyleLbl="solidFgAcc1" presStyleIdx="0" presStyleCnt="2"/>
      <dgm:spPr/>
    </dgm:pt>
    <dgm:pt modelId="{47BFBAA0-8504-4853-BED8-5CDC49A3C4B6}" type="pres">
      <dgm:prSet presAssocID="{5B7F69FB-7572-4019-AC53-B909AFC1E937}" presName="text_2" presStyleLbl="node1" presStyleIdx="1" presStyleCnt="2">
        <dgm:presLayoutVars>
          <dgm:bulletEnabled val="1"/>
        </dgm:presLayoutVars>
      </dgm:prSet>
      <dgm:spPr/>
    </dgm:pt>
    <dgm:pt modelId="{8AF12F71-4CE7-409F-A17A-1EB8326003C6}" type="pres">
      <dgm:prSet presAssocID="{5B7F69FB-7572-4019-AC53-B909AFC1E937}" presName="accent_2" presStyleCnt="0"/>
      <dgm:spPr/>
    </dgm:pt>
    <dgm:pt modelId="{97B5A26E-E040-4D43-BB02-81E0B1B690CB}" type="pres">
      <dgm:prSet presAssocID="{5B7F69FB-7572-4019-AC53-B909AFC1E937}" presName="accentRepeatNode" presStyleLbl="solidFgAcc1" presStyleIdx="1" presStyleCnt="2"/>
      <dgm:spPr/>
    </dgm:pt>
  </dgm:ptLst>
  <dgm:cxnLst>
    <dgm:cxn modelId="{DC667F2F-0B9A-427F-8465-C9F7E60491CA}" type="presOf" srcId="{EA7B4E7B-9A63-4AD4-82B4-BE2B8DB20F3E}" destId="{B5BA0A40-47EC-483B-800D-4D53897E6638}" srcOrd="0" destOrd="0" presId="urn:microsoft.com/office/officeart/2008/layout/VerticalCurvedList"/>
    <dgm:cxn modelId="{C6979D63-77D5-4555-A201-DD0A90033FFF}" srcId="{EA7B4E7B-9A63-4AD4-82B4-BE2B8DB20F3E}" destId="{7B55C5CB-0F15-4E1E-B891-FDB206C48498}" srcOrd="0" destOrd="0" parTransId="{3073AE21-3FA4-4008-ABFC-7BA6EB0B6DF6}" sibTransId="{47E86C97-9B6C-451C-B2BE-9EF800FC3F53}"/>
    <dgm:cxn modelId="{1BCCCB87-A9F2-46FB-BCD8-E7DCC08E513D}" type="presOf" srcId="{5B7F69FB-7572-4019-AC53-B909AFC1E937}" destId="{47BFBAA0-8504-4853-BED8-5CDC49A3C4B6}" srcOrd="0" destOrd="0" presId="urn:microsoft.com/office/officeart/2008/layout/VerticalCurvedList"/>
    <dgm:cxn modelId="{2A54A0AB-750B-45C8-981B-53FCC8D9D58F}" type="presOf" srcId="{7B55C5CB-0F15-4E1E-B891-FDB206C48498}" destId="{1198D98A-D710-4B55-9116-18E9F6880571}" srcOrd="0" destOrd="0" presId="urn:microsoft.com/office/officeart/2008/layout/VerticalCurvedList"/>
    <dgm:cxn modelId="{72F0E4AE-B68F-46FD-AF46-D93F7789CAD6}" type="presOf" srcId="{47E86C97-9B6C-451C-B2BE-9EF800FC3F53}" destId="{25AFF080-0ED0-43FC-A00F-3A6F7D2B7F1E}" srcOrd="0" destOrd="0" presId="urn:microsoft.com/office/officeart/2008/layout/VerticalCurvedList"/>
    <dgm:cxn modelId="{2879F3BC-BDC9-4A94-AB0F-E50AFDE8DCAB}" srcId="{EA7B4E7B-9A63-4AD4-82B4-BE2B8DB20F3E}" destId="{5B7F69FB-7572-4019-AC53-B909AFC1E937}" srcOrd="1" destOrd="0" parTransId="{CDE3F1BE-D9DE-4579-91E0-5811F926CEFC}" sibTransId="{DF0C856A-CB29-4584-A76D-521E50C1816C}"/>
    <dgm:cxn modelId="{C31817D4-A1C7-45DC-8CF8-03F84D981D6C}" type="presParOf" srcId="{B5BA0A40-47EC-483B-800D-4D53897E6638}" destId="{677236AA-350F-4B6E-B7A7-FFDEB17AFEB3}" srcOrd="0" destOrd="0" presId="urn:microsoft.com/office/officeart/2008/layout/VerticalCurvedList"/>
    <dgm:cxn modelId="{1A47CE89-8EE0-49E6-8102-85ADAEBB9298}" type="presParOf" srcId="{677236AA-350F-4B6E-B7A7-FFDEB17AFEB3}" destId="{12D281B8-C701-49DC-80CF-B87537134766}" srcOrd="0" destOrd="0" presId="urn:microsoft.com/office/officeart/2008/layout/VerticalCurvedList"/>
    <dgm:cxn modelId="{1FF4AF41-D839-468F-AE9C-5053676402E6}" type="presParOf" srcId="{12D281B8-C701-49DC-80CF-B87537134766}" destId="{87AE7090-3D36-43D0-B538-C659184C9794}" srcOrd="0" destOrd="0" presId="urn:microsoft.com/office/officeart/2008/layout/VerticalCurvedList"/>
    <dgm:cxn modelId="{F2CD73AF-C3F9-40D6-A19E-47569CE31856}" type="presParOf" srcId="{12D281B8-C701-49DC-80CF-B87537134766}" destId="{25AFF080-0ED0-43FC-A00F-3A6F7D2B7F1E}" srcOrd="1" destOrd="0" presId="urn:microsoft.com/office/officeart/2008/layout/VerticalCurvedList"/>
    <dgm:cxn modelId="{C6C52243-1958-40BB-BD80-B1CC25002221}" type="presParOf" srcId="{12D281B8-C701-49DC-80CF-B87537134766}" destId="{F92C59A4-1DCD-4568-B9FB-D0248D1D40D7}" srcOrd="2" destOrd="0" presId="urn:microsoft.com/office/officeart/2008/layout/VerticalCurvedList"/>
    <dgm:cxn modelId="{4056F52B-39E3-4E68-BE93-0207A063D40A}" type="presParOf" srcId="{12D281B8-C701-49DC-80CF-B87537134766}" destId="{EF528F49-2FF1-4E2C-BDF9-F6786493D971}" srcOrd="3" destOrd="0" presId="urn:microsoft.com/office/officeart/2008/layout/VerticalCurvedList"/>
    <dgm:cxn modelId="{7873DBB9-CA37-482C-9A9C-9C5BE6FEBDB1}" type="presParOf" srcId="{677236AA-350F-4B6E-B7A7-FFDEB17AFEB3}" destId="{1198D98A-D710-4B55-9116-18E9F6880571}" srcOrd="1" destOrd="0" presId="urn:microsoft.com/office/officeart/2008/layout/VerticalCurvedList"/>
    <dgm:cxn modelId="{6A278B61-2BAD-445C-B914-5E140FAF6109}" type="presParOf" srcId="{677236AA-350F-4B6E-B7A7-FFDEB17AFEB3}" destId="{5FE6A202-0781-4D62-81E0-11BE2CB8E892}" srcOrd="2" destOrd="0" presId="urn:microsoft.com/office/officeart/2008/layout/VerticalCurvedList"/>
    <dgm:cxn modelId="{43D8B181-2907-432F-B3CA-751411AF6DA1}" type="presParOf" srcId="{5FE6A202-0781-4D62-81E0-11BE2CB8E892}" destId="{10644413-28EA-45F7-934B-E2FB0A5FF30E}" srcOrd="0" destOrd="0" presId="urn:microsoft.com/office/officeart/2008/layout/VerticalCurvedList"/>
    <dgm:cxn modelId="{3C02E8CF-4FF2-4D14-AA6D-0E4F1A6BD6EF}" type="presParOf" srcId="{677236AA-350F-4B6E-B7A7-FFDEB17AFEB3}" destId="{47BFBAA0-8504-4853-BED8-5CDC49A3C4B6}" srcOrd="3" destOrd="0" presId="urn:microsoft.com/office/officeart/2008/layout/VerticalCurvedList"/>
    <dgm:cxn modelId="{4AEDF82D-A96A-40F1-AB29-87B0BFE64781}" type="presParOf" srcId="{677236AA-350F-4B6E-B7A7-FFDEB17AFEB3}" destId="{8AF12F71-4CE7-409F-A17A-1EB8326003C6}" srcOrd="4" destOrd="0" presId="urn:microsoft.com/office/officeart/2008/layout/VerticalCurvedList"/>
    <dgm:cxn modelId="{3DF40F53-8177-416F-838D-9C84A2BC4E94}" type="presParOf" srcId="{8AF12F71-4CE7-409F-A17A-1EB8326003C6}" destId="{97B5A26E-E040-4D43-BB02-81E0B1B690C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6490374-8F6E-49E6-9C16-E66EF20DBC8A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</dgm:pt>
    <dgm:pt modelId="{3C9692CE-5771-45A3-A9CE-04C4F5E64842}">
      <dgm:prSet phldrT="[Text]"/>
      <dgm:spPr/>
      <dgm:t>
        <a:bodyPr/>
        <a:lstStyle/>
        <a:p>
          <a:r>
            <a:rPr lang="ro-RO"/>
            <a:t>Vizită la vânzător</a:t>
          </a:r>
          <a:endParaRPr lang="en-GB"/>
        </a:p>
      </dgm:t>
    </dgm:pt>
    <dgm:pt modelId="{42E5E9BA-E6F9-4D83-8D5C-15161BED75FE}" type="parTrans" cxnId="{1308C6F1-FF48-4592-B7FC-323099BA31F8}">
      <dgm:prSet/>
      <dgm:spPr/>
      <dgm:t>
        <a:bodyPr/>
        <a:lstStyle/>
        <a:p>
          <a:endParaRPr lang="en-GB"/>
        </a:p>
      </dgm:t>
    </dgm:pt>
    <dgm:pt modelId="{A3D58556-4DDF-49FD-B403-A135788FAD5C}" type="sibTrans" cxnId="{1308C6F1-FF48-4592-B7FC-323099BA31F8}">
      <dgm:prSet/>
      <dgm:spPr/>
      <dgm:t>
        <a:bodyPr/>
        <a:lstStyle/>
        <a:p>
          <a:endParaRPr lang="en-GB"/>
        </a:p>
      </dgm:t>
    </dgm:pt>
    <dgm:pt modelId="{78DBA4FE-92AE-49DA-8B73-DD6803A914E6}">
      <dgm:prSet phldrT="[Text]"/>
      <dgm:spPr/>
      <dgm:t>
        <a:bodyPr/>
        <a:lstStyle/>
        <a:p>
          <a:r>
            <a:rPr lang="ro-RO"/>
            <a:t>Cererea de informaţii suplimentare</a:t>
          </a:r>
          <a:endParaRPr lang="en-GB"/>
        </a:p>
      </dgm:t>
    </dgm:pt>
    <dgm:pt modelId="{B78F6FCD-62F6-469B-ABA9-96D90B6FF0CA}" type="parTrans" cxnId="{23B5ECF2-0519-4B4E-A6EC-77170849A48C}">
      <dgm:prSet/>
      <dgm:spPr/>
      <dgm:t>
        <a:bodyPr/>
        <a:lstStyle/>
        <a:p>
          <a:endParaRPr lang="en-GB"/>
        </a:p>
      </dgm:t>
    </dgm:pt>
    <dgm:pt modelId="{05736FB0-7D6C-460C-81EC-F450727C1DAB}" type="sibTrans" cxnId="{23B5ECF2-0519-4B4E-A6EC-77170849A48C}">
      <dgm:prSet/>
      <dgm:spPr/>
      <dgm:t>
        <a:bodyPr/>
        <a:lstStyle/>
        <a:p>
          <a:endParaRPr lang="en-GB"/>
        </a:p>
      </dgm:t>
    </dgm:pt>
    <dgm:pt modelId="{89CD0B17-A97D-40F5-B51C-D84234D31B1E}">
      <dgm:prSet/>
      <dgm:spPr/>
      <dgm:t>
        <a:bodyPr/>
        <a:lstStyle/>
        <a:p>
          <a:r>
            <a:rPr lang="ro-RO"/>
            <a:t>Comandă</a:t>
          </a:r>
          <a:endParaRPr lang="en-GB"/>
        </a:p>
      </dgm:t>
    </dgm:pt>
    <dgm:pt modelId="{8DF57211-EC2E-40E9-9CD6-9D7222D106F2}" type="parTrans" cxnId="{E06A37CB-646B-47D7-A901-ABDC7B0CFEF9}">
      <dgm:prSet/>
      <dgm:spPr/>
      <dgm:t>
        <a:bodyPr/>
        <a:lstStyle/>
        <a:p>
          <a:endParaRPr lang="en-GB"/>
        </a:p>
      </dgm:t>
    </dgm:pt>
    <dgm:pt modelId="{81CD6FD4-47C7-4D75-9697-B303FCA29D1E}" type="sibTrans" cxnId="{E06A37CB-646B-47D7-A901-ABDC7B0CFEF9}">
      <dgm:prSet/>
      <dgm:spPr/>
      <dgm:t>
        <a:bodyPr/>
        <a:lstStyle/>
        <a:p>
          <a:endParaRPr lang="en-GB"/>
        </a:p>
      </dgm:t>
    </dgm:pt>
    <dgm:pt modelId="{FB418AB6-7506-46C6-A05A-6C2BEF1AFE26}" type="pres">
      <dgm:prSet presAssocID="{C6490374-8F6E-49E6-9C16-E66EF20DBC8A}" presName="compositeShape" presStyleCnt="0">
        <dgm:presLayoutVars>
          <dgm:dir/>
          <dgm:resizeHandles/>
        </dgm:presLayoutVars>
      </dgm:prSet>
      <dgm:spPr/>
    </dgm:pt>
    <dgm:pt modelId="{D1F1BC0F-EE18-4D05-9411-9C92C2748365}" type="pres">
      <dgm:prSet presAssocID="{C6490374-8F6E-49E6-9C16-E66EF20DBC8A}" presName="pyramid" presStyleLbl="node1" presStyleIdx="0" presStyleCnt="1"/>
      <dgm:spPr/>
    </dgm:pt>
    <dgm:pt modelId="{E4D713BF-ABD5-47C6-A30F-15644020B357}" type="pres">
      <dgm:prSet presAssocID="{C6490374-8F6E-49E6-9C16-E66EF20DBC8A}" presName="theList" presStyleCnt="0"/>
      <dgm:spPr/>
    </dgm:pt>
    <dgm:pt modelId="{0772E9D8-5DF6-4A68-90D9-CB42E82A6E3F}" type="pres">
      <dgm:prSet presAssocID="{89CD0B17-A97D-40F5-B51C-D84234D31B1E}" presName="aNode" presStyleLbl="fgAcc1" presStyleIdx="0" presStyleCnt="3" custScaleX="181616" custLinFactNeighborX="4334" custLinFactNeighborY="25831">
        <dgm:presLayoutVars>
          <dgm:bulletEnabled val="1"/>
        </dgm:presLayoutVars>
      </dgm:prSet>
      <dgm:spPr/>
    </dgm:pt>
    <dgm:pt modelId="{ADD34ADD-6803-4EB0-AC1E-176172E4D2C3}" type="pres">
      <dgm:prSet presAssocID="{89CD0B17-A97D-40F5-B51C-D84234D31B1E}" presName="aSpace" presStyleCnt="0"/>
      <dgm:spPr/>
    </dgm:pt>
    <dgm:pt modelId="{D441D360-2B11-459E-A19C-D2C319309183}" type="pres">
      <dgm:prSet presAssocID="{3C9692CE-5771-45A3-A9CE-04C4F5E64842}" presName="aNode" presStyleLbl="fgAcc1" presStyleIdx="1" presStyleCnt="3" custScaleX="195395">
        <dgm:presLayoutVars>
          <dgm:bulletEnabled val="1"/>
        </dgm:presLayoutVars>
      </dgm:prSet>
      <dgm:spPr/>
    </dgm:pt>
    <dgm:pt modelId="{374B1AF4-1785-41A4-A2D9-499861CBA08D}" type="pres">
      <dgm:prSet presAssocID="{3C9692CE-5771-45A3-A9CE-04C4F5E64842}" presName="aSpace" presStyleCnt="0"/>
      <dgm:spPr/>
    </dgm:pt>
    <dgm:pt modelId="{0BE1751D-3E0A-4091-9164-A31D37AE22F4}" type="pres">
      <dgm:prSet presAssocID="{78DBA4FE-92AE-49DA-8B73-DD6803A914E6}" presName="aNode" presStyleLbl="fgAcc1" presStyleIdx="2" presStyleCnt="3" custScaleX="199821" custLinFactNeighborX="-3561" custLinFactNeighborY="-19289">
        <dgm:presLayoutVars>
          <dgm:bulletEnabled val="1"/>
        </dgm:presLayoutVars>
      </dgm:prSet>
      <dgm:spPr/>
    </dgm:pt>
    <dgm:pt modelId="{A40DB143-47E1-446F-B100-A92DB4EAD681}" type="pres">
      <dgm:prSet presAssocID="{78DBA4FE-92AE-49DA-8B73-DD6803A914E6}" presName="aSpace" presStyleCnt="0"/>
      <dgm:spPr/>
    </dgm:pt>
  </dgm:ptLst>
  <dgm:cxnLst>
    <dgm:cxn modelId="{66932F09-A848-415D-A38F-E937685F8D1E}" type="presOf" srcId="{C6490374-8F6E-49E6-9C16-E66EF20DBC8A}" destId="{FB418AB6-7506-46C6-A05A-6C2BEF1AFE26}" srcOrd="0" destOrd="0" presId="urn:microsoft.com/office/officeart/2005/8/layout/pyramid2"/>
    <dgm:cxn modelId="{71D24F66-74DC-4E6A-9EE9-BE752C0CE563}" type="presOf" srcId="{78DBA4FE-92AE-49DA-8B73-DD6803A914E6}" destId="{0BE1751D-3E0A-4091-9164-A31D37AE22F4}" srcOrd="0" destOrd="0" presId="urn:microsoft.com/office/officeart/2005/8/layout/pyramid2"/>
    <dgm:cxn modelId="{7D9C774B-04B8-45B5-8078-A080AC1EE5C8}" type="presOf" srcId="{3C9692CE-5771-45A3-A9CE-04C4F5E64842}" destId="{D441D360-2B11-459E-A19C-D2C319309183}" srcOrd="0" destOrd="0" presId="urn:microsoft.com/office/officeart/2005/8/layout/pyramid2"/>
    <dgm:cxn modelId="{E06A37CB-646B-47D7-A901-ABDC7B0CFEF9}" srcId="{C6490374-8F6E-49E6-9C16-E66EF20DBC8A}" destId="{89CD0B17-A97D-40F5-B51C-D84234D31B1E}" srcOrd="0" destOrd="0" parTransId="{8DF57211-EC2E-40E9-9CD6-9D7222D106F2}" sibTransId="{81CD6FD4-47C7-4D75-9697-B303FCA29D1E}"/>
    <dgm:cxn modelId="{3F52A3D1-1E43-4C45-B816-7773B9FC7AF8}" type="presOf" srcId="{89CD0B17-A97D-40F5-B51C-D84234D31B1E}" destId="{0772E9D8-5DF6-4A68-90D9-CB42E82A6E3F}" srcOrd="0" destOrd="0" presId="urn:microsoft.com/office/officeart/2005/8/layout/pyramid2"/>
    <dgm:cxn modelId="{1308C6F1-FF48-4592-B7FC-323099BA31F8}" srcId="{C6490374-8F6E-49E6-9C16-E66EF20DBC8A}" destId="{3C9692CE-5771-45A3-A9CE-04C4F5E64842}" srcOrd="1" destOrd="0" parTransId="{42E5E9BA-E6F9-4D83-8D5C-15161BED75FE}" sibTransId="{A3D58556-4DDF-49FD-B403-A135788FAD5C}"/>
    <dgm:cxn modelId="{23B5ECF2-0519-4B4E-A6EC-77170849A48C}" srcId="{C6490374-8F6E-49E6-9C16-E66EF20DBC8A}" destId="{78DBA4FE-92AE-49DA-8B73-DD6803A914E6}" srcOrd="2" destOrd="0" parTransId="{B78F6FCD-62F6-469B-ABA9-96D90B6FF0CA}" sibTransId="{05736FB0-7D6C-460C-81EC-F450727C1DAB}"/>
    <dgm:cxn modelId="{12B04E0F-B958-41DA-AE4F-6F929721477F}" type="presParOf" srcId="{FB418AB6-7506-46C6-A05A-6C2BEF1AFE26}" destId="{D1F1BC0F-EE18-4D05-9411-9C92C2748365}" srcOrd="0" destOrd="0" presId="urn:microsoft.com/office/officeart/2005/8/layout/pyramid2"/>
    <dgm:cxn modelId="{79EC0A62-7955-4BAB-AD8A-8E0EEBD32911}" type="presParOf" srcId="{FB418AB6-7506-46C6-A05A-6C2BEF1AFE26}" destId="{E4D713BF-ABD5-47C6-A30F-15644020B357}" srcOrd="1" destOrd="0" presId="urn:microsoft.com/office/officeart/2005/8/layout/pyramid2"/>
    <dgm:cxn modelId="{AD488117-E463-499D-B8AA-DE1B7F96B756}" type="presParOf" srcId="{E4D713BF-ABD5-47C6-A30F-15644020B357}" destId="{0772E9D8-5DF6-4A68-90D9-CB42E82A6E3F}" srcOrd="0" destOrd="0" presId="urn:microsoft.com/office/officeart/2005/8/layout/pyramid2"/>
    <dgm:cxn modelId="{440624D4-E9E3-4850-AEED-850B4A9A6147}" type="presParOf" srcId="{E4D713BF-ABD5-47C6-A30F-15644020B357}" destId="{ADD34ADD-6803-4EB0-AC1E-176172E4D2C3}" srcOrd="1" destOrd="0" presId="urn:microsoft.com/office/officeart/2005/8/layout/pyramid2"/>
    <dgm:cxn modelId="{7DB4015B-D76C-49C9-89F3-9CF4C29174E4}" type="presParOf" srcId="{E4D713BF-ABD5-47C6-A30F-15644020B357}" destId="{D441D360-2B11-459E-A19C-D2C319309183}" srcOrd="2" destOrd="0" presId="urn:microsoft.com/office/officeart/2005/8/layout/pyramid2"/>
    <dgm:cxn modelId="{91E40072-3D54-46B1-9410-BD515F5765E5}" type="presParOf" srcId="{E4D713BF-ABD5-47C6-A30F-15644020B357}" destId="{374B1AF4-1785-41A4-A2D9-499861CBA08D}" srcOrd="3" destOrd="0" presId="urn:microsoft.com/office/officeart/2005/8/layout/pyramid2"/>
    <dgm:cxn modelId="{013C42E1-C00B-451A-A8D7-D61C53FF4BEA}" type="presParOf" srcId="{E4D713BF-ABD5-47C6-A30F-15644020B357}" destId="{0BE1751D-3E0A-4091-9164-A31D37AE22F4}" srcOrd="4" destOrd="0" presId="urn:microsoft.com/office/officeart/2005/8/layout/pyramid2"/>
    <dgm:cxn modelId="{3B680310-7360-456E-9827-4060284B7C6A}" type="presParOf" srcId="{E4D713BF-ABD5-47C6-A30F-15644020B357}" destId="{A40DB143-47E1-446F-B100-A92DB4EAD681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158A7D0-795A-4BCB-893C-9FAF2A25A5F1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4EB03A8-FB49-4A4F-8F35-38BC813166A7}">
      <dgm:prSet phldrT="[Text]" custT="1"/>
      <dgm:spPr/>
      <dgm:t>
        <a:bodyPr/>
        <a:lstStyle/>
        <a:p>
          <a:r>
            <a:rPr lang="ro-RO" sz="2400">
              <a:solidFill>
                <a:schemeClr val="tx1"/>
              </a:solidFill>
            </a:rPr>
            <a:t>Publicitate</a:t>
          </a:r>
          <a:endParaRPr lang="en-GB" sz="2400">
            <a:solidFill>
              <a:schemeClr val="tx1"/>
            </a:solidFill>
          </a:endParaRPr>
        </a:p>
      </dgm:t>
    </dgm:pt>
    <dgm:pt modelId="{B353FD5A-539A-4BAB-9064-D67F77051518}" type="parTrans" cxnId="{C7D13EC2-104A-4402-8145-FA71CD06BBDE}">
      <dgm:prSet/>
      <dgm:spPr/>
      <dgm:t>
        <a:bodyPr/>
        <a:lstStyle/>
        <a:p>
          <a:endParaRPr lang="en-GB"/>
        </a:p>
      </dgm:t>
    </dgm:pt>
    <dgm:pt modelId="{7EBEDE2C-5A4D-4096-84F3-A2E1C1DF313A}" type="sibTrans" cxnId="{C7D13EC2-104A-4402-8145-FA71CD06BBDE}">
      <dgm:prSet/>
      <dgm:spPr/>
      <dgm:t>
        <a:bodyPr/>
        <a:lstStyle/>
        <a:p>
          <a:endParaRPr lang="en-GB" sz="2400">
            <a:solidFill>
              <a:schemeClr val="tx1"/>
            </a:solidFill>
          </a:endParaRPr>
        </a:p>
      </dgm:t>
    </dgm:pt>
    <dgm:pt modelId="{63D93576-4B64-42F1-BC81-F60A211F66DB}">
      <dgm:prSet phldrT="[Text]" custT="1"/>
      <dgm:spPr/>
      <dgm:t>
        <a:bodyPr/>
        <a:lstStyle/>
        <a:p>
          <a:r>
            <a:rPr lang="ro-RO" sz="2400">
              <a:solidFill>
                <a:schemeClr val="tx1"/>
              </a:solidFill>
            </a:rPr>
            <a:t>Promovare vânzări</a:t>
          </a:r>
          <a:endParaRPr lang="en-GB" sz="2400">
            <a:solidFill>
              <a:schemeClr val="tx1"/>
            </a:solidFill>
          </a:endParaRPr>
        </a:p>
      </dgm:t>
    </dgm:pt>
    <dgm:pt modelId="{40974A70-FBC8-4DCE-90A1-C35F3099E497}" type="parTrans" cxnId="{05D6EB2B-BDDA-4A24-8962-7B1E7E1C39AF}">
      <dgm:prSet/>
      <dgm:spPr/>
      <dgm:t>
        <a:bodyPr/>
        <a:lstStyle/>
        <a:p>
          <a:endParaRPr lang="en-GB"/>
        </a:p>
      </dgm:t>
    </dgm:pt>
    <dgm:pt modelId="{24CE9B5A-FE32-4E4D-B2B1-A7746D138821}" type="sibTrans" cxnId="{05D6EB2B-BDDA-4A24-8962-7B1E7E1C39AF}">
      <dgm:prSet/>
      <dgm:spPr/>
      <dgm:t>
        <a:bodyPr/>
        <a:lstStyle/>
        <a:p>
          <a:endParaRPr lang="en-GB"/>
        </a:p>
      </dgm:t>
    </dgm:pt>
    <dgm:pt modelId="{E1E3BE23-6D59-40F8-9E47-0E95D1713756}">
      <dgm:prSet phldrT="[Text]" custT="1"/>
      <dgm:spPr/>
      <dgm:t>
        <a:bodyPr/>
        <a:lstStyle/>
        <a:p>
          <a:r>
            <a:rPr lang="ro-RO" sz="2400">
              <a:solidFill>
                <a:schemeClr val="tx1"/>
              </a:solidFill>
            </a:rPr>
            <a:t>Relaţii publice</a:t>
          </a:r>
          <a:endParaRPr lang="en-GB" sz="2400">
            <a:solidFill>
              <a:schemeClr val="tx1"/>
            </a:solidFill>
          </a:endParaRPr>
        </a:p>
      </dgm:t>
    </dgm:pt>
    <dgm:pt modelId="{E08D9669-98A0-4FC3-B7C2-3AF3166B15EE}" type="parTrans" cxnId="{898FB6D4-8CB4-4FBB-AA88-C9F11F96EF00}">
      <dgm:prSet/>
      <dgm:spPr/>
      <dgm:t>
        <a:bodyPr/>
        <a:lstStyle/>
        <a:p>
          <a:endParaRPr lang="en-GB"/>
        </a:p>
      </dgm:t>
    </dgm:pt>
    <dgm:pt modelId="{80AC7AB7-4FF9-4651-A7E5-D279E25A3FC1}" type="sibTrans" cxnId="{898FB6D4-8CB4-4FBB-AA88-C9F11F96EF00}">
      <dgm:prSet/>
      <dgm:spPr/>
      <dgm:t>
        <a:bodyPr/>
        <a:lstStyle/>
        <a:p>
          <a:endParaRPr lang="en-GB"/>
        </a:p>
      </dgm:t>
    </dgm:pt>
    <dgm:pt modelId="{A49A28B1-E7B5-4BC5-88E8-09DFF4303DDF}">
      <dgm:prSet phldrT="[Text]" custT="1"/>
      <dgm:spPr/>
      <dgm:t>
        <a:bodyPr/>
        <a:lstStyle/>
        <a:p>
          <a:r>
            <a:rPr lang="ro-RO" sz="2400">
              <a:solidFill>
                <a:schemeClr val="tx1"/>
              </a:solidFill>
            </a:rPr>
            <a:t>Vânzarea personală</a:t>
          </a:r>
          <a:endParaRPr lang="en-GB" sz="2400">
            <a:solidFill>
              <a:schemeClr val="tx1"/>
            </a:solidFill>
          </a:endParaRPr>
        </a:p>
      </dgm:t>
    </dgm:pt>
    <dgm:pt modelId="{A6715B7C-182B-40FA-98CC-EFFB1A486787}" type="parTrans" cxnId="{894D3CDC-E45C-4C0E-A7E5-F4C9AA25316D}">
      <dgm:prSet/>
      <dgm:spPr/>
      <dgm:t>
        <a:bodyPr/>
        <a:lstStyle/>
        <a:p>
          <a:endParaRPr lang="en-GB"/>
        </a:p>
      </dgm:t>
    </dgm:pt>
    <dgm:pt modelId="{6435F506-4E14-4BF1-B6EF-8C250A46D39D}" type="sibTrans" cxnId="{894D3CDC-E45C-4C0E-A7E5-F4C9AA25316D}">
      <dgm:prSet/>
      <dgm:spPr/>
      <dgm:t>
        <a:bodyPr/>
        <a:lstStyle/>
        <a:p>
          <a:endParaRPr lang="en-GB"/>
        </a:p>
      </dgm:t>
    </dgm:pt>
    <dgm:pt modelId="{55C2259B-F118-4A68-AE6D-5FA916569EFA}">
      <dgm:prSet phldrT="[Text]" custT="1"/>
      <dgm:spPr/>
      <dgm:t>
        <a:bodyPr/>
        <a:lstStyle/>
        <a:p>
          <a:r>
            <a:rPr lang="ro-RO" sz="2400">
              <a:solidFill>
                <a:schemeClr val="tx1"/>
              </a:solidFill>
            </a:rPr>
            <a:t>Merchandising</a:t>
          </a:r>
          <a:endParaRPr lang="en-GB" sz="2400">
            <a:solidFill>
              <a:schemeClr val="tx1"/>
            </a:solidFill>
          </a:endParaRPr>
        </a:p>
      </dgm:t>
    </dgm:pt>
    <dgm:pt modelId="{73EB2BFC-681A-4743-88F4-40514BCF42BD}" type="parTrans" cxnId="{86502123-171C-429C-A23B-B14D426804FD}">
      <dgm:prSet/>
      <dgm:spPr/>
      <dgm:t>
        <a:bodyPr/>
        <a:lstStyle/>
        <a:p>
          <a:endParaRPr lang="en-GB"/>
        </a:p>
      </dgm:t>
    </dgm:pt>
    <dgm:pt modelId="{BBD6788F-5793-4189-B977-34799FBC5070}" type="sibTrans" cxnId="{86502123-171C-429C-A23B-B14D426804FD}">
      <dgm:prSet/>
      <dgm:spPr/>
      <dgm:t>
        <a:bodyPr/>
        <a:lstStyle/>
        <a:p>
          <a:endParaRPr lang="en-GB"/>
        </a:p>
      </dgm:t>
    </dgm:pt>
    <dgm:pt modelId="{63F10A80-1248-4543-A048-A824BB2157E5}">
      <dgm:prSet phldrT="[Text]" custT="1"/>
      <dgm:spPr/>
      <dgm:t>
        <a:bodyPr/>
        <a:lstStyle/>
        <a:p>
          <a:r>
            <a:rPr lang="ro-RO" sz="2400">
              <a:solidFill>
                <a:schemeClr val="tx1"/>
              </a:solidFill>
            </a:rPr>
            <a:t>Marca </a:t>
          </a:r>
          <a:endParaRPr lang="en-GB" sz="2400">
            <a:solidFill>
              <a:schemeClr val="tx1"/>
            </a:solidFill>
          </a:endParaRPr>
        </a:p>
      </dgm:t>
    </dgm:pt>
    <dgm:pt modelId="{CABB5E33-7903-4FD2-AFCB-4FAB8C6C190A}" type="parTrans" cxnId="{71FFFC71-02FF-43D4-ABAC-D1FDC8C7499B}">
      <dgm:prSet/>
      <dgm:spPr/>
      <dgm:t>
        <a:bodyPr/>
        <a:lstStyle/>
        <a:p>
          <a:endParaRPr lang="en-GB"/>
        </a:p>
      </dgm:t>
    </dgm:pt>
    <dgm:pt modelId="{0607D9AB-ED4B-408F-BF7F-96A7D3B61592}" type="sibTrans" cxnId="{71FFFC71-02FF-43D4-ABAC-D1FDC8C7499B}">
      <dgm:prSet/>
      <dgm:spPr/>
      <dgm:t>
        <a:bodyPr/>
        <a:lstStyle/>
        <a:p>
          <a:endParaRPr lang="en-GB"/>
        </a:p>
      </dgm:t>
    </dgm:pt>
    <dgm:pt modelId="{C2038A16-41DC-465A-B4C3-30C96229FA25}" type="pres">
      <dgm:prSet presAssocID="{0158A7D0-795A-4BCB-893C-9FAF2A25A5F1}" presName="Name0" presStyleCnt="0">
        <dgm:presLayoutVars>
          <dgm:chMax val="7"/>
          <dgm:chPref val="7"/>
          <dgm:dir/>
        </dgm:presLayoutVars>
      </dgm:prSet>
      <dgm:spPr/>
    </dgm:pt>
    <dgm:pt modelId="{FBE108AD-FD20-460C-8F79-E9686048FF9A}" type="pres">
      <dgm:prSet presAssocID="{0158A7D0-795A-4BCB-893C-9FAF2A25A5F1}" presName="Name1" presStyleCnt="0"/>
      <dgm:spPr/>
    </dgm:pt>
    <dgm:pt modelId="{0EAF2066-1749-4F79-B2AD-31B1E420CAA2}" type="pres">
      <dgm:prSet presAssocID="{0158A7D0-795A-4BCB-893C-9FAF2A25A5F1}" presName="cycle" presStyleCnt="0"/>
      <dgm:spPr/>
    </dgm:pt>
    <dgm:pt modelId="{C1C7B31F-DE3D-49B3-B252-64CD7767EF35}" type="pres">
      <dgm:prSet presAssocID="{0158A7D0-795A-4BCB-893C-9FAF2A25A5F1}" presName="srcNode" presStyleLbl="node1" presStyleIdx="0" presStyleCnt="6"/>
      <dgm:spPr/>
    </dgm:pt>
    <dgm:pt modelId="{A5702BD5-544E-4F2C-B25C-C1987D2AE238}" type="pres">
      <dgm:prSet presAssocID="{0158A7D0-795A-4BCB-893C-9FAF2A25A5F1}" presName="conn" presStyleLbl="parChTrans1D2" presStyleIdx="0" presStyleCnt="1"/>
      <dgm:spPr/>
    </dgm:pt>
    <dgm:pt modelId="{A1F5D56B-26FC-478D-A53C-B789A0AE6A73}" type="pres">
      <dgm:prSet presAssocID="{0158A7D0-795A-4BCB-893C-9FAF2A25A5F1}" presName="extraNode" presStyleLbl="node1" presStyleIdx="0" presStyleCnt="6"/>
      <dgm:spPr/>
    </dgm:pt>
    <dgm:pt modelId="{816545C2-953F-4413-9DCB-0FF88A4A0EAF}" type="pres">
      <dgm:prSet presAssocID="{0158A7D0-795A-4BCB-893C-9FAF2A25A5F1}" presName="dstNode" presStyleLbl="node1" presStyleIdx="0" presStyleCnt="6"/>
      <dgm:spPr/>
    </dgm:pt>
    <dgm:pt modelId="{3EAA8A33-E172-43E3-AEC5-D2E96FEAB60D}" type="pres">
      <dgm:prSet presAssocID="{44EB03A8-FB49-4A4F-8F35-38BC813166A7}" presName="text_1" presStyleLbl="node1" presStyleIdx="0" presStyleCnt="6">
        <dgm:presLayoutVars>
          <dgm:bulletEnabled val="1"/>
        </dgm:presLayoutVars>
      </dgm:prSet>
      <dgm:spPr/>
    </dgm:pt>
    <dgm:pt modelId="{EDF9909D-2283-4DC1-B2D7-2CB325F1E7B7}" type="pres">
      <dgm:prSet presAssocID="{44EB03A8-FB49-4A4F-8F35-38BC813166A7}" presName="accent_1" presStyleCnt="0"/>
      <dgm:spPr/>
    </dgm:pt>
    <dgm:pt modelId="{E5AB295B-EB57-4AB3-93B6-792D84D58C5F}" type="pres">
      <dgm:prSet presAssocID="{44EB03A8-FB49-4A4F-8F35-38BC813166A7}" presName="accentRepeatNode" presStyleLbl="solidFgAcc1" presStyleIdx="0" presStyleCnt="6"/>
      <dgm:spPr/>
    </dgm:pt>
    <dgm:pt modelId="{A59AEC35-C095-48C3-B72B-951E8DD260EF}" type="pres">
      <dgm:prSet presAssocID="{63D93576-4B64-42F1-BC81-F60A211F66DB}" presName="text_2" presStyleLbl="node1" presStyleIdx="1" presStyleCnt="6">
        <dgm:presLayoutVars>
          <dgm:bulletEnabled val="1"/>
        </dgm:presLayoutVars>
      </dgm:prSet>
      <dgm:spPr/>
    </dgm:pt>
    <dgm:pt modelId="{DA579008-004A-4E1A-A906-8B576D4848F5}" type="pres">
      <dgm:prSet presAssocID="{63D93576-4B64-42F1-BC81-F60A211F66DB}" presName="accent_2" presStyleCnt="0"/>
      <dgm:spPr/>
    </dgm:pt>
    <dgm:pt modelId="{85F2B0AF-1B96-4E92-AE84-1E50687EB3A7}" type="pres">
      <dgm:prSet presAssocID="{63D93576-4B64-42F1-BC81-F60A211F66DB}" presName="accentRepeatNode" presStyleLbl="solidFgAcc1" presStyleIdx="1" presStyleCnt="6"/>
      <dgm:spPr/>
    </dgm:pt>
    <dgm:pt modelId="{5135CAC1-4843-4A6E-AD98-98BA73338D6C}" type="pres">
      <dgm:prSet presAssocID="{E1E3BE23-6D59-40F8-9E47-0E95D1713756}" presName="text_3" presStyleLbl="node1" presStyleIdx="2" presStyleCnt="6">
        <dgm:presLayoutVars>
          <dgm:bulletEnabled val="1"/>
        </dgm:presLayoutVars>
      </dgm:prSet>
      <dgm:spPr/>
    </dgm:pt>
    <dgm:pt modelId="{E3BE4338-FF94-4088-81E1-9F404AFA32BA}" type="pres">
      <dgm:prSet presAssocID="{E1E3BE23-6D59-40F8-9E47-0E95D1713756}" presName="accent_3" presStyleCnt="0"/>
      <dgm:spPr/>
    </dgm:pt>
    <dgm:pt modelId="{D8D457EA-0A6B-49DF-9F74-9C9140E88900}" type="pres">
      <dgm:prSet presAssocID="{E1E3BE23-6D59-40F8-9E47-0E95D1713756}" presName="accentRepeatNode" presStyleLbl="solidFgAcc1" presStyleIdx="2" presStyleCnt="6"/>
      <dgm:spPr/>
    </dgm:pt>
    <dgm:pt modelId="{A99C360C-A894-4965-822C-5529749201B5}" type="pres">
      <dgm:prSet presAssocID="{A49A28B1-E7B5-4BC5-88E8-09DFF4303DDF}" presName="text_4" presStyleLbl="node1" presStyleIdx="3" presStyleCnt="6">
        <dgm:presLayoutVars>
          <dgm:bulletEnabled val="1"/>
        </dgm:presLayoutVars>
      </dgm:prSet>
      <dgm:spPr/>
    </dgm:pt>
    <dgm:pt modelId="{50C15C53-9039-4435-AB9D-0C7EAF14A31E}" type="pres">
      <dgm:prSet presAssocID="{A49A28B1-E7B5-4BC5-88E8-09DFF4303DDF}" presName="accent_4" presStyleCnt="0"/>
      <dgm:spPr/>
    </dgm:pt>
    <dgm:pt modelId="{8CE574FB-89AE-45B8-B324-1AA87A3AA538}" type="pres">
      <dgm:prSet presAssocID="{A49A28B1-E7B5-4BC5-88E8-09DFF4303DDF}" presName="accentRepeatNode" presStyleLbl="solidFgAcc1" presStyleIdx="3" presStyleCnt="6"/>
      <dgm:spPr/>
    </dgm:pt>
    <dgm:pt modelId="{81D27603-EC60-4763-A0EA-5D8103F1E8D3}" type="pres">
      <dgm:prSet presAssocID="{55C2259B-F118-4A68-AE6D-5FA916569EFA}" presName="text_5" presStyleLbl="node1" presStyleIdx="4" presStyleCnt="6">
        <dgm:presLayoutVars>
          <dgm:bulletEnabled val="1"/>
        </dgm:presLayoutVars>
      </dgm:prSet>
      <dgm:spPr/>
    </dgm:pt>
    <dgm:pt modelId="{6BD49A20-259D-47AF-BE43-48D7D49802B9}" type="pres">
      <dgm:prSet presAssocID="{55C2259B-F118-4A68-AE6D-5FA916569EFA}" presName="accent_5" presStyleCnt="0"/>
      <dgm:spPr/>
    </dgm:pt>
    <dgm:pt modelId="{6BFC2227-BB21-4CC5-A2DB-799DD0BFD37B}" type="pres">
      <dgm:prSet presAssocID="{55C2259B-F118-4A68-AE6D-5FA916569EFA}" presName="accentRepeatNode" presStyleLbl="solidFgAcc1" presStyleIdx="4" presStyleCnt="6"/>
      <dgm:spPr/>
    </dgm:pt>
    <dgm:pt modelId="{285F0DA1-27D6-4C3C-87A8-0702808B1861}" type="pres">
      <dgm:prSet presAssocID="{63F10A80-1248-4543-A048-A824BB2157E5}" presName="text_6" presStyleLbl="node1" presStyleIdx="5" presStyleCnt="6">
        <dgm:presLayoutVars>
          <dgm:bulletEnabled val="1"/>
        </dgm:presLayoutVars>
      </dgm:prSet>
      <dgm:spPr/>
    </dgm:pt>
    <dgm:pt modelId="{8E34968C-A287-4647-B8BA-D9C229310B46}" type="pres">
      <dgm:prSet presAssocID="{63F10A80-1248-4543-A048-A824BB2157E5}" presName="accent_6" presStyleCnt="0"/>
      <dgm:spPr/>
    </dgm:pt>
    <dgm:pt modelId="{7FDF365C-1DF6-4876-B833-CA912D1A74CE}" type="pres">
      <dgm:prSet presAssocID="{63F10A80-1248-4543-A048-A824BB2157E5}" presName="accentRepeatNode" presStyleLbl="solidFgAcc1" presStyleIdx="5" presStyleCnt="6"/>
      <dgm:spPr/>
    </dgm:pt>
  </dgm:ptLst>
  <dgm:cxnLst>
    <dgm:cxn modelId="{9296D00D-A9CD-40A8-AA9C-A35203ABCA9C}" type="presOf" srcId="{55C2259B-F118-4A68-AE6D-5FA916569EFA}" destId="{81D27603-EC60-4763-A0EA-5D8103F1E8D3}" srcOrd="0" destOrd="0" presId="urn:microsoft.com/office/officeart/2008/layout/VerticalCurvedList"/>
    <dgm:cxn modelId="{2ED2921C-75AE-4E80-A779-278B4309591D}" type="presOf" srcId="{E1E3BE23-6D59-40F8-9E47-0E95D1713756}" destId="{5135CAC1-4843-4A6E-AD98-98BA73338D6C}" srcOrd="0" destOrd="0" presId="urn:microsoft.com/office/officeart/2008/layout/VerticalCurvedList"/>
    <dgm:cxn modelId="{86502123-171C-429C-A23B-B14D426804FD}" srcId="{0158A7D0-795A-4BCB-893C-9FAF2A25A5F1}" destId="{55C2259B-F118-4A68-AE6D-5FA916569EFA}" srcOrd="4" destOrd="0" parTransId="{73EB2BFC-681A-4743-88F4-40514BCF42BD}" sibTransId="{BBD6788F-5793-4189-B977-34799FBC5070}"/>
    <dgm:cxn modelId="{05D6EB2B-BDDA-4A24-8962-7B1E7E1C39AF}" srcId="{0158A7D0-795A-4BCB-893C-9FAF2A25A5F1}" destId="{63D93576-4B64-42F1-BC81-F60A211F66DB}" srcOrd="1" destOrd="0" parTransId="{40974A70-FBC8-4DCE-90A1-C35F3099E497}" sibTransId="{24CE9B5A-FE32-4E4D-B2B1-A7746D138821}"/>
    <dgm:cxn modelId="{FDC6B151-3C77-4068-B355-C3FDC7CBA527}" type="presOf" srcId="{7EBEDE2C-5A4D-4096-84F3-A2E1C1DF313A}" destId="{A5702BD5-544E-4F2C-B25C-C1987D2AE238}" srcOrd="0" destOrd="0" presId="urn:microsoft.com/office/officeart/2008/layout/VerticalCurvedList"/>
    <dgm:cxn modelId="{71FFFC71-02FF-43D4-ABAC-D1FDC8C7499B}" srcId="{0158A7D0-795A-4BCB-893C-9FAF2A25A5F1}" destId="{63F10A80-1248-4543-A048-A824BB2157E5}" srcOrd="5" destOrd="0" parTransId="{CABB5E33-7903-4FD2-AFCB-4FAB8C6C190A}" sibTransId="{0607D9AB-ED4B-408F-BF7F-96A7D3B61592}"/>
    <dgm:cxn modelId="{9401FE72-75E2-474F-AD0C-3037800E8044}" type="presOf" srcId="{A49A28B1-E7B5-4BC5-88E8-09DFF4303DDF}" destId="{A99C360C-A894-4965-822C-5529749201B5}" srcOrd="0" destOrd="0" presId="urn:microsoft.com/office/officeart/2008/layout/VerticalCurvedList"/>
    <dgm:cxn modelId="{831C0257-8274-4E35-8F5E-626460E4909C}" type="presOf" srcId="{0158A7D0-795A-4BCB-893C-9FAF2A25A5F1}" destId="{C2038A16-41DC-465A-B4C3-30C96229FA25}" srcOrd="0" destOrd="0" presId="urn:microsoft.com/office/officeart/2008/layout/VerticalCurvedList"/>
    <dgm:cxn modelId="{AD513EB0-675D-4A60-A859-5D646713CAA3}" type="presOf" srcId="{63F10A80-1248-4543-A048-A824BB2157E5}" destId="{285F0DA1-27D6-4C3C-87A8-0702808B1861}" srcOrd="0" destOrd="0" presId="urn:microsoft.com/office/officeart/2008/layout/VerticalCurvedList"/>
    <dgm:cxn modelId="{C7D13EC2-104A-4402-8145-FA71CD06BBDE}" srcId="{0158A7D0-795A-4BCB-893C-9FAF2A25A5F1}" destId="{44EB03A8-FB49-4A4F-8F35-38BC813166A7}" srcOrd="0" destOrd="0" parTransId="{B353FD5A-539A-4BAB-9064-D67F77051518}" sibTransId="{7EBEDE2C-5A4D-4096-84F3-A2E1C1DF313A}"/>
    <dgm:cxn modelId="{12E830CD-BD08-4879-934C-3C30C09D5D4C}" type="presOf" srcId="{63D93576-4B64-42F1-BC81-F60A211F66DB}" destId="{A59AEC35-C095-48C3-B72B-951E8DD260EF}" srcOrd="0" destOrd="0" presId="urn:microsoft.com/office/officeart/2008/layout/VerticalCurvedList"/>
    <dgm:cxn modelId="{898FB6D4-8CB4-4FBB-AA88-C9F11F96EF00}" srcId="{0158A7D0-795A-4BCB-893C-9FAF2A25A5F1}" destId="{E1E3BE23-6D59-40F8-9E47-0E95D1713756}" srcOrd="2" destOrd="0" parTransId="{E08D9669-98A0-4FC3-B7C2-3AF3166B15EE}" sibTransId="{80AC7AB7-4FF9-4651-A7E5-D279E25A3FC1}"/>
    <dgm:cxn modelId="{894D3CDC-E45C-4C0E-A7E5-F4C9AA25316D}" srcId="{0158A7D0-795A-4BCB-893C-9FAF2A25A5F1}" destId="{A49A28B1-E7B5-4BC5-88E8-09DFF4303DDF}" srcOrd="3" destOrd="0" parTransId="{A6715B7C-182B-40FA-98CC-EFFB1A486787}" sibTransId="{6435F506-4E14-4BF1-B6EF-8C250A46D39D}"/>
    <dgm:cxn modelId="{E6471BEB-8880-4F28-AF20-8CE52841CD5D}" type="presOf" srcId="{44EB03A8-FB49-4A4F-8F35-38BC813166A7}" destId="{3EAA8A33-E172-43E3-AEC5-D2E96FEAB60D}" srcOrd="0" destOrd="0" presId="urn:microsoft.com/office/officeart/2008/layout/VerticalCurvedList"/>
    <dgm:cxn modelId="{DD6D5E8C-86EA-4830-BAD7-8AE235CDF5A0}" type="presParOf" srcId="{C2038A16-41DC-465A-B4C3-30C96229FA25}" destId="{FBE108AD-FD20-460C-8F79-E9686048FF9A}" srcOrd="0" destOrd="0" presId="urn:microsoft.com/office/officeart/2008/layout/VerticalCurvedList"/>
    <dgm:cxn modelId="{5A4281FE-CAD2-473A-935A-B563683DE5FD}" type="presParOf" srcId="{FBE108AD-FD20-460C-8F79-E9686048FF9A}" destId="{0EAF2066-1749-4F79-B2AD-31B1E420CAA2}" srcOrd="0" destOrd="0" presId="urn:microsoft.com/office/officeart/2008/layout/VerticalCurvedList"/>
    <dgm:cxn modelId="{EEF65DB3-7394-48DB-8DEE-0C7822D6BDB0}" type="presParOf" srcId="{0EAF2066-1749-4F79-B2AD-31B1E420CAA2}" destId="{C1C7B31F-DE3D-49B3-B252-64CD7767EF35}" srcOrd="0" destOrd="0" presId="urn:microsoft.com/office/officeart/2008/layout/VerticalCurvedList"/>
    <dgm:cxn modelId="{7CBCC80C-E6FC-44F1-A3AB-FBE91E3274BF}" type="presParOf" srcId="{0EAF2066-1749-4F79-B2AD-31B1E420CAA2}" destId="{A5702BD5-544E-4F2C-B25C-C1987D2AE238}" srcOrd="1" destOrd="0" presId="urn:microsoft.com/office/officeart/2008/layout/VerticalCurvedList"/>
    <dgm:cxn modelId="{8224E6BF-811A-4F1B-A2E3-325ED9C74B35}" type="presParOf" srcId="{0EAF2066-1749-4F79-B2AD-31B1E420CAA2}" destId="{A1F5D56B-26FC-478D-A53C-B789A0AE6A73}" srcOrd="2" destOrd="0" presId="urn:microsoft.com/office/officeart/2008/layout/VerticalCurvedList"/>
    <dgm:cxn modelId="{F37638D6-DE40-481C-85F2-7790276B0F2B}" type="presParOf" srcId="{0EAF2066-1749-4F79-B2AD-31B1E420CAA2}" destId="{816545C2-953F-4413-9DCB-0FF88A4A0EAF}" srcOrd="3" destOrd="0" presId="urn:microsoft.com/office/officeart/2008/layout/VerticalCurvedList"/>
    <dgm:cxn modelId="{95EBAD1A-FE95-42C1-B2E6-C401255E0EBF}" type="presParOf" srcId="{FBE108AD-FD20-460C-8F79-E9686048FF9A}" destId="{3EAA8A33-E172-43E3-AEC5-D2E96FEAB60D}" srcOrd="1" destOrd="0" presId="urn:microsoft.com/office/officeart/2008/layout/VerticalCurvedList"/>
    <dgm:cxn modelId="{9D6321D0-D983-46C0-9E8D-7BE8CF064104}" type="presParOf" srcId="{FBE108AD-FD20-460C-8F79-E9686048FF9A}" destId="{EDF9909D-2283-4DC1-B2D7-2CB325F1E7B7}" srcOrd="2" destOrd="0" presId="urn:microsoft.com/office/officeart/2008/layout/VerticalCurvedList"/>
    <dgm:cxn modelId="{2CE43B4D-1ED8-4ABD-A88C-B4762CDBCC79}" type="presParOf" srcId="{EDF9909D-2283-4DC1-B2D7-2CB325F1E7B7}" destId="{E5AB295B-EB57-4AB3-93B6-792D84D58C5F}" srcOrd="0" destOrd="0" presId="urn:microsoft.com/office/officeart/2008/layout/VerticalCurvedList"/>
    <dgm:cxn modelId="{94FDA511-3F7C-4FEA-8014-DB040EA2F485}" type="presParOf" srcId="{FBE108AD-FD20-460C-8F79-E9686048FF9A}" destId="{A59AEC35-C095-48C3-B72B-951E8DD260EF}" srcOrd="3" destOrd="0" presId="urn:microsoft.com/office/officeart/2008/layout/VerticalCurvedList"/>
    <dgm:cxn modelId="{C9522287-93B3-4B54-95AE-DD043199673A}" type="presParOf" srcId="{FBE108AD-FD20-460C-8F79-E9686048FF9A}" destId="{DA579008-004A-4E1A-A906-8B576D4848F5}" srcOrd="4" destOrd="0" presId="urn:microsoft.com/office/officeart/2008/layout/VerticalCurvedList"/>
    <dgm:cxn modelId="{ACBD5489-6E10-4713-9B7F-23AF48D106F1}" type="presParOf" srcId="{DA579008-004A-4E1A-A906-8B576D4848F5}" destId="{85F2B0AF-1B96-4E92-AE84-1E50687EB3A7}" srcOrd="0" destOrd="0" presId="urn:microsoft.com/office/officeart/2008/layout/VerticalCurvedList"/>
    <dgm:cxn modelId="{0DE7ACF8-BFEA-4790-8283-29DA06839EA5}" type="presParOf" srcId="{FBE108AD-FD20-460C-8F79-E9686048FF9A}" destId="{5135CAC1-4843-4A6E-AD98-98BA73338D6C}" srcOrd="5" destOrd="0" presId="urn:microsoft.com/office/officeart/2008/layout/VerticalCurvedList"/>
    <dgm:cxn modelId="{CDE47CF9-E5AF-49C5-BE4D-C32AD23D78F7}" type="presParOf" srcId="{FBE108AD-FD20-460C-8F79-E9686048FF9A}" destId="{E3BE4338-FF94-4088-81E1-9F404AFA32BA}" srcOrd="6" destOrd="0" presId="urn:microsoft.com/office/officeart/2008/layout/VerticalCurvedList"/>
    <dgm:cxn modelId="{5FAE653E-EBFA-4982-9EBB-3A0E2B4D87AD}" type="presParOf" srcId="{E3BE4338-FF94-4088-81E1-9F404AFA32BA}" destId="{D8D457EA-0A6B-49DF-9F74-9C9140E88900}" srcOrd="0" destOrd="0" presId="urn:microsoft.com/office/officeart/2008/layout/VerticalCurvedList"/>
    <dgm:cxn modelId="{3682A4B5-0538-4704-8CC9-A47AD4B281DB}" type="presParOf" srcId="{FBE108AD-FD20-460C-8F79-E9686048FF9A}" destId="{A99C360C-A894-4965-822C-5529749201B5}" srcOrd="7" destOrd="0" presId="urn:microsoft.com/office/officeart/2008/layout/VerticalCurvedList"/>
    <dgm:cxn modelId="{277A5E27-A9A8-4EA7-B7FB-4846D0B07282}" type="presParOf" srcId="{FBE108AD-FD20-460C-8F79-E9686048FF9A}" destId="{50C15C53-9039-4435-AB9D-0C7EAF14A31E}" srcOrd="8" destOrd="0" presId="urn:microsoft.com/office/officeart/2008/layout/VerticalCurvedList"/>
    <dgm:cxn modelId="{0EF41DD0-9FE2-4E39-A3D2-12C8BF9F86B0}" type="presParOf" srcId="{50C15C53-9039-4435-AB9D-0C7EAF14A31E}" destId="{8CE574FB-89AE-45B8-B324-1AA87A3AA538}" srcOrd="0" destOrd="0" presId="urn:microsoft.com/office/officeart/2008/layout/VerticalCurvedList"/>
    <dgm:cxn modelId="{1A798A81-7B58-4CF3-8591-D0F5221A979F}" type="presParOf" srcId="{FBE108AD-FD20-460C-8F79-E9686048FF9A}" destId="{81D27603-EC60-4763-A0EA-5D8103F1E8D3}" srcOrd="9" destOrd="0" presId="urn:microsoft.com/office/officeart/2008/layout/VerticalCurvedList"/>
    <dgm:cxn modelId="{D016BA2C-47D3-4D7A-AA69-BC3922B7FAD1}" type="presParOf" srcId="{FBE108AD-FD20-460C-8F79-E9686048FF9A}" destId="{6BD49A20-259D-47AF-BE43-48D7D49802B9}" srcOrd="10" destOrd="0" presId="urn:microsoft.com/office/officeart/2008/layout/VerticalCurvedList"/>
    <dgm:cxn modelId="{83F78D7C-5F97-4573-BBC9-810FE39F5118}" type="presParOf" srcId="{6BD49A20-259D-47AF-BE43-48D7D49802B9}" destId="{6BFC2227-BB21-4CC5-A2DB-799DD0BFD37B}" srcOrd="0" destOrd="0" presId="urn:microsoft.com/office/officeart/2008/layout/VerticalCurvedList"/>
    <dgm:cxn modelId="{CB00EFFE-DE44-453B-B933-B262BA6D1CF6}" type="presParOf" srcId="{FBE108AD-FD20-460C-8F79-E9686048FF9A}" destId="{285F0DA1-27D6-4C3C-87A8-0702808B1861}" srcOrd="11" destOrd="0" presId="urn:microsoft.com/office/officeart/2008/layout/VerticalCurvedList"/>
    <dgm:cxn modelId="{A6363BEA-7F5A-4F59-823D-6989699845EC}" type="presParOf" srcId="{FBE108AD-FD20-460C-8F79-E9686048FF9A}" destId="{8E34968C-A287-4647-B8BA-D9C229310B46}" srcOrd="12" destOrd="0" presId="urn:microsoft.com/office/officeart/2008/layout/VerticalCurvedList"/>
    <dgm:cxn modelId="{E2A5C545-AB1C-43A2-9A66-B9B782AB4E4E}" type="presParOf" srcId="{8E34968C-A287-4647-B8BA-D9C229310B46}" destId="{7FDF365C-1DF6-4876-B833-CA912D1A74C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914AE63-4DF6-4B35-AAFA-8BA11DF3EB0D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8F782BC-A062-47DE-B2C7-783E09A9D473}">
      <dgm:prSet phldrT="[Text]"/>
      <dgm:spPr/>
      <dgm:t>
        <a:bodyPr/>
        <a:lstStyle/>
        <a:p>
          <a:r>
            <a:rPr lang="ro-RO">
              <a:solidFill>
                <a:schemeClr val="tx1"/>
              </a:solidFill>
            </a:rPr>
            <a:t>Nivel de </a:t>
          </a:r>
          <a:r>
            <a:rPr lang="ro-RO" b="1">
              <a:solidFill>
                <a:schemeClr val="tx1"/>
              </a:solidFill>
            </a:rPr>
            <a:t>bază</a:t>
          </a:r>
          <a:endParaRPr lang="en-GB">
            <a:solidFill>
              <a:schemeClr val="tx1"/>
            </a:solidFill>
          </a:endParaRPr>
        </a:p>
      </dgm:t>
    </dgm:pt>
    <dgm:pt modelId="{1E57851F-245F-4566-8161-A022BD2B58AC}" type="parTrans" cxnId="{6EB7E8A2-6041-4CF2-A672-213A469A9DF1}">
      <dgm:prSet/>
      <dgm:spPr/>
      <dgm:t>
        <a:bodyPr/>
        <a:lstStyle/>
        <a:p>
          <a:endParaRPr lang="en-GB"/>
        </a:p>
      </dgm:t>
    </dgm:pt>
    <dgm:pt modelId="{8037D327-06B9-4427-981D-FAF4467D1F4C}" type="sibTrans" cxnId="{6EB7E8A2-6041-4CF2-A672-213A469A9DF1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168C61B5-1A85-471F-A895-ABC2685FEA9B}">
      <dgm:prSet phldrT="[Text]"/>
      <dgm:spPr/>
      <dgm:t>
        <a:bodyPr/>
        <a:lstStyle/>
        <a:p>
          <a:r>
            <a:rPr lang="ro-RO">
              <a:solidFill>
                <a:schemeClr val="tx1"/>
              </a:solidFill>
            </a:rPr>
            <a:t>Nivel </a:t>
          </a:r>
          <a:r>
            <a:rPr lang="ro-RO" b="1">
              <a:solidFill>
                <a:schemeClr val="tx1"/>
              </a:solidFill>
            </a:rPr>
            <a:t>reactiv</a:t>
          </a:r>
          <a:endParaRPr lang="en-GB">
            <a:solidFill>
              <a:schemeClr val="tx1"/>
            </a:solidFill>
          </a:endParaRPr>
        </a:p>
      </dgm:t>
    </dgm:pt>
    <dgm:pt modelId="{02A7B881-5F7B-4D29-B1BA-488826D40027}" type="parTrans" cxnId="{11726943-5535-4E2F-ABE3-2FA3189D1011}">
      <dgm:prSet/>
      <dgm:spPr/>
      <dgm:t>
        <a:bodyPr/>
        <a:lstStyle/>
        <a:p>
          <a:endParaRPr lang="en-GB"/>
        </a:p>
      </dgm:t>
    </dgm:pt>
    <dgm:pt modelId="{EB0B2581-02CE-477F-AC30-9B2735DA4B73}" type="sibTrans" cxnId="{11726943-5535-4E2F-ABE3-2FA3189D1011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E92E5AD5-2EA1-4DEE-8893-98D93F8D6BB4}">
      <dgm:prSet phldrT="[Text]"/>
      <dgm:spPr/>
      <dgm:t>
        <a:bodyPr/>
        <a:lstStyle/>
        <a:p>
          <a:r>
            <a:rPr lang="ro-RO">
              <a:solidFill>
                <a:schemeClr val="tx1"/>
              </a:solidFill>
            </a:rPr>
            <a:t>Nivel </a:t>
          </a:r>
          <a:r>
            <a:rPr lang="ro-RO" b="1">
              <a:solidFill>
                <a:schemeClr val="tx1"/>
              </a:solidFill>
            </a:rPr>
            <a:t>responsabil</a:t>
          </a:r>
          <a:endParaRPr lang="en-GB">
            <a:solidFill>
              <a:schemeClr val="tx1"/>
            </a:solidFill>
          </a:endParaRPr>
        </a:p>
      </dgm:t>
    </dgm:pt>
    <dgm:pt modelId="{732AE98A-99FC-4852-809B-10925EBA3A0D}" type="parTrans" cxnId="{A53C5DC3-0CF6-43D1-9040-383C57480749}">
      <dgm:prSet/>
      <dgm:spPr/>
      <dgm:t>
        <a:bodyPr/>
        <a:lstStyle/>
        <a:p>
          <a:endParaRPr lang="en-GB"/>
        </a:p>
      </dgm:t>
    </dgm:pt>
    <dgm:pt modelId="{0438975F-683A-4226-AB1D-E365654ECA49}" type="sibTrans" cxnId="{A53C5DC3-0CF6-43D1-9040-383C57480749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82A3ED4A-EAFB-4EAF-B142-5F88087DA904}">
      <dgm:prSet phldrT="[Text]"/>
      <dgm:spPr/>
      <dgm:t>
        <a:bodyPr/>
        <a:lstStyle/>
        <a:p>
          <a:r>
            <a:rPr lang="ro-RO">
              <a:solidFill>
                <a:schemeClr val="tx1"/>
              </a:solidFill>
            </a:rPr>
            <a:t>Nivel </a:t>
          </a:r>
          <a:r>
            <a:rPr lang="ro-RO" b="1">
              <a:solidFill>
                <a:schemeClr val="tx1"/>
              </a:solidFill>
            </a:rPr>
            <a:t>pro-activ</a:t>
          </a:r>
          <a:endParaRPr lang="en-GB">
            <a:solidFill>
              <a:schemeClr val="tx1"/>
            </a:solidFill>
          </a:endParaRPr>
        </a:p>
      </dgm:t>
    </dgm:pt>
    <dgm:pt modelId="{4E664ED1-468C-4FAC-9900-6592375EA997}" type="parTrans" cxnId="{1874DFF5-A0EA-4300-BFD0-C7757F3D7B42}">
      <dgm:prSet/>
      <dgm:spPr/>
      <dgm:t>
        <a:bodyPr/>
        <a:lstStyle/>
        <a:p>
          <a:endParaRPr lang="en-GB"/>
        </a:p>
      </dgm:t>
    </dgm:pt>
    <dgm:pt modelId="{E7887505-5038-4D65-91BD-E208C6BF2FA0}" type="sibTrans" cxnId="{1874DFF5-A0EA-4300-BFD0-C7757F3D7B42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5FFD6923-A730-41BA-83BF-4589DF98E908}">
      <dgm:prSet phldrT="[Text]"/>
      <dgm:spPr/>
      <dgm:t>
        <a:bodyPr/>
        <a:lstStyle/>
        <a:p>
          <a:r>
            <a:rPr lang="ro-RO">
              <a:solidFill>
                <a:schemeClr val="tx1"/>
              </a:solidFill>
            </a:rPr>
            <a:t>Nivel </a:t>
          </a:r>
          <a:r>
            <a:rPr lang="ro-RO" b="1">
              <a:solidFill>
                <a:schemeClr val="tx1"/>
              </a:solidFill>
            </a:rPr>
            <a:t>de tip parteneriat</a:t>
          </a:r>
          <a:endParaRPr lang="en-GB">
            <a:solidFill>
              <a:schemeClr val="tx1"/>
            </a:solidFill>
          </a:endParaRPr>
        </a:p>
      </dgm:t>
    </dgm:pt>
    <dgm:pt modelId="{58A68BF3-9800-470D-A1F1-1A8CCF36FDF0}" type="parTrans" cxnId="{F657BC36-3801-4CEE-BBD5-5B2F62AD7B70}">
      <dgm:prSet/>
      <dgm:spPr/>
      <dgm:t>
        <a:bodyPr/>
        <a:lstStyle/>
        <a:p>
          <a:endParaRPr lang="en-GB"/>
        </a:p>
      </dgm:t>
    </dgm:pt>
    <dgm:pt modelId="{BDC86B0C-8059-454B-ABBE-ED2F94E37956}" type="sibTrans" cxnId="{F657BC36-3801-4CEE-BBD5-5B2F62AD7B70}">
      <dgm:prSet/>
      <dgm:spPr/>
      <dgm:t>
        <a:bodyPr/>
        <a:lstStyle/>
        <a:p>
          <a:endParaRPr lang="en-GB"/>
        </a:p>
      </dgm:t>
    </dgm:pt>
    <dgm:pt modelId="{68D8BA60-4269-4685-A101-BF2556B684E6}" type="pres">
      <dgm:prSet presAssocID="{C914AE63-4DF6-4B35-AAFA-8BA11DF3EB0D}" presName="outerComposite" presStyleCnt="0">
        <dgm:presLayoutVars>
          <dgm:chMax val="5"/>
          <dgm:dir/>
          <dgm:resizeHandles val="exact"/>
        </dgm:presLayoutVars>
      </dgm:prSet>
      <dgm:spPr/>
    </dgm:pt>
    <dgm:pt modelId="{C2989AC0-8F72-4F46-A009-65A2DAC94189}" type="pres">
      <dgm:prSet presAssocID="{C914AE63-4DF6-4B35-AAFA-8BA11DF3EB0D}" presName="dummyMaxCanvas" presStyleCnt="0">
        <dgm:presLayoutVars/>
      </dgm:prSet>
      <dgm:spPr/>
    </dgm:pt>
    <dgm:pt modelId="{FA3C1028-2F56-406B-9929-132877570F0C}" type="pres">
      <dgm:prSet presAssocID="{C914AE63-4DF6-4B35-AAFA-8BA11DF3EB0D}" presName="FiveNodes_1" presStyleLbl="node1" presStyleIdx="0" presStyleCnt="5">
        <dgm:presLayoutVars>
          <dgm:bulletEnabled val="1"/>
        </dgm:presLayoutVars>
      </dgm:prSet>
      <dgm:spPr/>
    </dgm:pt>
    <dgm:pt modelId="{DA64B7BF-FBC4-4E25-BD12-5DC2ADB6C1F9}" type="pres">
      <dgm:prSet presAssocID="{C914AE63-4DF6-4B35-AAFA-8BA11DF3EB0D}" presName="FiveNodes_2" presStyleLbl="node1" presStyleIdx="1" presStyleCnt="5">
        <dgm:presLayoutVars>
          <dgm:bulletEnabled val="1"/>
        </dgm:presLayoutVars>
      </dgm:prSet>
      <dgm:spPr/>
    </dgm:pt>
    <dgm:pt modelId="{65FD5F49-1510-49BA-A9BB-0F551B97AB2A}" type="pres">
      <dgm:prSet presAssocID="{C914AE63-4DF6-4B35-AAFA-8BA11DF3EB0D}" presName="FiveNodes_3" presStyleLbl="node1" presStyleIdx="2" presStyleCnt="5">
        <dgm:presLayoutVars>
          <dgm:bulletEnabled val="1"/>
        </dgm:presLayoutVars>
      </dgm:prSet>
      <dgm:spPr/>
    </dgm:pt>
    <dgm:pt modelId="{5BAEFCD4-9886-4FFD-B5B4-51B2A0805A2A}" type="pres">
      <dgm:prSet presAssocID="{C914AE63-4DF6-4B35-AAFA-8BA11DF3EB0D}" presName="FiveNodes_4" presStyleLbl="node1" presStyleIdx="3" presStyleCnt="5">
        <dgm:presLayoutVars>
          <dgm:bulletEnabled val="1"/>
        </dgm:presLayoutVars>
      </dgm:prSet>
      <dgm:spPr/>
    </dgm:pt>
    <dgm:pt modelId="{F717B2E5-75AE-47E6-A603-32A867FFAF76}" type="pres">
      <dgm:prSet presAssocID="{C914AE63-4DF6-4B35-AAFA-8BA11DF3EB0D}" presName="FiveNodes_5" presStyleLbl="node1" presStyleIdx="4" presStyleCnt="5">
        <dgm:presLayoutVars>
          <dgm:bulletEnabled val="1"/>
        </dgm:presLayoutVars>
      </dgm:prSet>
      <dgm:spPr/>
    </dgm:pt>
    <dgm:pt modelId="{1ECC5B47-5707-47B8-BE15-D4EB8180220E}" type="pres">
      <dgm:prSet presAssocID="{C914AE63-4DF6-4B35-AAFA-8BA11DF3EB0D}" presName="FiveConn_1-2" presStyleLbl="fgAccFollowNode1" presStyleIdx="0" presStyleCnt="4">
        <dgm:presLayoutVars>
          <dgm:bulletEnabled val="1"/>
        </dgm:presLayoutVars>
      </dgm:prSet>
      <dgm:spPr/>
    </dgm:pt>
    <dgm:pt modelId="{BE1136CF-FCD8-46AB-A14E-492945E57E9D}" type="pres">
      <dgm:prSet presAssocID="{C914AE63-4DF6-4B35-AAFA-8BA11DF3EB0D}" presName="FiveConn_2-3" presStyleLbl="fgAccFollowNode1" presStyleIdx="1" presStyleCnt="4">
        <dgm:presLayoutVars>
          <dgm:bulletEnabled val="1"/>
        </dgm:presLayoutVars>
      </dgm:prSet>
      <dgm:spPr/>
    </dgm:pt>
    <dgm:pt modelId="{68D525F4-68E4-477C-B756-56EC869D9A50}" type="pres">
      <dgm:prSet presAssocID="{C914AE63-4DF6-4B35-AAFA-8BA11DF3EB0D}" presName="FiveConn_3-4" presStyleLbl="fgAccFollowNode1" presStyleIdx="2" presStyleCnt="4">
        <dgm:presLayoutVars>
          <dgm:bulletEnabled val="1"/>
        </dgm:presLayoutVars>
      </dgm:prSet>
      <dgm:spPr/>
    </dgm:pt>
    <dgm:pt modelId="{81EC4CA5-3078-4C48-9E37-0D56B0E9FAA8}" type="pres">
      <dgm:prSet presAssocID="{C914AE63-4DF6-4B35-AAFA-8BA11DF3EB0D}" presName="FiveConn_4-5" presStyleLbl="fgAccFollowNode1" presStyleIdx="3" presStyleCnt="4">
        <dgm:presLayoutVars>
          <dgm:bulletEnabled val="1"/>
        </dgm:presLayoutVars>
      </dgm:prSet>
      <dgm:spPr/>
    </dgm:pt>
    <dgm:pt modelId="{21F4469B-9F88-4E67-8C60-5AAD6363286E}" type="pres">
      <dgm:prSet presAssocID="{C914AE63-4DF6-4B35-AAFA-8BA11DF3EB0D}" presName="FiveNodes_1_text" presStyleLbl="node1" presStyleIdx="4" presStyleCnt="5">
        <dgm:presLayoutVars>
          <dgm:bulletEnabled val="1"/>
        </dgm:presLayoutVars>
      </dgm:prSet>
      <dgm:spPr/>
    </dgm:pt>
    <dgm:pt modelId="{5B8DB58D-ABC3-43C2-B36F-DD1249B18164}" type="pres">
      <dgm:prSet presAssocID="{C914AE63-4DF6-4B35-AAFA-8BA11DF3EB0D}" presName="FiveNodes_2_text" presStyleLbl="node1" presStyleIdx="4" presStyleCnt="5">
        <dgm:presLayoutVars>
          <dgm:bulletEnabled val="1"/>
        </dgm:presLayoutVars>
      </dgm:prSet>
      <dgm:spPr/>
    </dgm:pt>
    <dgm:pt modelId="{439D0463-E9C6-4D3E-836A-ECF3827A11AA}" type="pres">
      <dgm:prSet presAssocID="{C914AE63-4DF6-4B35-AAFA-8BA11DF3EB0D}" presName="FiveNodes_3_text" presStyleLbl="node1" presStyleIdx="4" presStyleCnt="5">
        <dgm:presLayoutVars>
          <dgm:bulletEnabled val="1"/>
        </dgm:presLayoutVars>
      </dgm:prSet>
      <dgm:spPr/>
    </dgm:pt>
    <dgm:pt modelId="{E346F516-DF1C-4C50-B0A9-6C4C0BA6DC2D}" type="pres">
      <dgm:prSet presAssocID="{C914AE63-4DF6-4B35-AAFA-8BA11DF3EB0D}" presName="FiveNodes_4_text" presStyleLbl="node1" presStyleIdx="4" presStyleCnt="5">
        <dgm:presLayoutVars>
          <dgm:bulletEnabled val="1"/>
        </dgm:presLayoutVars>
      </dgm:prSet>
      <dgm:spPr/>
    </dgm:pt>
    <dgm:pt modelId="{FD5E32B7-136F-4376-91B7-7082B3AAB7A2}" type="pres">
      <dgm:prSet presAssocID="{C914AE63-4DF6-4B35-AAFA-8BA11DF3EB0D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85B89722-FE4C-4AD5-B9B7-E79ED6F2A639}" type="presOf" srcId="{78F782BC-A062-47DE-B2C7-783E09A9D473}" destId="{21F4469B-9F88-4E67-8C60-5AAD6363286E}" srcOrd="1" destOrd="0" presId="urn:microsoft.com/office/officeart/2005/8/layout/vProcess5"/>
    <dgm:cxn modelId="{FFC8B12D-22C9-4A1F-9C78-05C831DA1CA7}" type="presOf" srcId="{168C61B5-1A85-471F-A895-ABC2685FEA9B}" destId="{5B8DB58D-ABC3-43C2-B36F-DD1249B18164}" srcOrd="1" destOrd="0" presId="urn:microsoft.com/office/officeart/2005/8/layout/vProcess5"/>
    <dgm:cxn modelId="{F657BC36-3801-4CEE-BBD5-5B2F62AD7B70}" srcId="{C914AE63-4DF6-4B35-AAFA-8BA11DF3EB0D}" destId="{5FFD6923-A730-41BA-83BF-4589DF98E908}" srcOrd="4" destOrd="0" parTransId="{58A68BF3-9800-470D-A1F1-1A8CCF36FDF0}" sibTransId="{BDC86B0C-8059-454B-ABBE-ED2F94E37956}"/>
    <dgm:cxn modelId="{5918DD3B-2981-40BA-AEF6-0C35040527C7}" type="presOf" srcId="{C914AE63-4DF6-4B35-AAFA-8BA11DF3EB0D}" destId="{68D8BA60-4269-4685-A101-BF2556B684E6}" srcOrd="0" destOrd="0" presId="urn:microsoft.com/office/officeart/2005/8/layout/vProcess5"/>
    <dgm:cxn modelId="{44DB515F-5BFC-4CFC-9D04-8AF6E640826D}" type="presOf" srcId="{E92E5AD5-2EA1-4DEE-8893-98D93F8D6BB4}" destId="{439D0463-E9C6-4D3E-836A-ECF3827A11AA}" srcOrd="1" destOrd="0" presId="urn:microsoft.com/office/officeart/2005/8/layout/vProcess5"/>
    <dgm:cxn modelId="{11726943-5535-4E2F-ABE3-2FA3189D1011}" srcId="{C914AE63-4DF6-4B35-AAFA-8BA11DF3EB0D}" destId="{168C61B5-1A85-471F-A895-ABC2685FEA9B}" srcOrd="1" destOrd="0" parTransId="{02A7B881-5F7B-4D29-B1BA-488826D40027}" sibTransId="{EB0B2581-02CE-477F-AC30-9B2735DA4B73}"/>
    <dgm:cxn modelId="{2CB0A146-858F-49FE-A5D1-A55E94F62A5A}" type="presOf" srcId="{8037D327-06B9-4427-981D-FAF4467D1F4C}" destId="{1ECC5B47-5707-47B8-BE15-D4EB8180220E}" srcOrd="0" destOrd="0" presId="urn:microsoft.com/office/officeart/2005/8/layout/vProcess5"/>
    <dgm:cxn modelId="{91C0C868-E350-4BC3-820F-2B8E8D003A8F}" type="presOf" srcId="{78F782BC-A062-47DE-B2C7-783E09A9D473}" destId="{FA3C1028-2F56-406B-9929-132877570F0C}" srcOrd="0" destOrd="0" presId="urn:microsoft.com/office/officeart/2005/8/layout/vProcess5"/>
    <dgm:cxn modelId="{2EEFE185-A100-4A0A-A211-C54C7F4694CF}" type="presOf" srcId="{E7887505-5038-4D65-91BD-E208C6BF2FA0}" destId="{81EC4CA5-3078-4C48-9E37-0D56B0E9FAA8}" srcOrd="0" destOrd="0" presId="urn:microsoft.com/office/officeart/2005/8/layout/vProcess5"/>
    <dgm:cxn modelId="{C8987A88-D18E-47CC-BAB9-021C1E0BAE93}" type="presOf" srcId="{EB0B2581-02CE-477F-AC30-9B2735DA4B73}" destId="{BE1136CF-FCD8-46AB-A14E-492945E57E9D}" srcOrd="0" destOrd="0" presId="urn:microsoft.com/office/officeart/2005/8/layout/vProcess5"/>
    <dgm:cxn modelId="{A03B528C-2BE2-4987-BF23-5EF07FAFD7F6}" type="presOf" srcId="{0438975F-683A-4226-AB1D-E365654ECA49}" destId="{68D525F4-68E4-477C-B756-56EC869D9A50}" srcOrd="0" destOrd="0" presId="urn:microsoft.com/office/officeart/2005/8/layout/vProcess5"/>
    <dgm:cxn modelId="{37D46991-7013-46CF-AE36-FB5428CEA7A9}" type="presOf" srcId="{82A3ED4A-EAFB-4EAF-B142-5F88087DA904}" destId="{5BAEFCD4-9886-4FFD-B5B4-51B2A0805A2A}" srcOrd="0" destOrd="0" presId="urn:microsoft.com/office/officeart/2005/8/layout/vProcess5"/>
    <dgm:cxn modelId="{6EB7E8A2-6041-4CF2-A672-213A469A9DF1}" srcId="{C914AE63-4DF6-4B35-AAFA-8BA11DF3EB0D}" destId="{78F782BC-A062-47DE-B2C7-783E09A9D473}" srcOrd="0" destOrd="0" parTransId="{1E57851F-245F-4566-8161-A022BD2B58AC}" sibTransId="{8037D327-06B9-4427-981D-FAF4467D1F4C}"/>
    <dgm:cxn modelId="{287DEEA6-2E09-464C-A528-58B8B96C2FFA}" type="presOf" srcId="{E92E5AD5-2EA1-4DEE-8893-98D93F8D6BB4}" destId="{65FD5F49-1510-49BA-A9BB-0F551B97AB2A}" srcOrd="0" destOrd="0" presId="urn:microsoft.com/office/officeart/2005/8/layout/vProcess5"/>
    <dgm:cxn modelId="{E7E6AEB6-37E0-42A5-8838-10CBCA8A0FEA}" type="presOf" srcId="{82A3ED4A-EAFB-4EAF-B142-5F88087DA904}" destId="{E346F516-DF1C-4C50-B0A9-6C4C0BA6DC2D}" srcOrd="1" destOrd="0" presId="urn:microsoft.com/office/officeart/2005/8/layout/vProcess5"/>
    <dgm:cxn modelId="{F90331C3-7924-45AE-B571-8BF224EA9064}" type="presOf" srcId="{5FFD6923-A730-41BA-83BF-4589DF98E908}" destId="{FD5E32B7-136F-4376-91B7-7082B3AAB7A2}" srcOrd="1" destOrd="0" presId="urn:microsoft.com/office/officeart/2005/8/layout/vProcess5"/>
    <dgm:cxn modelId="{A53C5DC3-0CF6-43D1-9040-383C57480749}" srcId="{C914AE63-4DF6-4B35-AAFA-8BA11DF3EB0D}" destId="{E92E5AD5-2EA1-4DEE-8893-98D93F8D6BB4}" srcOrd="2" destOrd="0" parTransId="{732AE98A-99FC-4852-809B-10925EBA3A0D}" sibTransId="{0438975F-683A-4226-AB1D-E365654ECA49}"/>
    <dgm:cxn modelId="{03FD68E0-259F-4749-A601-3F3AF6DE582F}" type="presOf" srcId="{5FFD6923-A730-41BA-83BF-4589DF98E908}" destId="{F717B2E5-75AE-47E6-A603-32A867FFAF76}" srcOrd="0" destOrd="0" presId="urn:microsoft.com/office/officeart/2005/8/layout/vProcess5"/>
    <dgm:cxn modelId="{2CE27DE5-55E8-4420-9456-413C5500AE71}" type="presOf" srcId="{168C61B5-1A85-471F-A895-ABC2685FEA9B}" destId="{DA64B7BF-FBC4-4E25-BD12-5DC2ADB6C1F9}" srcOrd="0" destOrd="0" presId="urn:microsoft.com/office/officeart/2005/8/layout/vProcess5"/>
    <dgm:cxn modelId="{1874DFF5-A0EA-4300-BFD0-C7757F3D7B42}" srcId="{C914AE63-4DF6-4B35-AAFA-8BA11DF3EB0D}" destId="{82A3ED4A-EAFB-4EAF-B142-5F88087DA904}" srcOrd="3" destOrd="0" parTransId="{4E664ED1-468C-4FAC-9900-6592375EA997}" sibTransId="{E7887505-5038-4D65-91BD-E208C6BF2FA0}"/>
    <dgm:cxn modelId="{7D588B2E-91CA-44D9-8D50-12142B06E5FF}" type="presParOf" srcId="{68D8BA60-4269-4685-A101-BF2556B684E6}" destId="{C2989AC0-8F72-4F46-A009-65A2DAC94189}" srcOrd="0" destOrd="0" presId="urn:microsoft.com/office/officeart/2005/8/layout/vProcess5"/>
    <dgm:cxn modelId="{9460D237-06D0-4E39-93E3-3EDC253F76FA}" type="presParOf" srcId="{68D8BA60-4269-4685-A101-BF2556B684E6}" destId="{FA3C1028-2F56-406B-9929-132877570F0C}" srcOrd="1" destOrd="0" presId="urn:microsoft.com/office/officeart/2005/8/layout/vProcess5"/>
    <dgm:cxn modelId="{ECA75DC2-BC4B-4AC9-863C-ABB71FE54901}" type="presParOf" srcId="{68D8BA60-4269-4685-A101-BF2556B684E6}" destId="{DA64B7BF-FBC4-4E25-BD12-5DC2ADB6C1F9}" srcOrd="2" destOrd="0" presId="urn:microsoft.com/office/officeart/2005/8/layout/vProcess5"/>
    <dgm:cxn modelId="{CC7E0A52-41CC-4263-87AE-51F53C60365F}" type="presParOf" srcId="{68D8BA60-4269-4685-A101-BF2556B684E6}" destId="{65FD5F49-1510-49BA-A9BB-0F551B97AB2A}" srcOrd="3" destOrd="0" presId="urn:microsoft.com/office/officeart/2005/8/layout/vProcess5"/>
    <dgm:cxn modelId="{454D57CB-FE63-46B0-9D52-A0FF41BD890D}" type="presParOf" srcId="{68D8BA60-4269-4685-A101-BF2556B684E6}" destId="{5BAEFCD4-9886-4FFD-B5B4-51B2A0805A2A}" srcOrd="4" destOrd="0" presId="urn:microsoft.com/office/officeart/2005/8/layout/vProcess5"/>
    <dgm:cxn modelId="{69AD1EAA-8A2E-4B83-961A-6E4E68D7ADCD}" type="presParOf" srcId="{68D8BA60-4269-4685-A101-BF2556B684E6}" destId="{F717B2E5-75AE-47E6-A603-32A867FFAF76}" srcOrd="5" destOrd="0" presId="urn:microsoft.com/office/officeart/2005/8/layout/vProcess5"/>
    <dgm:cxn modelId="{A5B03733-04FA-4150-89C1-B57BDF592CA1}" type="presParOf" srcId="{68D8BA60-4269-4685-A101-BF2556B684E6}" destId="{1ECC5B47-5707-47B8-BE15-D4EB8180220E}" srcOrd="6" destOrd="0" presId="urn:microsoft.com/office/officeart/2005/8/layout/vProcess5"/>
    <dgm:cxn modelId="{8F8A2F9E-E837-4C13-8651-5B508E5495B3}" type="presParOf" srcId="{68D8BA60-4269-4685-A101-BF2556B684E6}" destId="{BE1136CF-FCD8-46AB-A14E-492945E57E9D}" srcOrd="7" destOrd="0" presId="urn:microsoft.com/office/officeart/2005/8/layout/vProcess5"/>
    <dgm:cxn modelId="{1EBBEF71-64FD-4B17-8575-007F96E5BC8A}" type="presParOf" srcId="{68D8BA60-4269-4685-A101-BF2556B684E6}" destId="{68D525F4-68E4-477C-B756-56EC869D9A50}" srcOrd="8" destOrd="0" presId="urn:microsoft.com/office/officeart/2005/8/layout/vProcess5"/>
    <dgm:cxn modelId="{18DC90BA-B12C-4A90-89DA-83264F210CB2}" type="presParOf" srcId="{68D8BA60-4269-4685-A101-BF2556B684E6}" destId="{81EC4CA5-3078-4C48-9E37-0D56B0E9FAA8}" srcOrd="9" destOrd="0" presId="urn:microsoft.com/office/officeart/2005/8/layout/vProcess5"/>
    <dgm:cxn modelId="{192BD7B5-CED1-4090-8F61-11AD7E6DBB31}" type="presParOf" srcId="{68D8BA60-4269-4685-A101-BF2556B684E6}" destId="{21F4469B-9F88-4E67-8C60-5AAD6363286E}" srcOrd="10" destOrd="0" presId="urn:microsoft.com/office/officeart/2005/8/layout/vProcess5"/>
    <dgm:cxn modelId="{B560FF61-0D1A-4202-9888-173111D91E88}" type="presParOf" srcId="{68D8BA60-4269-4685-A101-BF2556B684E6}" destId="{5B8DB58D-ABC3-43C2-B36F-DD1249B18164}" srcOrd="11" destOrd="0" presId="urn:microsoft.com/office/officeart/2005/8/layout/vProcess5"/>
    <dgm:cxn modelId="{0D38E8CB-7AC5-40BC-B09C-1CA218921FC6}" type="presParOf" srcId="{68D8BA60-4269-4685-A101-BF2556B684E6}" destId="{439D0463-E9C6-4D3E-836A-ECF3827A11AA}" srcOrd="12" destOrd="0" presId="urn:microsoft.com/office/officeart/2005/8/layout/vProcess5"/>
    <dgm:cxn modelId="{D2B0A771-661F-4C92-BB72-8C6CFE1E120D}" type="presParOf" srcId="{68D8BA60-4269-4685-A101-BF2556B684E6}" destId="{E346F516-DF1C-4C50-B0A9-6C4C0BA6DC2D}" srcOrd="13" destOrd="0" presId="urn:microsoft.com/office/officeart/2005/8/layout/vProcess5"/>
    <dgm:cxn modelId="{3819C517-FD84-4F1E-B388-2AAFE4F5097E}" type="presParOf" srcId="{68D8BA60-4269-4685-A101-BF2556B684E6}" destId="{FD5E32B7-136F-4376-91B7-7082B3AAB7A2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0B34A51-0A61-430A-88DB-FF572EC7FC72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00D541B-99AA-419D-A26F-735BAFF2F027}">
      <dgm:prSet phldrT="[Text]" custT="1"/>
      <dgm:spPr/>
      <dgm:t>
        <a:bodyPr/>
        <a:lstStyle/>
        <a:p>
          <a:r>
            <a:rPr lang="ro-RO" sz="2300"/>
            <a:t>Categorii:</a:t>
          </a:r>
          <a:endParaRPr lang="en-GB" sz="2300"/>
        </a:p>
      </dgm:t>
    </dgm:pt>
    <dgm:pt modelId="{C0DF703A-EC57-4449-924E-9BF70398D45B}" type="parTrans" cxnId="{279D1B55-9522-4096-9731-C89BA4F6438E}">
      <dgm:prSet/>
      <dgm:spPr/>
      <dgm:t>
        <a:bodyPr/>
        <a:lstStyle/>
        <a:p>
          <a:endParaRPr lang="en-GB"/>
        </a:p>
      </dgm:t>
    </dgm:pt>
    <dgm:pt modelId="{325C2392-5F1A-44C2-B33E-4E805467B5ED}" type="sibTrans" cxnId="{279D1B55-9522-4096-9731-C89BA4F6438E}">
      <dgm:prSet/>
      <dgm:spPr/>
      <dgm:t>
        <a:bodyPr/>
        <a:lstStyle/>
        <a:p>
          <a:endParaRPr lang="en-GB"/>
        </a:p>
      </dgm:t>
    </dgm:pt>
    <dgm:pt modelId="{35787072-3E84-4C53-B256-4B6B6DF75E17}">
      <dgm:prSet phldrT="[Text]" custT="1"/>
      <dgm:spPr/>
      <dgm:t>
        <a:bodyPr/>
        <a:lstStyle/>
        <a:p>
          <a:r>
            <a:rPr lang="ro-RO" sz="2300"/>
            <a:t>Reci – nu intenționează să comande în următoarele 9 luni</a:t>
          </a:r>
          <a:endParaRPr lang="en-GB" sz="2300"/>
        </a:p>
      </dgm:t>
    </dgm:pt>
    <dgm:pt modelId="{B6C13B70-03C8-4F73-B298-AD99D0B1173E}" type="parTrans" cxnId="{3BC767C8-2B5C-47D6-B9C5-3B19EDC59934}">
      <dgm:prSet/>
      <dgm:spPr/>
      <dgm:t>
        <a:bodyPr/>
        <a:lstStyle/>
        <a:p>
          <a:endParaRPr lang="en-GB" sz="2300"/>
        </a:p>
      </dgm:t>
    </dgm:pt>
    <dgm:pt modelId="{AA9DA567-9A7C-4088-A195-4BD6311A38CD}" type="sibTrans" cxnId="{3BC767C8-2B5C-47D6-B9C5-3B19EDC59934}">
      <dgm:prSet/>
      <dgm:spPr/>
      <dgm:t>
        <a:bodyPr/>
        <a:lstStyle/>
        <a:p>
          <a:endParaRPr lang="en-GB"/>
        </a:p>
      </dgm:t>
    </dgm:pt>
    <dgm:pt modelId="{0A61F707-E2C5-4CF8-B7AA-68C18CAD2E84}">
      <dgm:prSet phldrT="[Text]" custT="1"/>
      <dgm:spPr/>
      <dgm:t>
        <a:bodyPr/>
        <a:lstStyle/>
        <a:p>
          <a:r>
            <a:rPr lang="ro-RO" sz="2300"/>
            <a:t>Fierbinți – intenționează să comande în următoarele 3 luni</a:t>
          </a:r>
          <a:endParaRPr lang="en-GB" sz="2300"/>
        </a:p>
      </dgm:t>
    </dgm:pt>
    <dgm:pt modelId="{48C1C40B-3B04-4385-8619-F27CBB94D128}" type="parTrans" cxnId="{095C42D8-3902-47F1-9575-144F16DF318B}">
      <dgm:prSet/>
      <dgm:spPr/>
      <dgm:t>
        <a:bodyPr/>
        <a:lstStyle/>
        <a:p>
          <a:endParaRPr lang="en-GB" sz="2300"/>
        </a:p>
      </dgm:t>
    </dgm:pt>
    <dgm:pt modelId="{DF4B596E-CEAF-4A27-B1CD-5CFCE7EECD0F}" type="sibTrans" cxnId="{095C42D8-3902-47F1-9575-144F16DF318B}">
      <dgm:prSet/>
      <dgm:spPr/>
      <dgm:t>
        <a:bodyPr/>
        <a:lstStyle/>
        <a:p>
          <a:endParaRPr lang="en-GB"/>
        </a:p>
      </dgm:t>
    </dgm:pt>
    <dgm:pt modelId="{D38F3793-FF5F-4B05-893A-FBF8F019031E}">
      <dgm:prSet phldrT="[Text]" custT="1"/>
      <dgm:spPr/>
      <dgm:t>
        <a:bodyPr/>
        <a:lstStyle/>
        <a:p>
          <a:r>
            <a:rPr lang="ro-RO" sz="2300"/>
            <a:t>Călduți – intenționează să comande în următoarele 6 luni</a:t>
          </a:r>
          <a:endParaRPr lang="en-GB" sz="2300"/>
        </a:p>
      </dgm:t>
    </dgm:pt>
    <dgm:pt modelId="{0EB267BE-2DAF-4AE6-A867-1890C64D4B9C}" type="parTrans" cxnId="{AA4149B7-C5E5-45B1-ADA7-CE8F0855C381}">
      <dgm:prSet/>
      <dgm:spPr/>
      <dgm:t>
        <a:bodyPr/>
        <a:lstStyle/>
        <a:p>
          <a:endParaRPr lang="en-GB" sz="2300"/>
        </a:p>
      </dgm:t>
    </dgm:pt>
    <dgm:pt modelId="{F5E54814-96B7-46BD-8745-E21A65587188}" type="sibTrans" cxnId="{AA4149B7-C5E5-45B1-ADA7-CE8F0855C381}">
      <dgm:prSet/>
      <dgm:spPr/>
      <dgm:t>
        <a:bodyPr/>
        <a:lstStyle/>
        <a:p>
          <a:endParaRPr lang="en-GB"/>
        </a:p>
      </dgm:t>
    </dgm:pt>
    <dgm:pt modelId="{2205E7EB-18AF-43F3-8559-4ACBF48732D0}" type="pres">
      <dgm:prSet presAssocID="{60B34A51-0A61-430A-88DB-FF572EC7FC7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AC5C714-1613-4410-9B88-55462C2A440F}" type="pres">
      <dgm:prSet presAssocID="{800D541B-99AA-419D-A26F-735BAFF2F027}" presName="root" presStyleCnt="0"/>
      <dgm:spPr/>
    </dgm:pt>
    <dgm:pt modelId="{D87D8BE5-DBF7-45E0-9817-5ABB1CEA8BD1}" type="pres">
      <dgm:prSet presAssocID="{800D541B-99AA-419D-A26F-735BAFF2F027}" presName="rootComposite" presStyleCnt="0"/>
      <dgm:spPr/>
    </dgm:pt>
    <dgm:pt modelId="{C7379341-8F95-445F-AF11-5099AD75C717}" type="pres">
      <dgm:prSet presAssocID="{800D541B-99AA-419D-A26F-735BAFF2F027}" presName="rootText" presStyleLbl="node1" presStyleIdx="0" presStyleCnt="1" custScaleX="144854"/>
      <dgm:spPr/>
    </dgm:pt>
    <dgm:pt modelId="{CAF3214D-C462-45F2-846D-E716D55A3C08}" type="pres">
      <dgm:prSet presAssocID="{800D541B-99AA-419D-A26F-735BAFF2F027}" presName="rootConnector" presStyleLbl="node1" presStyleIdx="0" presStyleCnt="1"/>
      <dgm:spPr/>
    </dgm:pt>
    <dgm:pt modelId="{F8C38CD5-A7F8-4630-8F57-D4E7D0F3BDCC}" type="pres">
      <dgm:prSet presAssocID="{800D541B-99AA-419D-A26F-735BAFF2F027}" presName="childShape" presStyleCnt="0"/>
      <dgm:spPr/>
    </dgm:pt>
    <dgm:pt modelId="{3ACF0EED-A70C-46B0-B534-9BC7DE774E9F}" type="pres">
      <dgm:prSet presAssocID="{B6C13B70-03C8-4F73-B298-AD99D0B1173E}" presName="Name13" presStyleLbl="parChTrans1D2" presStyleIdx="0" presStyleCnt="3" custSzX="178421"/>
      <dgm:spPr/>
    </dgm:pt>
    <dgm:pt modelId="{33CA01F8-3652-4401-A26E-1AADC8C6E22B}" type="pres">
      <dgm:prSet presAssocID="{35787072-3E84-4C53-B256-4B6B6DF75E17}" presName="childText" presStyleLbl="bgAcc1" presStyleIdx="0" presStyleCnt="3" custScaleX="847682">
        <dgm:presLayoutVars>
          <dgm:bulletEnabled val="1"/>
        </dgm:presLayoutVars>
      </dgm:prSet>
      <dgm:spPr/>
    </dgm:pt>
    <dgm:pt modelId="{631F5BE7-28CF-4D5F-A88A-F9A7861E8856}" type="pres">
      <dgm:prSet presAssocID="{0EB267BE-2DAF-4AE6-A867-1890C64D4B9C}" presName="Name13" presStyleLbl="parChTrans1D2" presStyleIdx="1" presStyleCnt="3" custSzX="178421"/>
      <dgm:spPr/>
    </dgm:pt>
    <dgm:pt modelId="{A3BE4C00-4E5E-47B6-BBA7-CBD0D6E7E702}" type="pres">
      <dgm:prSet presAssocID="{D38F3793-FF5F-4B05-893A-FBF8F019031E}" presName="childText" presStyleLbl="bgAcc1" presStyleIdx="1" presStyleCnt="3" custScaleX="847682">
        <dgm:presLayoutVars>
          <dgm:bulletEnabled val="1"/>
        </dgm:presLayoutVars>
      </dgm:prSet>
      <dgm:spPr/>
    </dgm:pt>
    <dgm:pt modelId="{B46DEAD9-E031-44E9-8EE2-4AA20C58B3A6}" type="pres">
      <dgm:prSet presAssocID="{48C1C40B-3B04-4385-8619-F27CBB94D128}" presName="Name13" presStyleLbl="parChTrans1D2" presStyleIdx="2" presStyleCnt="3" custSzX="178421"/>
      <dgm:spPr/>
    </dgm:pt>
    <dgm:pt modelId="{8E1E3BAC-3DF2-486D-ABFF-1571085149C6}" type="pres">
      <dgm:prSet presAssocID="{0A61F707-E2C5-4CF8-B7AA-68C18CAD2E84}" presName="childText" presStyleLbl="bgAcc1" presStyleIdx="2" presStyleCnt="3" custScaleX="847682">
        <dgm:presLayoutVars>
          <dgm:bulletEnabled val="1"/>
        </dgm:presLayoutVars>
      </dgm:prSet>
      <dgm:spPr/>
    </dgm:pt>
  </dgm:ptLst>
  <dgm:cxnLst>
    <dgm:cxn modelId="{1AD4C43A-3FE1-4F55-88F2-0C12F2DE2167}" type="presOf" srcId="{D38F3793-FF5F-4B05-893A-FBF8F019031E}" destId="{A3BE4C00-4E5E-47B6-BBA7-CBD0D6E7E702}" srcOrd="0" destOrd="0" presId="urn:microsoft.com/office/officeart/2005/8/layout/hierarchy3"/>
    <dgm:cxn modelId="{59598B5F-C686-4111-988B-22CDF979045E}" type="presOf" srcId="{48C1C40B-3B04-4385-8619-F27CBB94D128}" destId="{B46DEAD9-E031-44E9-8EE2-4AA20C58B3A6}" srcOrd="0" destOrd="0" presId="urn:microsoft.com/office/officeart/2005/8/layout/hierarchy3"/>
    <dgm:cxn modelId="{9E6E6F71-9886-4907-9CAE-3BB27E537F92}" type="presOf" srcId="{0A61F707-E2C5-4CF8-B7AA-68C18CAD2E84}" destId="{8E1E3BAC-3DF2-486D-ABFF-1571085149C6}" srcOrd="0" destOrd="0" presId="urn:microsoft.com/office/officeart/2005/8/layout/hierarchy3"/>
    <dgm:cxn modelId="{279D1B55-9522-4096-9731-C89BA4F6438E}" srcId="{60B34A51-0A61-430A-88DB-FF572EC7FC72}" destId="{800D541B-99AA-419D-A26F-735BAFF2F027}" srcOrd="0" destOrd="0" parTransId="{C0DF703A-EC57-4449-924E-9BF70398D45B}" sibTransId="{325C2392-5F1A-44C2-B33E-4E805467B5ED}"/>
    <dgm:cxn modelId="{895C6879-F934-4985-946C-3F5C1B43244B}" type="presOf" srcId="{35787072-3E84-4C53-B256-4B6B6DF75E17}" destId="{33CA01F8-3652-4401-A26E-1AADC8C6E22B}" srcOrd="0" destOrd="0" presId="urn:microsoft.com/office/officeart/2005/8/layout/hierarchy3"/>
    <dgm:cxn modelId="{A3BBBB7F-C8FD-4DFA-911A-92386C59C762}" type="presOf" srcId="{0EB267BE-2DAF-4AE6-A867-1890C64D4B9C}" destId="{631F5BE7-28CF-4D5F-A88A-F9A7861E8856}" srcOrd="0" destOrd="0" presId="urn:microsoft.com/office/officeart/2005/8/layout/hierarchy3"/>
    <dgm:cxn modelId="{AC03968D-86F3-42C6-95DA-D75B4DB4A8F8}" type="presOf" srcId="{60B34A51-0A61-430A-88DB-FF572EC7FC72}" destId="{2205E7EB-18AF-43F3-8559-4ACBF48732D0}" srcOrd="0" destOrd="0" presId="urn:microsoft.com/office/officeart/2005/8/layout/hierarchy3"/>
    <dgm:cxn modelId="{B22721B0-AA1F-454A-8A85-D96CC0C10ED0}" type="presOf" srcId="{800D541B-99AA-419D-A26F-735BAFF2F027}" destId="{CAF3214D-C462-45F2-846D-E716D55A3C08}" srcOrd="1" destOrd="0" presId="urn:microsoft.com/office/officeart/2005/8/layout/hierarchy3"/>
    <dgm:cxn modelId="{B176C3B1-151F-4486-B60C-0FF3394952C8}" type="presOf" srcId="{800D541B-99AA-419D-A26F-735BAFF2F027}" destId="{C7379341-8F95-445F-AF11-5099AD75C717}" srcOrd="0" destOrd="0" presId="urn:microsoft.com/office/officeart/2005/8/layout/hierarchy3"/>
    <dgm:cxn modelId="{AA4149B7-C5E5-45B1-ADA7-CE8F0855C381}" srcId="{800D541B-99AA-419D-A26F-735BAFF2F027}" destId="{D38F3793-FF5F-4B05-893A-FBF8F019031E}" srcOrd="1" destOrd="0" parTransId="{0EB267BE-2DAF-4AE6-A867-1890C64D4B9C}" sibTransId="{F5E54814-96B7-46BD-8745-E21A65587188}"/>
    <dgm:cxn modelId="{CD5F15BD-D869-4049-9A12-11919404DB68}" type="presOf" srcId="{B6C13B70-03C8-4F73-B298-AD99D0B1173E}" destId="{3ACF0EED-A70C-46B0-B534-9BC7DE774E9F}" srcOrd="0" destOrd="0" presId="urn:microsoft.com/office/officeart/2005/8/layout/hierarchy3"/>
    <dgm:cxn modelId="{3BC767C8-2B5C-47D6-B9C5-3B19EDC59934}" srcId="{800D541B-99AA-419D-A26F-735BAFF2F027}" destId="{35787072-3E84-4C53-B256-4B6B6DF75E17}" srcOrd="0" destOrd="0" parTransId="{B6C13B70-03C8-4F73-B298-AD99D0B1173E}" sibTransId="{AA9DA567-9A7C-4088-A195-4BD6311A38CD}"/>
    <dgm:cxn modelId="{095C42D8-3902-47F1-9575-144F16DF318B}" srcId="{800D541B-99AA-419D-A26F-735BAFF2F027}" destId="{0A61F707-E2C5-4CF8-B7AA-68C18CAD2E84}" srcOrd="2" destOrd="0" parTransId="{48C1C40B-3B04-4385-8619-F27CBB94D128}" sibTransId="{DF4B596E-CEAF-4A27-B1CD-5CFCE7EECD0F}"/>
    <dgm:cxn modelId="{97EEA346-20BE-4D1C-9836-9F410CDE7F04}" type="presParOf" srcId="{2205E7EB-18AF-43F3-8559-4ACBF48732D0}" destId="{CAC5C714-1613-4410-9B88-55462C2A440F}" srcOrd="0" destOrd="0" presId="urn:microsoft.com/office/officeart/2005/8/layout/hierarchy3"/>
    <dgm:cxn modelId="{25ED38A9-E0A0-4BAF-904C-2B5382B0C275}" type="presParOf" srcId="{CAC5C714-1613-4410-9B88-55462C2A440F}" destId="{D87D8BE5-DBF7-45E0-9817-5ABB1CEA8BD1}" srcOrd="0" destOrd="0" presId="urn:microsoft.com/office/officeart/2005/8/layout/hierarchy3"/>
    <dgm:cxn modelId="{C3FA4779-9A56-4259-A974-FEFE7CA4E1FC}" type="presParOf" srcId="{D87D8BE5-DBF7-45E0-9817-5ABB1CEA8BD1}" destId="{C7379341-8F95-445F-AF11-5099AD75C717}" srcOrd="0" destOrd="0" presId="urn:microsoft.com/office/officeart/2005/8/layout/hierarchy3"/>
    <dgm:cxn modelId="{61FF256C-A94F-4E94-9347-C54ECD56D1D3}" type="presParOf" srcId="{D87D8BE5-DBF7-45E0-9817-5ABB1CEA8BD1}" destId="{CAF3214D-C462-45F2-846D-E716D55A3C08}" srcOrd="1" destOrd="0" presId="urn:microsoft.com/office/officeart/2005/8/layout/hierarchy3"/>
    <dgm:cxn modelId="{C6765039-DD8A-4F4E-8CBC-6E8164BEFE18}" type="presParOf" srcId="{CAC5C714-1613-4410-9B88-55462C2A440F}" destId="{F8C38CD5-A7F8-4630-8F57-D4E7D0F3BDCC}" srcOrd="1" destOrd="0" presId="urn:microsoft.com/office/officeart/2005/8/layout/hierarchy3"/>
    <dgm:cxn modelId="{48562621-1E9D-40BE-A832-E0CE5593979A}" type="presParOf" srcId="{F8C38CD5-A7F8-4630-8F57-D4E7D0F3BDCC}" destId="{3ACF0EED-A70C-46B0-B534-9BC7DE774E9F}" srcOrd="0" destOrd="0" presId="urn:microsoft.com/office/officeart/2005/8/layout/hierarchy3"/>
    <dgm:cxn modelId="{CD596D0D-1AF5-4AFB-A766-A6CAEDF886B6}" type="presParOf" srcId="{F8C38CD5-A7F8-4630-8F57-D4E7D0F3BDCC}" destId="{33CA01F8-3652-4401-A26E-1AADC8C6E22B}" srcOrd="1" destOrd="0" presId="urn:microsoft.com/office/officeart/2005/8/layout/hierarchy3"/>
    <dgm:cxn modelId="{45F58858-31B3-4717-BC61-FAB5334C04D0}" type="presParOf" srcId="{F8C38CD5-A7F8-4630-8F57-D4E7D0F3BDCC}" destId="{631F5BE7-28CF-4D5F-A88A-F9A7861E8856}" srcOrd="2" destOrd="0" presId="urn:microsoft.com/office/officeart/2005/8/layout/hierarchy3"/>
    <dgm:cxn modelId="{F33E8B13-1BA2-49B6-A0A1-DB7663BCB0DA}" type="presParOf" srcId="{F8C38CD5-A7F8-4630-8F57-D4E7D0F3BDCC}" destId="{A3BE4C00-4E5E-47B6-BBA7-CBD0D6E7E702}" srcOrd="3" destOrd="0" presId="urn:microsoft.com/office/officeart/2005/8/layout/hierarchy3"/>
    <dgm:cxn modelId="{11ECDA1C-1F5F-4C92-87BC-5C6BE84BE561}" type="presParOf" srcId="{F8C38CD5-A7F8-4630-8F57-D4E7D0F3BDCC}" destId="{B46DEAD9-E031-44E9-8EE2-4AA20C58B3A6}" srcOrd="4" destOrd="0" presId="urn:microsoft.com/office/officeart/2005/8/layout/hierarchy3"/>
    <dgm:cxn modelId="{53E02E62-E1C4-40AB-BE0E-68ABE915DBA3}" type="presParOf" srcId="{F8C38CD5-A7F8-4630-8F57-D4E7D0F3BDCC}" destId="{8E1E3BAC-3DF2-486D-ABFF-1571085149C6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9FAE7E5-A2C0-4596-919F-F93D3EF37B98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DC0005E-413A-4A59-B313-F2B8CA17D398}">
      <dgm:prSet phldrT="[Text]"/>
      <dgm:spPr/>
      <dgm:t>
        <a:bodyPr/>
        <a:lstStyle/>
        <a:p>
          <a:r>
            <a:rPr lang="ro-RO"/>
            <a:t>Intensivă</a:t>
          </a:r>
          <a:endParaRPr lang="en-GB"/>
        </a:p>
      </dgm:t>
    </dgm:pt>
    <dgm:pt modelId="{92794D0D-F492-4816-A048-41769B6AA305}" type="parTrans" cxnId="{E507BB7B-030B-4063-B556-F41EBF1D34D6}">
      <dgm:prSet/>
      <dgm:spPr/>
      <dgm:t>
        <a:bodyPr/>
        <a:lstStyle/>
        <a:p>
          <a:endParaRPr lang="en-GB"/>
        </a:p>
      </dgm:t>
    </dgm:pt>
    <dgm:pt modelId="{0BF88FA0-D779-4E22-B02B-43C991E55A04}" type="sibTrans" cxnId="{E507BB7B-030B-4063-B556-F41EBF1D34D6}">
      <dgm:prSet/>
      <dgm:spPr/>
      <dgm:t>
        <a:bodyPr/>
        <a:lstStyle/>
        <a:p>
          <a:endParaRPr lang="en-GB"/>
        </a:p>
      </dgm:t>
    </dgm:pt>
    <dgm:pt modelId="{B1F6662A-433C-4F39-A947-7AB3045BD2F2}">
      <dgm:prSet phldrT="[Text]"/>
      <dgm:spPr/>
      <dgm:t>
        <a:bodyPr/>
        <a:lstStyle/>
        <a:p>
          <a:r>
            <a:rPr lang="ro-RO"/>
            <a:t>Centrată pe clientela </a:t>
          </a:r>
          <a:r>
            <a:rPr lang="ro-RO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existentă</a:t>
          </a:r>
          <a:endParaRPr lang="en-GB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8742575-E527-436D-BFF9-A87D743751CF}" type="parTrans" cxnId="{5CD9C611-5B06-463D-BAE7-D6F35995BB09}">
      <dgm:prSet/>
      <dgm:spPr/>
      <dgm:t>
        <a:bodyPr/>
        <a:lstStyle/>
        <a:p>
          <a:endParaRPr lang="en-GB"/>
        </a:p>
      </dgm:t>
    </dgm:pt>
    <dgm:pt modelId="{2F622EE7-F2C4-4273-A340-6EED006A9170}" type="sibTrans" cxnId="{5CD9C611-5B06-463D-BAE7-D6F35995BB09}">
      <dgm:prSet/>
      <dgm:spPr/>
      <dgm:t>
        <a:bodyPr/>
        <a:lstStyle/>
        <a:p>
          <a:endParaRPr lang="en-GB"/>
        </a:p>
      </dgm:t>
    </dgm:pt>
    <dgm:pt modelId="{C638D282-EBFD-48D8-A6AD-CD886765E5AF}">
      <dgm:prSet phldrT="[Text]"/>
      <dgm:spPr/>
      <dgm:t>
        <a:bodyPr/>
        <a:lstStyle/>
        <a:p>
          <a:r>
            <a:rPr lang="ro-RO"/>
            <a:t>Optică prioritară de </a:t>
          </a:r>
          <a:r>
            <a:rPr lang="ro-RO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fidelizare</a:t>
          </a:r>
          <a:endParaRPr lang="en-GB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7089B40-72DE-4D18-A3E9-00099F78B5D5}" type="parTrans" cxnId="{F6649C15-E6F6-4338-B82B-7F5658CA3058}">
      <dgm:prSet/>
      <dgm:spPr/>
      <dgm:t>
        <a:bodyPr/>
        <a:lstStyle/>
        <a:p>
          <a:endParaRPr lang="en-GB"/>
        </a:p>
      </dgm:t>
    </dgm:pt>
    <dgm:pt modelId="{A6D7E338-C2BD-453F-A50D-AFAE3B7D8D2D}" type="sibTrans" cxnId="{F6649C15-E6F6-4338-B82B-7F5658CA3058}">
      <dgm:prSet/>
      <dgm:spPr/>
      <dgm:t>
        <a:bodyPr/>
        <a:lstStyle/>
        <a:p>
          <a:endParaRPr lang="en-GB"/>
        </a:p>
      </dgm:t>
    </dgm:pt>
    <dgm:pt modelId="{604E3501-51F9-4819-A71B-0622B8227589}" type="pres">
      <dgm:prSet presAssocID="{59FAE7E5-A2C0-4596-919F-F93D3EF37B9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43350AD-052C-4F7D-B000-59A2F5BF02CD}" type="pres">
      <dgm:prSet presAssocID="{9DC0005E-413A-4A59-B313-F2B8CA17D398}" presName="root" presStyleCnt="0"/>
      <dgm:spPr/>
    </dgm:pt>
    <dgm:pt modelId="{9F451795-FA63-49FA-8739-FB312EA3D8F1}" type="pres">
      <dgm:prSet presAssocID="{9DC0005E-413A-4A59-B313-F2B8CA17D398}" presName="rootComposite" presStyleCnt="0"/>
      <dgm:spPr/>
    </dgm:pt>
    <dgm:pt modelId="{A80AAA83-575E-4EAC-8598-396DB562C127}" type="pres">
      <dgm:prSet presAssocID="{9DC0005E-413A-4A59-B313-F2B8CA17D398}" presName="rootText" presStyleLbl="node1" presStyleIdx="0" presStyleCnt="1"/>
      <dgm:spPr/>
    </dgm:pt>
    <dgm:pt modelId="{BA179FEC-EC07-48A1-AE0D-A30A2ADE99FA}" type="pres">
      <dgm:prSet presAssocID="{9DC0005E-413A-4A59-B313-F2B8CA17D398}" presName="rootConnector" presStyleLbl="node1" presStyleIdx="0" presStyleCnt="1"/>
      <dgm:spPr/>
    </dgm:pt>
    <dgm:pt modelId="{836B1EEB-D120-4E6B-8D7E-D1BB3EDFB93D}" type="pres">
      <dgm:prSet presAssocID="{9DC0005E-413A-4A59-B313-F2B8CA17D398}" presName="childShape" presStyleCnt="0"/>
      <dgm:spPr/>
    </dgm:pt>
    <dgm:pt modelId="{8E2493D1-F8A8-4205-BD10-E87CA39AEF55}" type="pres">
      <dgm:prSet presAssocID="{98742575-E527-436D-BFF9-A87D743751CF}" presName="Name13" presStyleLbl="parChTrans1D2" presStyleIdx="0" presStyleCnt="2"/>
      <dgm:spPr/>
    </dgm:pt>
    <dgm:pt modelId="{8AA1396F-0028-4CD1-9059-03598A753085}" type="pres">
      <dgm:prSet presAssocID="{B1F6662A-433C-4F39-A947-7AB3045BD2F2}" presName="childText" presStyleLbl="bgAcc1" presStyleIdx="0" presStyleCnt="2" custScaleX="269592">
        <dgm:presLayoutVars>
          <dgm:bulletEnabled val="1"/>
        </dgm:presLayoutVars>
      </dgm:prSet>
      <dgm:spPr/>
    </dgm:pt>
    <dgm:pt modelId="{24A25C59-5478-4A69-93F3-76BE4408D429}" type="pres">
      <dgm:prSet presAssocID="{F7089B40-72DE-4D18-A3E9-00099F78B5D5}" presName="Name13" presStyleLbl="parChTrans1D2" presStyleIdx="1" presStyleCnt="2"/>
      <dgm:spPr/>
    </dgm:pt>
    <dgm:pt modelId="{6BA5CC22-8172-46D9-BE96-77DD61BEB76B}" type="pres">
      <dgm:prSet presAssocID="{C638D282-EBFD-48D8-A6AD-CD886765E5AF}" presName="childText" presStyleLbl="bgAcc1" presStyleIdx="1" presStyleCnt="2" custScaleX="294931">
        <dgm:presLayoutVars>
          <dgm:bulletEnabled val="1"/>
        </dgm:presLayoutVars>
      </dgm:prSet>
      <dgm:spPr/>
    </dgm:pt>
  </dgm:ptLst>
  <dgm:cxnLst>
    <dgm:cxn modelId="{5CD9C611-5B06-463D-BAE7-D6F35995BB09}" srcId="{9DC0005E-413A-4A59-B313-F2B8CA17D398}" destId="{B1F6662A-433C-4F39-A947-7AB3045BD2F2}" srcOrd="0" destOrd="0" parTransId="{98742575-E527-436D-BFF9-A87D743751CF}" sibTransId="{2F622EE7-F2C4-4273-A340-6EED006A9170}"/>
    <dgm:cxn modelId="{F6649C15-E6F6-4338-B82B-7F5658CA3058}" srcId="{9DC0005E-413A-4A59-B313-F2B8CA17D398}" destId="{C638D282-EBFD-48D8-A6AD-CD886765E5AF}" srcOrd="1" destOrd="0" parTransId="{F7089B40-72DE-4D18-A3E9-00099F78B5D5}" sibTransId="{A6D7E338-C2BD-453F-A50D-AFAE3B7D8D2D}"/>
    <dgm:cxn modelId="{9C54C75E-A6A9-403E-BAE6-E6EE1EFB5723}" type="presOf" srcId="{B1F6662A-433C-4F39-A947-7AB3045BD2F2}" destId="{8AA1396F-0028-4CD1-9059-03598A753085}" srcOrd="0" destOrd="0" presId="urn:microsoft.com/office/officeart/2005/8/layout/hierarchy3"/>
    <dgm:cxn modelId="{866B7F4A-AFC2-4BA0-BC71-F62D5F365EFF}" type="presOf" srcId="{C638D282-EBFD-48D8-A6AD-CD886765E5AF}" destId="{6BA5CC22-8172-46D9-BE96-77DD61BEB76B}" srcOrd="0" destOrd="0" presId="urn:microsoft.com/office/officeart/2005/8/layout/hierarchy3"/>
    <dgm:cxn modelId="{E507BB7B-030B-4063-B556-F41EBF1D34D6}" srcId="{59FAE7E5-A2C0-4596-919F-F93D3EF37B98}" destId="{9DC0005E-413A-4A59-B313-F2B8CA17D398}" srcOrd="0" destOrd="0" parTransId="{92794D0D-F492-4816-A048-41769B6AA305}" sibTransId="{0BF88FA0-D779-4E22-B02B-43C991E55A04}"/>
    <dgm:cxn modelId="{5AA69E9B-EC9F-4BEF-BA54-75C939A6E672}" type="presOf" srcId="{59FAE7E5-A2C0-4596-919F-F93D3EF37B98}" destId="{604E3501-51F9-4819-A71B-0622B8227589}" srcOrd="0" destOrd="0" presId="urn:microsoft.com/office/officeart/2005/8/layout/hierarchy3"/>
    <dgm:cxn modelId="{364FEBA1-D9F0-4576-A881-B0A3A99037D2}" type="presOf" srcId="{9DC0005E-413A-4A59-B313-F2B8CA17D398}" destId="{A80AAA83-575E-4EAC-8598-396DB562C127}" srcOrd="0" destOrd="0" presId="urn:microsoft.com/office/officeart/2005/8/layout/hierarchy3"/>
    <dgm:cxn modelId="{F65565B0-3097-4927-9884-1A070E120E17}" type="presOf" srcId="{F7089B40-72DE-4D18-A3E9-00099F78B5D5}" destId="{24A25C59-5478-4A69-93F3-76BE4408D429}" srcOrd="0" destOrd="0" presId="urn:microsoft.com/office/officeart/2005/8/layout/hierarchy3"/>
    <dgm:cxn modelId="{F237FFC1-4228-454E-A1A2-6414647F01D5}" type="presOf" srcId="{9DC0005E-413A-4A59-B313-F2B8CA17D398}" destId="{BA179FEC-EC07-48A1-AE0D-A30A2ADE99FA}" srcOrd="1" destOrd="0" presId="urn:microsoft.com/office/officeart/2005/8/layout/hierarchy3"/>
    <dgm:cxn modelId="{90F62DE1-6EDF-430D-905F-CDB3F31B5E49}" type="presOf" srcId="{98742575-E527-436D-BFF9-A87D743751CF}" destId="{8E2493D1-F8A8-4205-BD10-E87CA39AEF55}" srcOrd="0" destOrd="0" presId="urn:microsoft.com/office/officeart/2005/8/layout/hierarchy3"/>
    <dgm:cxn modelId="{BD6BC731-9D34-4F96-AC55-F571B1E02A6A}" type="presParOf" srcId="{604E3501-51F9-4819-A71B-0622B8227589}" destId="{D43350AD-052C-4F7D-B000-59A2F5BF02CD}" srcOrd="0" destOrd="0" presId="urn:microsoft.com/office/officeart/2005/8/layout/hierarchy3"/>
    <dgm:cxn modelId="{5BE058FA-A8A5-4700-986C-8FEDA40E24ED}" type="presParOf" srcId="{D43350AD-052C-4F7D-B000-59A2F5BF02CD}" destId="{9F451795-FA63-49FA-8739-FB312EA3D8F1}" srcOrd="0" destOrd="0" presId="urn:microsoft.com/office/officeart/2005/8/layout/hierarchy3"/>
    <dgm:cxn modelId="{E6AFDC1C-A9E7-472C-B69A-78531AE7D461}" type="presParOf" srcId="{9F451795-FA63-49FA-8739-FB312EA3D8F1}" destId="{A80AAA83-575E-4EAC-8598-396DB562C127}" srcOrd="0" destOrd="0" presId="urn:microsoft.com/office/officeart/2005/8/layout/hierarchy3"/>
    <dgm:cxn modelId="{3B52235D-057F-4B3D-975D-8B104B481B8E}" type="presParOf" srcId="{9F451795-FA63-49FA-8739-FB312EA3D8F1}" destId="{BA179FEC-EC07-48A1-AE0D-A30A2ADE99FA}" srcOrd="1" destOrd="0" presId="urn:microsoft.com/office/officeart/2005/8/layout/hierarchy3"/>
    <dgm:cxn modelId="{242F55C3-A8B0-4836-8F4D-CB8BE38C3B22}" type="presParOf" srcId="{D43350AD-052C-4F7D-B000-59A2F5BF02CD}" destId="{836B1EEB-D120-4E6B-8D7E-D1BB3EDFB93D}" srcOrd="1" destOrd="0" presId="urn:microsoft.com/office/officeart/2005/8/layout/hierarchy3"/>
    <dgm:cxn modelId="{14C39871-C4A8-41AC-8DFD-867FA13F7B03}" type="presParOf" srcId="{836B1EEB-D120-4E6B-8D7E-D1BB3EDFB93D}" destId="{8E2493D1-F8A8-4205-BD10-E87CA39AEF55}" srcOrd="0" destOrd="0" presId="urn:microsoft.com/office/officeart/2005/8/layout/hierarchy3"/>
    <dgm:cxn modelId="{24111B1E-60ED-40BD-81D9-ABE121EAF203}" type="presParOf" srcId="{836B1EEB-D120-4E6B-8D7E-D1BB3EDFB93D}" destId="{8AA1396F-0028-4CD1-9059-03598A753085}" srcOrd="1" destOrd="0" presId="urn:microsoft.com/office/officeart/2005/8/layout/hierarchy3"/>
    <dgm:cxn modelId="{3A2120A4-4FB9-4377-AACD-596F585111AB}" type="presParOf" srcId="{836B1EEB-D120-4E6B-8D7E-D1BB3EDFB93D}" destId="{24A25C59-5478-4A69-93F3-76BE4408D429}" srcOrd="2" destOrd="0" presId="urn:microsoft.com/office/officeart/2005/8/layout/hierarchy3"/>
    <dgm:cxn modelId="{CDF33936-2570-4A27-A578-ED03EE7D788A}" type="presParOf" srcId="{836B1EEB-D120-4E6B-8D7E-D1BB3EDFB93D}" destId="{6BA5CC22-8172-46D9-BE96-77DD61BEB76B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9FAE7E5-A2C0-4596-919F-F93D3EF37B98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DC0005E-413A-4A59-B313-F2B8CA17D398}">
      <dgm:prSet phldrT="[Text]" custT="1"/>
      <dgm:spPr/>
      <dgm:t>
        <a:bodyPr/>
        <a:lstStyle/>
        <a:p>
          <a:r>
            <a:rPr lang="ro-RO" sz="2200"/>
            <a:t>Extensivă</a:t>
          </a:r>
          <a:endParaRPr lang="en-GB" sz="2200"/>
        </a:p>
      </dgm:t>
    </dgm:pt>
    <dgm:pt modelId="{92794D0D-F492-4816-A048-41769B6AA305}" type="parTrans" cxnId="{E507BB7B-030B-4063-B556-F41EBF1D34D6}">
      <dgm:prSet/>
      <dgm:spPr/>
      <dgm:t>
        <a:bodyPr/>
        <a:lstStyle/>
        <a:p>
          <a:endParaRPr lang="en-GB"/>
        </a:p>
      </dgm:t>
    </dgm:pt>
    <dgm:pt modelId="{0BF88FA0-D779-4E22-B02B-43C991E55A04}" type="sibTrans" cxnId="{E507BB7B-030B-4063-B556-F41EBF1D34D6}">
      <dgm:prSet/>
      <dgm:spPr/>
      <dgm:t>
        <a:bodyPr/>
        <a:lstStyle/>
        <a:p>
          <a:endParaRPr lang="en-GB"/>
        </a:p>
      </dgm:t>
    </dgm:pt>
    <dgm:pt modelId="{B1F6662A-433C-4F39-A947-7AB3045BD2F2}">
      <dgm:prSet phldrT="[Text]" custT="1"/>
      <dgm:spPr/>
      <dgm:t>
        <a:bodyPr/>
        <a:lstStyle/>
        <a:p>
          <a:r>
            <a:rPr lang="ro-RO" sz="2200"/>
            <a:t>Orientată asupra clienților </a:t>
          </a:r>
          <a:r>
            <a:rPr lang="ro-RO" sz="22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potențiali</a:t>
          </a:r>
          <a:endParaRPr lang="en-GB" sz="220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8742575-E527-436D-BFF9-A87D743751CF}" type="parTrans" cxnId="{5CD9C611-5B06-463D-BAE7-D6F35995BB09}">
      <dgm:prSet/>
      <dgm:spPr/>
      <dgm:t>
        <a:bodyPr/>
        <a:lstStyle/>
        <a:p>
          <a:endParaRPr lang="en-GB" sz="2200"/>
        </a:p>
      </dgm:t>
    </dgm:pt>
    <dgm:pt modelId="{2F622EE7-F2C4-4273-A340-6EED006A9170}" type="sibTrans" cxnId="{5CD9C611-5B06-463D-BAE7-D6F35995BB09}">
      <dgm:prSet/>
      <dgm:spPr/>
      <dgm:t>
        <a:bodyPr/>
        <a:lstStyle/>
        <a:p>
          <a:endParaRPr lang="en-GB"/>
        </a:p>
      </dgm:t>
    </dgm:pt>
    <dgm:pt modelId="{C638D282-EBFD-48D8-A6AD-CD886765E5AF}">
      <dgm:prSet phldrT="[Text]" custT="1"/>
      <dgm:spPr/>
      <dgm:t>
        <a:bodyPr/>
        <a:lstStyle/>
        <a:p>
          <a:r>
            <a:rPr lang="ro-RO" sz="2200"/>
            <a:t>Optică de prospectare – </a:t>
          </a:r>
          <a:r>
            <a:rPr lang="ro-RO" sz="22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cucerire (atac</a:t>
          </a:r>
          <a:r>
            <a:rPr lang="ro-RO" sz="2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)</a:t>
          </a:r>
          <a:endParaRPr lang="en-GB" sz="2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7089B40-72DE-4D18-A3E9-00099F78B5D5}" type="parTrans" cxnId="{F6649C15-E6F6-4338-B82B-7F5658CA3058}">
      <dgm:prSet/>
      <dgm:spPr/>
      <dgm:t>
        <a:bodyPr/>
        <a:lstStyle/>
        <a:p>
          <a:endParaRPr lang="en-GB" sz="2200"/>
        </a:p>
      </dgm:t>
    </dgm:pt>
    <dgm:pt modelId="{A6D7E338-C2BD-453F-A50D-AFAE3B7D8D2D}" type="sibTrans" cxnId="{F6649C15-E6F6-4338-B82B-7F5658CA3058}">
      <dgm:prSet/>
      <dgm:spPr/>
      <dgm:t>
        <a:bodyPr/>
        <a:lstStyle/>
        <a:p>
          <a:endParaRPr lang="en-GB"/>
        </a:p>
      </dgm:t>
    </dgm:pt>
    <dgm:pt modelId="{604E3501-51F9-4819-A71B-0622B8227589}" type="pres">
      <dgm:prSet presAssocID="{59FAE7E5-A2C0-4596-919F-F93D3EF37B9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43350AD-052C-4F7D-B000-59A2F5BF02CD}" type="pres">
      <dgm:prSet presAssocID="{9DC0005E-413A-4A59-B313-F2B8CA17D398}" presName="root" presStyleCnt="0"/>
      <dgm:spPr/>
    </dgm:pt>
    <dgm:pt modelId="{9F451795-FA63-49FA-8739-FB312EA3D8F1}" type="pres">
      <dgm:prSet presAssocID="{9DC0005E-413A-4A59-B313-F2B8CA17D398}" presName="rootComposite" presStyleCnt="0"/>
      <dgm:spPr/>
    </dgm:pt>
    <dgm:pt modelId="{A80AAA83-575E-4EAC-8598-396DB562C127}" type="pres">
      <dgm:prSet presAssocID="{9DC0005E-413A-4A59-B313-F2B8CA17D398}" presName="rootText" presStyleLbl="node1" presStyleIdx="0" presStyleCnt="1"/>
      <dgm:spPr/>
    </dgm:pt>
    <dgm:pt modelId="{BA179FEC-EC07-48A1-AE0D-A30A2ADE99FA}" type="pres">
      <dgm:prSet presAssocID="{9DC0005E-413A-4A59-B313-F2B8CA17D398}" presName="rootConnector" presStyleLbl="node1" presStyleIdx="0" presStyleCnt="1"/>
      <dgm:spPr/>
    </dgm:pt>
    <dgm:pt modelId="{836B1EEB-D120-4E6B-8D7E-D1BB3EDFB93D}" type="pres">
      <dgm:prSet presAssocID="{9DC0005E-413A-4A59-B313-F2B8CA17D398}" presName="childShape" presStyleCnt="0"/>
      <dgm:spPr/>
    </dgm:pt>
    <dgm:pt modelId="{8E2493D1-F8A8-4205-BD10-E87CA39AEF55}" type="pres">
      <dgm:prSet presAssocID="{98742575-E527-436D-BFF9-A87D743751CF}" presName="Name13" presStyleLbl="parChTrans1D2" presStyleIdx="0" presStyleCnt="2"/>
      <dgm:spPr/>
    </dgm:pt>
    <dgm:pt modelId="{8AA1396F-0028-4CD1-9059-03598A753085}" type="pres">
      <dgm:prSet presAssocID="{B1F6662A-433C-4F39-A947-7AB3045BD2F2}" presName="childText" presStyleLbl="bgAcc1" presStyleIdx="0" presStyleCnt="2" custScaleX="269592">
        <dgm:presLayoutVars>
          <dgm:bulletEnabled val="1"/>
        </dgm:presLayoutVars>
      </dgm:prSet>
      <dgm:spPr/>
    </dgm:pt>
    <dgm:pt modelId="{24A25C59-5478-4A69-93F3-76BE4408D429}" type="pres">
      <dgm:prSet presAssocID="{F7089B40-72DE-4D18-A3E9-00099F78B5D5}" presName="Name13" presStyleLbl="parChTrans1D2" presStyleIdx="1" presStyleCnt="2"/>
      <dgm:spPr/>
    </dgm:pt>
    <dgm:pt modelId="{6BA5CC22-8172-46D9-BE96-77DD61BEB76B}" type="pres">
      <dgm:prSet presAssocID="{C638D282-EBFD-48D8-A6AD-CD886765E5AF}" presName="childText" presStyleLbl="bgAcc1" presStyleIdx="1" presStyleCnt="2" custScaleX="294931">
        <dgm:presLayoutVars>
          <dgm:bulletEnabled val="1"/>
        </dgm:presLayoutVars>
      </dgm:prSet>
      <dgm:spPr/>
    </dgm:pt>
  </dgm:ptLst>
  <dgm:cxnLst>
    <dgm:cxn modelId="{D8540300-B304-4375-B2A5-C8E097894D2C}" type="presOf" srcId="{59FAE7E5-A2C0-4596-919F-F93D3EF37B98}" destId="{604E3501-51F9-4819-A71B-0622B8227589}" srcOrd="0" destOrd="0" presId="urn:microsoft.com/office/officeart/2005/8/layout/hierarchy3"/>
    <dgm:cxn modelId="{5CD9C611-5B06-463D-BAE7-D6F35995BB09}" srcId="{9DC0005E-413A-4A59-B313-F2B8CA17D398}" destId="{B1F6662A-433C-4F39-A947-7AB3045BD2F2}" srcOrd="0" destOrd="0" parTransId="{98742575-E527-436D-BFF9-A87D743751CF}" sibTransId="{2F622EE7-F2C4-4273-A340-6EED006A9170}"/>
    <dgm:cxn modelId="{F6649C15-E6F6-4338-B82B-7F5658CA3058}" srcId="{9DC0005E-413A-4A59-B313-F2B8CA17D398}" destId="{C638D282-EBFD-48D8-A6AD-CD886765E5AF}" srcOrd="1" destOrd="0" parTransId="{F7089B40-72DE-4D18-A3E9-00099F78B5D5}" sibTransId="{A6D7E338-C2BD-453F-A50D-AFAE3B7D8D2D}"/>
    <dgm:cxn modelId="{627F4A36-EA7F-4C58-A5FC-9B6F2F29B86C}" type="presOf" srcId="{B1F6662A-433C-4F39-A947-7AB3045BD2F2}" destId="{8AA1396F-0028-4CD1-9059-03598A753085}" srcOrd="0" destOrd="0" presId="urn:microsoft.com/office/officeart/2005/8/layout/hierarchy3"/>
    <dgm:cxn modelId="{8D18A03E-3BFD-4577-B4C7-4A5E8D268472}" type="presOf" srcId="{9DC0005E-413A-4A59-B313-F2B8CA17D398}" destId="{A80AAA83-575E-4EAC-8598-396DB562C127}" srcOrd="0" destOrd="0" presId="urn:microsoft.com/office/officeart/2005/8/layout/hierarchy3"/>
    <dgm:cxn modelId="{E507BB7B-030B-4063-B556-F41EBF1D34D6}" srcId="{59FAE7E5-A2C0-4596-919F-F93D3EF37B98}" destId="{9DC0005E-413A-4A59-B313-F2B8CA17D398}" srcOrd="0" destOrd="0" parTransId="{92794D0D-F492-4816-A048-41769B6AA305}" sibTransId="{0BF88FA0-D779-4E22-B02B-43C991E55A04}"/>
    <dgm:cxn modelId="{6FDF7E84-A9B0-41CB-A7C3-75965312AA36}" type="presOf" srcId="{C638D282-EBFD-48D8-A6AD-CD886765E5AF}" destId="{6BA5CC22-8172-46D9-BE96-77DD61BEB76B}" srcOrd="0" destOrd="0" presId="urn:microsoft.com/office/officeart/2005/8/layout/hierarchy3"/>
    <dgm:cxn modelId="{5CC87B8F-F07C-4D8C-BDEA-2E15508E5EE9}" type="presOf" srcId="{98742575-E527-436D-BFF9-A87D743751CF}" destId="{8E2493D1-F8A8-4205-BD10-E87CA39AEF55}" srcOrd="0" destOrd="0" presId="urn:microsoft.com/office/officeart/2005/8/layout/hierarchy3"/>
    <dgm:cxn modelId="{9EDF63C0-846B-4D4C-9FD0-5944EA35B9F1}" type="presOf" srcId="{9DC0005E-413A-4A59-B313-F2B8CA17D398}" destId="{BA179FEC-EC07-48A1-AE0D-A30A2ADE99FA}" srcOrd="1" destOrd="0" presId="urn:microsoft.com/office/officeart/2005/8/layout/hierarchy3"/>
    <dgm:cxn modelId="{18F2E0C0-B05A-4477-B4BB-EC49CAD193FD}" type="presOf" srcId="{F7089B40-72DE-4D18-A3E9-00099F78B5D5}" destId="{24A25C59-5478-4A69-93F3-76BE4408D429}" srcOrd="0" destOrd="0" presId="urn:microsoft.com/office/officeart/2005/8/layout/hierarchy3"/>
    <dgm:cxn modelId="{4A751092-18D3-438A-A317-4FE3335AA6BB}" type="presParOf" srcId="{604E3501-51F9-4819-A71B-0622B8227589}" destId="{D43350AD-052C-4F7D-B000-59A2F5BF02CD}" srcOrd="0" destOrd="0" presId="urn:microsoft.com/office/officeart/2005/8/layout/hierarchy3"/>
    <dgm:cxn modelId="{46E272B4-38DF-46DC-8F48-9C92CA9E0BF7}" type="presParOf" srcId="{D43350AD-052C-4F7D-B000-59A2F5BF02CD}" destId="{9F451795-FA63-49FA-8739-FB312EA3D8F1}" srcOrd="0" destOrd="0" presId="urn:microsoft.com/office/officeart/2005/8/layout/hierarchy3"/>
    <dgm:cxn modelId="{D1A82E9C-0FCD-4896-ABC0-067B4EDC2512}" type="presParOf" srcId="{9F451795-FA63-49FA-8739-FB312EA3D8F1}" destId="{A80AAA83-575E-4EAC-8598-396DB562C127}" srcOrd="0" destOrd="0" presId="urn:microsoft.com/office/officeart/2005/8/layout/hierarchy3"/>
    <dgm:cxn modelId="{47A83B5C-A796-4BD5-A297-4832FE91F886}" type="presParOf" srcId="{9F451795-FA63-49FA-8739-FB312EA3D8F1}" destId="{BA179FEC-EC07-48A1-AE0D-A30A2ADE99FA}" srcOrd="1" destOrd="0" presId="urn:microsoft.com/office/officeart/2005/8/layout/hierarchy3"/>
    <dgm:cxn modelId="{60F4E702-4D5C-41D9-82F5-513ACD929555}" type="presParOf" srcId="{D43350AD-052C-4F7D-B000-59A2F5BF02CD}" destId="{836B1EEB-D120-4E6B-8D7E-D1BB3EDFB93D}" srcOrd="1" destOrd="0" presId="urn:microsoft.com/office/officeart/2005/8/layout/hierarchy3"/>
    <dgm:cxn modelId="{82F93969-A562-4F3D-8E50-D154B1682ACF}" type="presParOf" srcId="{836B1EEB-D120-4E6B-8D7E-D1BB3EDFB93D}" destId="{8E2493D1-F8A8-4205-BD10-E87CA39AEF55}" srcOrd="0" destOrd="0" presId="urn:microsoft.com/office/officeart/2005/8/layout/hierarchy3"/>
    <dgm:cxn modelId="{229BD7F0-5B7F-4210-BAC0-8C8F01BE25EC}" type="presParOf" srcId="{836B1EEB-D120-4E6B-8D7E-D1BB3EDFB93D}" destId="{8AA1396F-0028-4CD1-9059-03598A753085}" srcOrd="1" destOrd="0" presId="urn:microsoft.com/office/officeart/2005/8/layout/hierarchy3"/>
    <dgm:cxn modelId="{04573112-89F7-4BE2-8B8E-04BB3826FEE6}" type="presParOf" srcId="{836B1EEB-D120-4E6B-8D7E-D1BB3EDFB93D}" destId="{24A25C59-5478-4A69-93F3-76BE4408D429}" srcOrd="2" destOrd="0" presId="urn:microsoft.com/office/officeart/2005/8/layout/hierarchy3"/>
    <dgm:cxn modelId="{4A159CAE-5858-4EB5-A1EF-C77F02236022}" type="presParOf" srcId="{836B1EEB-D120-4E6B-8D7E-D1BB3EDFB93D}" destId="{6BA5CC22-8172-46D9-BE96-77DD61BEB76B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D0AA74-B181-4B99-AD65-C7EFC0417163}">
      <dsp:nvSpPr>
        <dsp:cNvPr id="0" name=""/>
        <dsp:cNvSpPr/>
      </dsp:nvSpPr>
      <dsp:spPr>
        <a:xfrm rot="5400000">
          <a:off x="1102237" y="888273"/>
          <a:ext cx="780097" cy="88811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9E51B7-A668-411F-9D79-72CFC666E885}">
      <dsp:nvSpPr>
        <dsp:cNvPr id="0" name=""/>
        <dsp:cNvSpPr/>
      </dsp:nvSpPr>
      <dsp:spPr>
        <a:xfrm>
          <a:off x="548782" y="23520"/>
          <a:ext cx="2006778" cy="91921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200" kern="1200">
              <a:solidFill>
                <a:schemeClr val="tx1"/>
              </a:solidFill>
            </a:rPr>
            <a:t>BD clienți</a:t>
          </a:r>
          <a:endParaRPr lang="en-GB" sz="2200" kern="1200">
            <a:solidFill>
              <a:schemeClr val="tx1"/>
            </a:solidFill>
          </a:endParaRPr>
        </a:p>
      </dsp:txBody>
      <dsp:txXfrm>
        <a:off x="593662" y="68400"/>
        <a:ext cx="1917018" cy="829454"/>
      </dsp:txXfrm>
    </dsp:sp>
    <dsp:sp modelId="{6DE6F465-535C-4324-8F44-6D5588DBCCF4}">
      <dsp:nvSpPr>
        <dsp:cNvPr id="0" name=""/>
        <dsp:cNvSpPr/>
      </dsp:nvSpPr>
      <dsp:spPr>
        <a:xfrm>
          <a:off x="2208784" y="111188"/>
          <a:ext cx="955114" cy="742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86DB8E-F83D-4BD4-BA48-8F274982D7BB}">
      <dsp:nvSpPr>
        <dsp:cNvPr id="0" name=""/>
        <dsp:cNvSpPr/>
      </dsp:nvSpPr>
      <dsp:spPr>
        <a:xfrm rot="5400000">
          <a:off x="2504043" y="1920855"/>
          <a:ext cx="780097" cy="88811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8EF3C9-378C-464D-9A0E-1E60CA892098}">
      <dsp:nvSpPr>
        <dsp:cNvPr id="0" name=""/>
        <dsp:cNvSpPr/>
      </dsp:nvSpPr>
      <dsp:spPr>
        <a:xfrm>
          <a:off x="1845575" y="1056138"/>
          <a:ext cx="2299877" cy="91921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200" kern="1200">
              <a:solidFill>
                <a:schemeClr val="tx1"/>
              </a:solidFill>
            </a:rPr>
            <a:t>Actualizare BD</a:t>
          </a:r>
          <a:endParaRPr lang="en-GB" sz="2200" kern="1200">
            <a:solidFill>
              <a:schemeClr val="tx1"/>
            </a:solidFill>
          </a:endParaRPr>
        </a:p>
      </dsp:txBody>
      <dsp:txXfrm>
        <a:off x="1890455" y="1101018"/>
        <a:ext cx="2210117" cy="829454"/>
      </dsp:txXfrm>
    </dsp:sp>
    <dsp:sp modelId="{8C481C8C-556B-4E8F-A3C4-6869C96646E2}">
      <dsp:nvSpPr>
        <dsp:cNvPr id="0" name=""/>
        <dsp:cNvSpPr/>
      </dsp:nvSpPr>
      <dsp:spPr>
        <a:xfrm>
          <a:off x="3610589" y="1143769"/>
          <a:ext cx="955114" cy="742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F8E05C-B6B9-4DFD-88D8-D3D923CC5D14}">
      <dsp:nvSpPr>
        <dsp:cNvPr id="0" name=""/>
        <dsp:cNvSpPr/>
      </dsp:nvSpPr>
      <dsp:spPr>
        <a:xfrm rot="5400000">
          <a:off x="3872196" y="2953437"/>
          <a:ext cx="780097" cy="88811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57E23B-CB72-4FF4-8CE4-BDD14E8CAC7D}">
      <dsp:nvSpPr>
        <dsp:cNvPr id="0" name=""/>
        <dsp:cNvSpPr/>
      </dsp:nvSpPr>
      <dsp:spPr>
        <a:xfrm>
          <a:off x="3322018" y="2099033"/>
          <a:ext cx="2525673" cy="91921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200" kern="1200">
              <a:solidFill>
                <a:schemeClr val="tx1"/>
              </a:solidFill>
            </a:rPr>
            <a:t>Gestionarea relațiilor cu clienții</a:t>
          </a:r>
          <a:endParaRPr lang="en-GB" sz="2200" kern="1200">
            <a:solidFill>
              <a:schemeClr val="tx1"/>
            </a:solidFill>
          </a:endParaRPr>
        </a:p>
      </dsp:txBody>
      <dsp:txXfrm>
        <a:off x="3366898" y="2143913"/>
        <a:ext cx="2435913" cy="829454"/>
      </dsp:txXfrm>
    </dsp:sp>
    <dsp:sp modelId="{49287FC4-9EE0-4ED0-A1F5-2637A2B8D92E}">
      <dsp:nvSpPr>
        <dsp:cNvPr id="0" name=""/>
        <dsp:cNvSpPr/>
      </dsp:nvSpPr>
      <dsp:spPr>
        <a:xfrm>
          <a:off x="4978743" y="2176351"/>
          <a:ext cx="955114" cy="742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6AC4DD-A704-4948-821A-1A13BD900FA0}">
      <dsp:nvSpPr>
        <dsp:cNvPr id="0" name=""/>
        <dsp:cNvSpPr/>
      </dsp:nvSpPr>
      <dsp:spPr>
        <a:xfrm>
          <a:off x="4592967" y="3096345"/>
          <a:ext cx="2481483" cy="91921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200" kern="1200">
              <a:solidFill>
                <a:schemeClr val="tx1"/>
              </a:solidFill>
            </a:rPr>
            <a:t>Adaptarea comunicării</a:t>
          </a:r>
          <a:endParaRPr lang="en-GB" sz="2200" kern="1200">
            <a:solidFill>
              <a:schemeClr val="tx1"/>
            </a:solidFill>
          </a:endParaRPr>
        </a:p>
      </dsp:txBody>
      <dsp:txXfrm>
        <a:off x="4637847" y="3141225"/>
        <a:ext cx="2391723" cy="82945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59FB23-8C4E-438C-8313-7BE538F9A31F}">
      <dsp:nvSpPr>
        <dsp:cNvPr id="0" name=""/>
        <dsp:cNvSpPr/>
      </dsp:nvSpPr>
      <dsp:spPr>
        <a:xfrm>
          <a:off x="1152103" y="0"/>
          <a:ext cx="6047195" cy="8269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600" b="1" kern="1200"/>
            <a:t>Tehnici de regrupare</a:t>
          </a:r>
          <a:endParaRPr lang="en-GB" sz="3600" b="1" kern="1200"/>
        </a:p>
      </dsp:txBody>
      <dsp:txXfrm>
        <a:off x="1176324" y="24221"/>
        <a:ext cx="5998753" cy="778524"/>
      </dsp:txXfrm>
    </dsp:sp>
    <dsp:sp modelId="{25677F1C-950C-4D99-B898-DF6D3BB9AB74}">
      <dsp:nvSpPr>
        <dsp:cNvPr id="0" name=""/>
        <dsp:cNvSpPr/>
      </dsp:nvSpPr>
      <dsp:spPr>
        <a:xfrm>
          <a:off x="750577" y="1915581"/>
          <a:ext cx="826966" cy="82696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A55A81-CA93-412B-A8C9-E31475A22034}">
      <dsp:nvSpPr>
        <dsp:cNvPr id="0" name=""/>
        <dsp:cNvSpPr/>
      </dsp:nvSpPr>
      <dsp:spPr>
        <a:xfrm>
          <a:off x="5711" y="1440162"/>
          <a:ext cx="8413513" cy="177780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800" kern="1200"/>
            <a:t>Descrierea și structurarea pieței, în special pe baza unor variabile </a:t>
          </a:r>
          <a:r>
            <a:rPr lang="ro-RO" sz="2800" kern="120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interne</a:t>
          </a:r>
          <a:endParaRPr lang="en-GB" sz="2800" kern="120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92512" y="1526963"/>
        <a:ext cx="8239911" cy="1604203"/>
      </dsp:txXfrm>
    </dsp:sp>
    <dsp:sp modelId="{438AE5FB-9C23-45F0-B870-F48A7D9903FA}">
      <dsp:nvSpPr>
        <dsp:cNvPr id="0" name=""/>
        <dsp:cNvSpPr/>
      </dsp:nvSpPr>
      <dsp:spPr>
        <a:xfrm>
          <a:off x="767666" y="3317203"/>
          <a:ext cx="826966" cy="82696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8C5EB4-D1BF-442F-860C-D82A36A5DA72}">
      <dsp:nvSpPr>
        <dsp:cNvPr id="0" name=""/>
        <dsp:cNvSpPr/>
      </dsp:nvSpPr>
      <dsp:spPr>
        <a:xfrm>
          <a:off x="39888" y="3317203"/>
          <a:ext cx="8379336" cy="82696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800" kern="1200"/>
            <a:t>Strategii de tip PUSH</a:t>
          </a:r>
          <a:endParaRPr lang="en-GB" sz="2800" kern="1200"/>
        </a:p>
      </dsp:txBody>
      <dsp:txXfrm>
        <a:off x="80264" y="3357579"/>
        <a:ext cx="8298584" cy="74621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59FB23-8C4E-438C-8313-7BE538F9A31F}">
      <dsp:nvSpPr>
        <dsp:cNvPr id="0" name=""/>
        <dsp:cNvSpPr/>
      </dsp:nvSpPr>
      <dsp:spPr>
        <a:xfrm>
          <a:off x="1224125" y="0"/>
          <a:ext cx="6047195" cy="8269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600" kern="1200"/>
            <a:t>Tehnici de diferențiere</a:t>
          </a:r>
          <a:endParaRPr lang="en-GB" sz="3600" b="1" kern="1200"/>
        </a:p>
      </dsp:txBody>
      <dsp:txXfrm>
        <a:off x="1248346" y="24221"/>
        <a:ext cx="5998753" cy="778524"/>
      </dsp:txXfrm>
    </dsp:sp>
    <dsp:sp modelId="{25677F1C-950C-4D99-B898-DF6D3BB9AB74}">
      <dsp:nvSpPr>
        <dsp:cNvPr id="0" name=""/>
        <dsp:cNvSpPr/>
      </dsp:nvSpPr>
      <dsp:spPr>
        <a:xfrm>
          <a:off x="750577" y="1915581"/>
          <a:ext cx="826966" cy="82696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A55A81-CA93-412B-A8C9-E31475A22034}">
      <dsp:nvSpPr>
        <dsp:cNvPr id="0" name=""/>
        <dsp:cNvSpPr/>
      </dsp:nvSpPr>
      <dsp:spPr>
        <a:xfrm>
          <a:off x="5711" y="1440162"/>
          <a:ext cx="8413513" cy="177780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800" kern="1200"/>
            <a:t>Explicarea și organizarea pieței după variabile </a:t>
          </a:r>
          <a:r>
            <a:rPr lang="ro-RO" sz="2800" kern="120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externe</a:t>
          </a:r>
          <a:endParaRPr lang="en-GB" sz="2800" kern="120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92512" y="1526963"/>
        <a:ext cx="8239911" cy="1604203"/>
      </dsp:txXfrm>
    </dsp:sp>
    <dsp:sp modelId="{438AE5FB-9C23-45F0-B870-F48A7D9903FA}">
      <dsp:nvSpPr>
        <dsp:cNvPr id="0" name=""/>
        <dsp:cNvSpPr/>
      </dsp:nvSpPr>
      <dsp:spPr>
        <a:xfrm>
          <a:off x="767666" y="3317203"/>
          <a:ext cx="826966" cy="82696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8C5EB4-D1BF-442F-860C-D82A36A5DA72}">
      <dsp:nvSpPr>
        <dsp:cNvPr id="0" name=""/>
        <dsp:cNvSpPr/>
      </dsp:nvSpPr>
      <dsp:spPr>
        <a:xfrm>
          <a:off x="39888" y="3317203"/>
          <a:ext cx="8379336" cy="82696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800" kern="1200"/>
            <a:t>Strategii de tip PULL</a:t>
          </a:r>
          <a:endParaRPr lang="en-GB" sz="2800" kern="1200"/>
        </a:p>
      </dsp:txBody>
      <dsp:txXfrm>
        <a:off x="80264" y="3357579"/>
        <a:ext cx="8298584" cy="74621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0D8CF6-C2E2-45F4-BA18-544609C37E5C}">
      <dsp:nvSpPr>
        <dsp:cNvPr id="0" name=""/>
        <dsp:cNvSpPr/>
      </dsp:nvSpPr>
      <dsp:spPr>
        <a:xfrm>
          <a:off x="1793930" y="-23690"/>
          <a:ext cx="4036288" cy="4036288"/>
        </a:xfrm>
        <a:prstGeom prst="circularArrow">
          <a:avLst>
            <a:gd name="adj1" fmla="val 5544"/>
            <a:gd name="adj2" fmla="val 330680"/>
            <a:gd name="adj3" fmla="val 13772056"/>
            <a:gd name="adj4" fmla="val 17388319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0E582B-9C33-47C8-A402-E926EE4ADB6A}">
      <dsp:nvSpPr>
        <dsp:cNvPr id="0" name=""/>
        <dsp:cNvSpPr/>
      </dsp:nvSpPr>
      <dsp:spPr>
        <a:xfrm>
          <a:off x="2865475" y="1831"/>
          <a:ext cx="1893198" cy="9465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800" b="1" i="1" kern="1200"/>
            <a:t>Atracţia</a:t>
          </a:r>
          <a:endParaRPr lang="en-GB" sz="2800" kern="1200"/>
        </a:p>
      </dsp:txBody>
      <dsp:txXfrm>
        <a:off x="2911684" y="48040"/>
        <a:ext cx="1800780" cy="854181"/>
      </dsp:txXfrm>
    </dsp:sp>
    <dsp:sp modelId="{ACCFEF67-1300-41A7-A517-CF7FE7029D70}">
      <dsp:nvSpPr>
        <dsp:cNvPr id="0" name=""/>
        <dsp:cNvSpPr/>
      </dsp:nvSpPr>
      <dsp:spPr>
        <a:xfrm>
          <a:off x="4205733" y="1191173"/>
          <a:ext cx="2486659" cy="9465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800" b="1" i="1" kern="1200"/>
            <a:t>Diferenţierea</a:t>
          </a:r>
          <a:endParaRPr lang="en-GB" sz="2800" kern="1200"/>
        </a:p>
      </dsp:txBody>
      <dsp:txXfrm>
        <a:off x="4251942" y="1237382"/>
        <a:ext cx="2394241" cy="854181"/>
      </dsp:txXfrm>
    </dsp:sp>
    <dsp:sp modelId="{3C711C7E-58C3-4E88-9CAA-BAAE11014FBD}">
      <dsp:nvSpPr>
        <dsp:cNvPr id="0" name=""/>
        <dsp:cNvSpPr/>
      </dsp:nvSpPr>
      <dsp:spPr>
        <a:xfrm>
          <a:off x="4248483" y="3096344"/>
          <a:ext cx="1893198" cy="9465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800" b="1" i="1" kern="1200"/>
            <a:t>Învăţarea</a:t>
          </a:r>
          <a:endParaRPr lang="en-GB" sz="2800" kern="1200"/>
        </a:p>
      </dsp:txBody>
      <dsp:txXfrm>
        <a:off x="4294692" y="3142553"/>
        <a:ext cx="1800780" cy="854181"/>
      </dsp:txXfrm>
    </dsp:sp>
    <dsp:sp modelId="{8761FF0F-3786-48FF-94BC-B3896D593840}">
      <dsp:nvSpPr>
        <dsp:cNvPr id="0" name=""/>
        <dsp:cNvSpPr/>
      </dsp:nvSpPr>
      <dsp:spPr>
        <a:xfrm>
          <a:off x="776208" y="3096347"/>
          <a:ext cx="2896196" cy="9465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800" b="1" i="1" kern="1200"/>
            <a:t>Personalizarea de masă</a:t>
          </a:r>
          <a:endParaRPr lang="en-GB" sz="2800" kern="1200"/>
        </a:p>
      </dsp:txBody>
      <dsp:txXfrm>
        <a:off x="822417" y="3142556"/>
        <a:ext cx="2803778" cy="854181"/>
      </dsp:txXfrm>
    </dsp:sp>
    <dsp:sp modelId="{3DD5D7C0-5052-4B2D-9DFA-0292489EA2F3}">
      <dsp:nvSpPr>
        <dsp:cNvPr id="0" name=""/>
        <dsp:cNvSpPr/>
      </dsp:nvSpPr>
      <dsp:spPr>
        <a:xfrm>
          <a:off x="1228486" y="1191173"/>
          <a:ext cx="1893198" cy="9465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800" b="1" i="1" kern="1200"/>
            <a:t>Valoarea strategică</a:t>
          </a:r>
          <a:endParaRPr lang="en-GB" sz="2800" kern="1200"/>
        </a:p>
      </dsp:txBody>
      <dsp:txXfrm>
        <a:off x="1274695" y="1237382"/>
        <a:ext cx="1800780" cy="8541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ACFA68-DF08-4275-A516-2FB8F95BD16E}">
      <dsp:nvSpPr>
        <dsp:cNvPr id="0" name=""/>
        <dsp:cNvSpPr/>
      </dsp:nvSpPr>
      <dsp:spPr>
        <a:xfrm>
          <a:off x="1748443" y="2687"/>
          <a:ext cx="4238795" cy="385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b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600" kern="1200"/>
        </a:p>
      </dsp:txBody>
      <dsp:txXfrm>
        <a:off x="1748443" y="2687"/>
        <a:ext cx="4238795" cy="385345"/>
      </dsp:txXfrm>
    </dsp:sp>
    <dsp:sp modelId="{413496FA-BD06-4061-AE97-F05FF216EBC7}">
      <dsp:nvSpPr>
        <dsp:cNvPr id="0" name=""/>
        <dsp:cNvSpPr/>
      </dsp:nvSpPr>
      <dsp:spPr>
        <a:xfrm>
          <a:off x="1748443" y="388032"/>
          <a:ext cx="991878" cy="784962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479C3A-2AD4-4822-8B36-BEC8549113C0}">
      <dsp:nvSpPr>
        <dsp:cNvPr id="0" name=""/>
        <dsp:cNvSpPr/>
      </dsp:nvSpPr>
      <dsp:spPr>
        <a:xfrm>
          <a:off x="2344229" y="388032"/>
          <a:ext cx="991878" cy="784962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8E4213-FCD6-4252-BF14-35BFD51F77C2}">
      <dsp:nvSpPr>
        <dsp:cNvPr id="0" name=""/>
        <dsp:cNvSpPr/>
      </dsp:nvSpPr>
      <dsp:spPr>
        <a:xfrm>
          <a:off x="2940487" y="388032"/>
          <a:ext cx="991878" cy="784962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C594FB-FE56-473E-B408-3D47BF546004}">
      <dsp:nvSpPr>
        <dsp:cNvPr id="0" name=""/>
        <dsp:cNvSpPr/>
      </dsp:nvSpPr>
      <dsp:spPr>
        <a:xfrm>
          <a:off x="3536273" y="388032"/>
          <a:ext cx="991878" cy="784962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73FCAB-D90E-4571-A229-871268500909}">
      <dsp:nvSpPr>
        <dsp:cNvPr id="0" name=""/>
        <dsp:cNvSpPr/>
      </dsp:nvSpPr>
      <dsp:spPr>
        <a:xfrm>
          <a:off x="4132530" y="388032"/>
          <a:ext cx="991878" cy="784962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D3BC62-195A-4CDA-A255-67984B18EFF2}">
      <dsp:nvSpPr>
        <dsp:cNvPr id="0" name=""/>
        <dsp:cNvSpPr/>
      </dsp:nvSpPr>
      <dsp:spPr>
        <a:xfrm>
          <a:off x="4728316" y="388032"/>
          <a:ext cx="991878" cy="784962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3DFC30-F807-405F-BCB2-55D7D05D6D78}">
      <dsp:nvSpPr>
        <dsp:cNvPr id="0" name=""/>
        <dsp:cNvSpPr/>
      </dsp:nvSpPr>
      <dsp:spPr>
        <a:xfrm>
          <a:off x="5324574" y="388032"/>
          <a:ext cx="991878" cy="784962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5BE3E7-5E63-4CF3-9AE9-49A12B7514FB}">
      <dsp:nvSpPr>
        <dsp:cNvPr id="0" name=""/>
        <dsp:cNvSpPr/>
      </dsp:nvSpPr>
      <dsp:spPr>
        <a:xfrm>
          <a:off x="1748443" y="466528"/>
          <a:ext cx="4293900" cy="6279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600" kern="1200"/>
            <a:t>Clienţii </a:t>
          </a:r>
          <a:r>
            <a:rPr lang="ro-RO" sz="2600" kern="1200">
              <a:latin typeface="Times New Roman"/>
              <a:cs typeface="Times New Roman"/>
            </a:rPr>
            <a:t>≠</a:t>
          </a:r>
          <a:r>
            <a:rPr lang="en-GB" sz="2600" kern="1200">
              <a:latin typeface="Times New Roman"/>
              <a:cs typeface="Times New Roman"/>
            </a:rPr>
            <a:t> </a:t>
          </a:r>
          <a:r>
            <a:rPr lang="ro-RO" sz="2600" kern="1200"/>
            <a:t>necunoscuţi;</a:t>
          </a:r>
          <a:endParaRPr lang="en-GB" sz="2600" kern="1200"/>
        </a:p>
      </dsp:txBody>
      <dsp:txXfrm>
        <a:off x="1748443" y="466528"/>
        <a:ext cx="4293900" cy="627969"/>
      </dsp:txXfrm>
    </dsp:sp>
    <dsp:sp modelId="{9C0389CD-31B4-4F4A-8485-BCAEB4A0603D}">
      <dsp:nvSpPr>
        <dsp:cNvPr id="0" name=""/>
        <dsp:cNvSpPr/>
      </dsp:nvSpPr>
      <dsp:spPr>
        <a:xfrm>
          <a:off x="1748443" y="1215046"/>
          <a:ext cx="4238795" cy="385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b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600" kern="1200"/>
        </a:p>
      </dsp:txBody>
      <dsp:txXfrm>
        <a:off x="1748443" y="1215046"/>
        <a:ext cx="4238795" cy="385345"/>
      </dsp:txXfrm>
    </dsp:sp>
    <dsp:sp modelId="{D97E583E-782C-4AEE-963D-C7F894960685}">
      <dsp:nvSpPr>
        <dsp:cNvPr id="0" name=""/>
        <dsp:cNvSpPr/>
      </dsp:nvSpPr>
      <dsp:spPr>
        <a:xfrm>
          <a:off x="1748443" y="1600391"/>
          <a:ext cx="991878" cy="784962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72BC7D-594A-4164-B8FE-FA2E127A3907}">
      <dsp:nvSpPr>
        <dsp:cNvPr id="0" name=""/>
        <dsp:cNvSpPr/>
      </dsp:nvSpPr>
      <dsp:spPr>
        <a:xfrm>
          <a:off x="2344229" y="1600391"/>
          <a:ext cx="991878" cy="784962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435170-7DD8-49E5-91D6-8052489DCD49}">
      <dsp:nvSpPr>
        <dsp:cNvPr id="0" name=""/>
        <dsp:cNvSpPr/>
      </dsp:nvSpPr>
      <dsp:spPr>
        <a:xfrm>
          <a:off x="2940487" y="1600391"/>
          <a:ext cx="991878" cy="784962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66169D-1436-47D7-A099-18D6068CDC0A}">
      <dsp:nvSpPr>
        <dsp:cNvPr id="0" name=""/>
        <dsp:cNvSpPr/>
      </dsp:nvSpPr>
      <dsp:spPr>
        <a:xfrm>
          <a:off x="3536273" y="1600391"/>
          <a:ext cx="991878" cy="784962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7405A9-4DDB-413B-80CF-E0FB7155D7C2}">
      <dsp:nvSpPr>
        <dsp:cNvPr id="0" name=""/>
        <dsp:cNvSpPr/>
      </dsp:nvSpPr>
      <dsp:spPr>
        <a:xfrm>
          <a:off x="4132530" y="1600391"/>
          <a:ext cx="991878" cy="784962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D3C4F6-7333-451A-8615-72CFEDB0D099}">
      <dsp:nvSpPr>
        <dsp:cNvPr id="0" name=""/>
        <dsp:cNvSpPr/>
      </dsp:nvSpPr>
      <dsp:spPr>
        <a:xfrm>
          <a:off x="4728316" y="1600391"/>
          <a:ext cx="991878" cy="784962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F2D604-3106-4D12-B2CE-F85206B18E51}">
      <dsp:nvSpPr>
        <dsp:cNvPr id="0" name=""/>
        <dsp:cNvSpPr/>
      </dsp:nvSpPr>
      <dsp:spPr>
        <a:xfrm>
          <a:off x="5324574" y="1600391"/>
          <a:ext cx="991878" cy="784962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F3006B-071F-4F0F-BF8D-D3D4E6C08132}">
      <dsp:nvSpPr>
        <dsp:cNvPr id="0" name=""/>
        <dsp:cNvSpPr/>
      </dsp:nvSpPr>
      <dsp:spPr>
        <a:xfrm>
          <a:off x="1748443" y="1678887"/>
          <a:ext cx="4293900" cy="6279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N</a:t>
          </a:r>
          <a:r>
            <a:rPr lang="ro-RO" sz="2600" kern="1200"/>
            <a:t>işe extrem de înguste;</a:t>
          </a:r>
          <a:endParaRPr lang="en-GB" sz="2600" kern="1200"/>
        </a:p>
      </dsp:txBody>
      <dsp:txXfrm>
        <a:off x="1748443" y="1678887"/>
        <a:ext cx="4293900" cy="627969"/>
      </dsp:txXfrm>
    </dsp:sp>
    <dsp:sp modelId="{8DED9693-D4E7-465D-8650-22BE8C3D4F61}">
      <dsp:nvSpPr>
        <dsp:cNvPr id="0" name=""/>
        <dsp:cNvSpPr/>
      </dsp:nvSpPr>
      <dsp:spPr>
        <a:xfrm>
          <a:off x="1748443" y="2427405"/>
          <a:ext cx="4238795" cy="385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b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600" kern="1200"/>
        </a:p>
      </dsp:txBody>
      <dsp:txXfrm>
        <a:off x="1748443" y="2427405"/>
        <a:ext cx="4238795" cy="385345"/>
      </dsp:txXfrm>
    </dsp:sp>
    <dsp:sp modelId="{271A25F6-CD98-4698-AC5C-826180E94EF8}">
      <dsp:nvSpPr>
        <dsp:cNvPr id="0" name=""/>
        <dsp:cNvSpPr/>
      </dsp:nvSpPr>
      <dsp:spPr>
        <a:xfrm>
          <a:off x="1748443" y="2812750"/>
          <a:ext cx="991878" cy="784962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167FF0-12D3-4840-BCA9-5C896BD3C6EE}">
      <dsp:nvSpPr>
        <dsp:cNvPr id="0" name=""/>
        <dsp:cNvSpPr/>
      </dsp:nvSpPr>
      <dsp:spPr>
        <a:xfrm>
          <a:off x="2344229" y="2812750"/>
          <a:ext cx="991878" cy="784962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18A1D9-84F7-4194-AD13-9146CA533B0C}">
      <dsp:nvSpPr>
        <dsp:cNvPr id="0" name=""/>
        <dsp:cNvSpPr/>
      </dsp:nvSpPr>
      <dsp:spPr>
        <a:xfrm>
          <a:off x="2940487" y="2812750"/>
          <a:ext cx="991878" cy="784962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8AE820-19C5-45A0-BA0D-BEA815F31211}">
      <dsp:nvSpPr>
        <dsp:cNvPr id="0" name=""/>
        <dsp:cNvSpPr/>
      </dsp:nvSpPr>
      <dsp:spPr>
        <a:xfrm>
          <a:off x="3536273" y="2812750"/>
          <a:ext cx="991878" cy="784962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A3E970-FC20-4A06-9E9F-6D452554A3C5}">
      <dsp:nvSpPr>
        <dsp:cNvPr id="0" name=""/>
        <dsp:cNvSpPr/>
      </dsp:nvSpPr>
      <dsp:spPr>
        <a:xfrm>
          <a:off x="4132530" y="2812750"/>
          <a:ext cx="991878" cy="784962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929820-9B20-4E39-BE4A-F6EF196C6608}">
      <dsp:nvSpPr>
        <dsp:cNvPr id="0" name=""/>
        <dsp:cNvSpPr/>
      </dsp:nvSpPr>
      <dsp:spPr>
        <a:xfrm>
          <a:off x="4728316" y="2812750"/>
          <a:ext cx="991878" cy="784962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4CEF03-CF19-4AE3-B843-95A8127E9BE2}">
      <dsp:nvSpPr>
        <dsp:cNvPr id="0" name=""/>
        <dsp:cNvSpPr/>
      </dsp:nvSpPr>
      <dsp:spPr>
        <a:xfrm>
          <a:off x="5324574" y="2812750"/>
          <a:ext cx="991878" cy="784962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AFE262-9681-48D1-BBEE-EF8AC0AE7F2B}">
      <dsp:nvSpPr>
        <dsp:cNvPr id="0" name=""/>
        <dsp:cNvSpPr/>
      </dsp:nvSpPr>
      <dsp:spPr>
        <a:xfrm>
          <a:off x="1748443" y="2891246"/>
          <a:ext cx="4293900" cy="6279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o-RO" sz="2600" kern="1200"/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600" kern="1200"/>
            <a:t>Clienţii nu mai “gustă” monologul publicităţii;</a:t>
          </a:r>
          <a:endParaRPr lang="en-GB" sz="2600" kern="1200"/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600" kern="1200"/>
        </a:p>
      </dsp:txBody>
      <dsp:txXfrm>
        <a:off x="1748443" y="2891246"/>
        <a:ext cx="4293900" cy="6279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AFF080-0ED0-43FC-A00F-3A6F7D2B7F1E}">
      <dsp:nvSpPr>
        <dsp:cNvPr id="0" name=""/>
        <dsp:cNvSpPr/>
      </dsp:nvSpPr>
      <dsp:spPr>
        <a:xfrm>
          <a:off x="-4560586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98D98A-D710-4B55-9116-18E9F6880571}">
      <dsp:nvSpPr>
        <dsp:cNvPr id="0" name=""/>
        <dsp:cNvSpPr/>
      </dsp:nvSpPr>
      <dsp:spPr>
        <a:xfrm>
          <a:off x="747064" y="580583"/>
          <a:ext cx="5327497" cy="11610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1547" tIns="109220" rIns="109220" bIns="10922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4300" kern="1200">
              <a:solidFill>
                <a:schemeClr val="tx1"/>
              </a:solidFill>
            </a:rPr>
            <a:t>sistem interactiv</a:t>
          </a:r>
          <a:endParaRPr lang="en-GB" sz="4300" kern="1200">
            <a:solidFill>
              <a:schemeClr val="tx1"/>
            </a:solidFill>
          </a:endParaRPr>
        </a:p>
      </dsp:txBody>
      <dsp:txXfrm>
        <a:off x="747064" y="580583"/>
        <a:ext cx="5327497" cy="1161003"/>
      </dsp:txXfrm>
    </dsp:sp>
    <dsp:sp modelId="{10644413-28EA-45F7-934B-E2FB0A5FF30E}">
      <dsp:nvSpPr>
        <dsp:cNvPr id="0" name=""/>
        <dsp:cNvSpPr/>
      </dsp:nvSpPr>
      <dsp:spPr>
        <a:xfrm>
          <a:off x="21437" y="435457"/>
          <a:ext cx="1451254" cy="14512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BFBAA0-8504-4853-BED8-5CDC49A3C4B6}">
      <dsp:nvSpPr>
        <dsp:cNvPr id="0" name=""/>
        <dsp:cNvSpPr/>
      </dsp:nvSpPr>
      <dsp:spPr>
        <a:xfrm>
          <a:off x="747064" y="2322413"/>
          <a:ext cx="5327497" cy="11610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1547" tIns="109220" rIns="109220" bIns="10922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4300" kern="1200">
              <a:solidFill>
                <a:schemeClr val="tx1"/>
              </a:solidFill>
            </a:rPr>
            <a:t>răspuns măsurabil</a:t>
          </a:r>
          <a:endParaRPr lang="en-GB" sz="4300" kern="1200">
            <a:solidFill>
              <a:schemeClr val="tx1"/>
            </a:solidFill>
          </a:endParaRPr>
        </a:p>
      </dsp:txBody>
      <dsp:txXfrm>
        <a:off x="747064" y="2322413"/>
        <a:ext cx="5327497" cy="1161003"/>
      </dsp:txXfrm>
    </dsp:sp>
    <dsp:sp modelId="{97B5A26E-E040-4D43-BB02-81E0B1B690CB}">
      <dsp:nvSpPr>
        <dsp:cNvPr id="0" name=""/>
        <dsp:cNvSpPr/>
      </dsp:nvSpPr>
      <dsp:spPr>
        <a:xfrm>
          <a:off x="21437" y="2177288"/>
          <a:ext cx="1451254" cy="14512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F1BC0F-EE18-4D05-9411-9C92C2748365}">
      <dsp:nvSpPr>
        <dsp:cNvPr id="0" name=""/>
        <dsp:cNvSpPr/>
      </dsp:nvSpPr>
      <dsp:spPr>
        <a:xfrm>
          <a:off x="-29438" y="0"/>
          <a:ext cx="3328144" cy="3328144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72E9D8-5DF6-4A68-90D9-CB42E82A6E3F}">
      <dsp:nvSpPr>
        <dsp:cNvPr id="0" name=""/>
        <dsp:cNvSpPr/>
      </dsp:nvSpPr>
      <dsp:spPr>
        <a:xfrm>
          <a:off x="845594" y="360040"/>
          <a:ext cx="3928887" cy="78783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100" kern="1200"/>
            <a:t>Comandă</a:t>
          </a:r>
          <a:endParaRPr lang="en-GB" sz="2100" kern="1200"/>
        </a:p>
      </dsp:txBody>
      <dsp:txXfrm>
        <a:off x="884053" y="398499"/>
        <a:ext cx="3851969" cy="710916"/>
      </dsp:txXfrm>
    </dsp:sp>
    <dsp:sp modelId="{D441D360-2B11-459E-A19C-D2C319309183}">
      <dsp:nvSpPr>
        <dsp:cNvPr id="0" name=""/>
        <dsp:cNvSpPr/>
      </dsp:nvSpPr>
      <dsp:spPr>
        <a:xfrm>
          <a:off x="602796" y="1220915"/>
          <a:ext cx="4226967" cy="78783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100" kern="1200"/>
            <a:t>Vizită la vânzător</a:t>
          </a:r>
          <a:endParaRPr lang="en-GB" sz="2100" kern="1200"/>
        </a:p>
      </dsp:txBody>
      <dsp:txXfrm>
        <a:off x="641255" y="1259374"/>
        <a:ext cx="4150049" cy="710916"/>
      </dsp:txXfrm>
    </dsp:sp>
    <dsp:sp modelId="{0BE1751D-3E0A-4091-9164-A31D37AE22F4}">
      <dsp:nvSpPr>
        <dsp:cNvPr id="0" name=""/>
        <dsp:cNvSpPr/>
      </dsp:nvSpPr>
      <dsp:spPr>
        <a:xfrm>
          <a:off x="477888" y="2088233"/>
          <a:ext cx="4322714" cy="78783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100" kern="1200"/>
            <a:t>Cererea de informaţii suplimentare</a:t>
          </a:r>
          <a:endParaRPr lang="en-GB" sz="2100" kern="1200"/>
        </a:p>
      </dsp:txBody>
      <dsp:txXfrm>
        <a:off x="516347" y="2126692"/>
        <a:ext cx="4245796" cy="71091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702BD5-544E-4F2C-B25C-C1987D2AE238}">
      <dsp:nvSpPr>
        <dsp:cNvPr id="0" name=""/>
        <dsp:cNvSpPr/>
      </dsp:nvSpPr>
      <dsp:spPr>
        <a:xfrm>
          <a:off x="-4594335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AA8A33-E172-43E3-AEC5-D2E96FEAB60D}">
      <dsp:nvSpPr>
        <dsp:cNvPr id="0" name=""/>
        <dsp:cNvSpPr/>
      </dsp:nvSpPr>
      <dsp:spPr>
        <a:xfrm>
          <a:off x="328048" y="214010"/>
          <a:ext cx="3865236" cy="4278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9612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400" kern="1200">
              <a:solidFill>
                <a:schemeClr val="tx1"/>
              </a:solidFill>
            </a:rPr>
            <a:t>Publicitate</a:t>
          </a:r>
          <a:endParaRPr lang="en-GB" sz="2400" kern="1200">
            <a:solidFill>
              <a:schemeClr val="tx1"/>
            </a:solidFill>
          </a:endParaRPr>
        </a:p>
      </dsp:txBody>
      <dsp:txXfrm>
        <a:off x="328048" y="214010"/>
        <a:ext cx="3865236" cy="427857"/>
      </dsp:txXfrm>
    </dsp:sp>
    <dsp:sp modelId="{E5AB295B-EB57-4AB3-93B6-792D84D58C5F}">
      <dsp:nvSpPr>
        <dsp:cNvPr id="0" name=""/>
        <dsp:cNvSpPr/>
      </dsp:nvSpPr>
      <dsp:spPr>
        <a:xfrm>
          <a:off x="60637" y="160528"/>
          <a:ext cx="534822" cy="5348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9AEC35-C095-48C3-B72B-951E8DD260EF}">
      <dsp:nvSpPr>
        <dsp:cNvPr id="0" name=""/>
        <dsp:cNvSpPr/>
      </dsp:nvSpPr>
      <dsp:spPr>
        <a:xfrm>
          <a:off x="679991" y="855715"/>
          <a:ext cx="3513294" cy="4278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9612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400" kern="1200">
              <a:solidFill>
                <a:schemeClr val="tx1"/>
              </a:solidFill>
            </a:rPr>
            <a:t>Promovare vânzări</a:t>
          </a:r>
          <a:endParaRPr lang="en-GB" sz="2400" kern="1200">
            <a:solidFill>
              <a:schemeClr val="tx1"/>
            </a:solidFill>
          </a:endParaRPr>
        </a:p>
      </dsp:txBody>
      <dsp:txXfrm>
        <a:off x="679991" y="855715"/>
        <a:ext cx="3513294" cy="427857"/>
      </dsp:txXfrm>
    </dsp:sp>
    <dsp:sp modelId="{85F2B0AF-1B96-4E92-AE84-1E50687EB3A7}">
      <dsp:nvSpPr>
        <dsp:cNvPr id="0" name=""/>
        <dsp:cNvSpPr/>
      </dsp:nvSpPr>
      <dsp:spPr>
        <a:xfrm>
          <a:off x="412579" y="802233"/>
          <a:ext cx="534822" cy="5348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35CAC1-4843-4A6E-AD98-98BA73338D6C}">
      <dsp:nvSpPr>
        <dsp:cNvPr id="0" name=""/>
        <dsp:cNvSpPr/>
      </dsp:nvSpPr>
      <dsp:spPr>
        <a:xfrm>
          <a:off x="840925" y="1497421"/>
          <a:ext cx="3352359" cy="4278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9612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400" kern="1200">
              <a:solidFill>
                <a:schemeClr val="tx1"/>
              </a:solidFill>
            </a:rPr>
            <a:t>Relaţii publice</a:t>
          </a:r>
          <a:endParaRPr lang="en-GB" sz="2400" kern="1200">
            <a:solidFill>
              <a:schemeClr val="tx1"/>
            </a:solidFill>
          </a:endParaRPr>
        </a:p>
      </dsp:txBody>
      <dsp:txXfrm>
        <a:off x="840925" y="1497421"/>
        <a:ext cx="3352359" cy="427857"/>
      </dsp:txXfrm>
    </dsp:sp>
    <dsp:sp modelId="{D8D457EA-0A6B-49DF-9F74-9C9140E88900}">
      <dsp:nvSpPr>
        <dsp:cNvPr id="0" name=""/>
        <dsp:cNvSpPr/>
      </dsp:nvSpPr>
      <dsp:spPr>
        <a:xfrm>
          <a:off x="573514" y="1443939"/>
          <a:ext cx="534822" cy="5348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9C360C-A894-4965-822C-5529749201B5}">
      <dsp:nvSpPr>
        <dsp:cNvPr id="0" name=""/>
        <dsp:cNvSpPr/>
      </dsp:nvSpPr>
      <dsp:spPr>
        <a:xfrm>
          <a:off x="840925" y="2138720"/>
          <a:ext cx="3352359" cy="4278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9612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400" kern="1200">
              <a:solidFill>
                <a:schemeClr val="tx1"/>
              </a:solidFill>
            </a:rPr>
            <a:t>Vânzarea personală</a:t>
          </a:r>
          <a:endParaRPr lang="en-GB" sz="2400" kern="1200">
            <a:solidFill>
              <a:schemeClr val="tx1"/>
            </a:solidFill>
          </a:endParaRPr>
        </a:p>
      </dsp:txBody>
      <dsp:txXfrm>
        <a:off x="840925" y="2138720"/>
        <a:ext cx="3352359" cy="427857"/>
      </dsp:txXfrm>
    </dsp:sp>
    <dsp:sp modelId="{8CE574FB-89AE-45B8-B324-1AA87A3AA538}">
      <dsp:nvSpPr>
        <dsp:cNvPr id="0" name=""/>
        <dsp:cNvSpPr/>
      </dsp:nvSpPr>
      <dsp:spPr>
        <a:xfrm>
          <a:off x="573514" y="2085238"/>
          <a:ext cx="534822" cy="5348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27603-EC60-4763-A0EA-5D8103F1E8D3}">
      <dsp:nvSpPr>
        <dsp:cNvPr id="0" name=""/>
        <dsp:cNvSpPr/>
      </dsp:nvSpPr>
      <dsp:spPr>
        <a:xfrm>
          <a:off x="679991" y="2780426"/>
          <a:ext cx="3513294" cy="4278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9612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400" kern="1200">
              <a:solidFill>
                <a:schemeClr val="tx1"/>
              </a:solidFill>
            </a:rPr>
            <a:t>Merchandising</a:t>
          </a:r>
          <a:endParaRPr lang="en-GB" sz="2400" kern="1200">
            <a:solidFill>
              <a:schemeClr val="tx1"/>
            </a:solidFill>
          </a:endParaRPr>
        </a:p>
      </dsp:txBody>
      <dsp:txXfrm>
        <a:off x="679991" y="2780426"/>
        <a:ext cx="3513294" cy="427857"/>
      </dsp:txXfrm>
    </dsp:sp>
    <dsp:sp modelId="{6BFC2227-BB21-4CC5-A2DB-799DD0BFD37B}">
      <dsp:nvSpPr>
        <dsp:cNvPr id="0" name=""/>
        <dsp:cNvSpPr/>
      </dsp:nvSpPr>
      <dsp:spPr>
        <a:xfrm>
          <a:off x="412579" y="2726944"/>
          <a:ext cx="534822" cy="5348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5F0DA1-27D6-4C3C-87A8-0702808B1861}">
      <dsp:nvSpPr>
        <dsp:cNvPr id="0" name=""/>
        <dsp:cNvSpPr/>
      </dsp:nvSpPr>
      <dsp:spPr>
        <a:xfrm>
          <a:off x="328048" y="3422131"/>
          <a:ext cx="3865236" cy="4278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9612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400" kern="1200">
              <a:solidFill>
                <a:schemeClr val="tx1"/>
              </a:solidFill>
            </a:rPr>
            <a:t>Marca </a:t>
          </a:r>
          <a:endParaRPr lang="en-GB" sz="2400" kern="1200">
            <a:solidFill>
              <a:schemeClr val="tx1"/>
            </a:solidFill>
          </a:endParaRPr>
        </a:p>
      </dsp:txBody>
      <dsp:txXfrm>
        <a:off x="328048" y="3422131"/>
        <a:ext cx="3865236" cy="427857"/>
      </dsp:txXfrm>
    </dsp:sp>
    <dsp:sp modelId="{7FDF365C-1DF6-4876-B833-CA912D1A74CE}">
      <dsp:nvSpPr>
        <dsp:cNvPr id="0" name=""/>
        <dsp:cNvSpPr/>
      </dsp:nvSpPr>
      <dsp:spPr>
        <a:xfrm>
          <a:off x="60637" y="3368649"/>
          <a:ext cx="534822" cy="5348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3C1028-2F56-406B-9929-132877570F0C}">
      <dsp:nvSpPr>
        <dsp:cNvPr id="0" name=""/>
        <dsp:cNvSpPr/>
      </dsp:nvSpPr>
      <dsp:spPr>
        <a:xfrm>
          <a:off x="0" y="0"/>
          <a:ext cx="4693920" cy="731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900" kern="1200">
              <a:solidFill>
                <a:schemeClr val="tx1"/>
              </a:solidFill>
            </a:rPr>
            <a:t>Nivel de </a:t>
          </a:r>
          <a:r>
            <a:rPr lang="ro-RO" sz="2900" b="1" kern="1200">
              <a:solidFill>
                <a:schemeClr val="tx1"/>
              </a:solidFill>
            </a:rPr>
            <a:t>bază</a:t>
          </a:r>
          <a:endParaRPr lang="en-GB" sz="2900" kern="1200">
            <a:solidFill>
              <a:schemeClr val="tx1"/>
            </a:solidFill>
          </a:endParaRPr>
        </a:p>
      </dsp:txBody>
      <dsp:txXfrm>
        <a:off x="21425" y="21425"/>
        <a:ext cx="3818966" cy="688670"/>
      </dsp:txXfrm>
    </dsp:sp>
    <dsp:sp modelId="{DA64B7BF-FBC4-4E25-BD12-5DC2ADB6C1F9}">
      <dsp:nvSpPr>
        <dsp:cNvPr id="0" name=""/>
        <dsp:cNvSpPr/>
      </dsp:nvSpPr>
      <dsp:spPr>
        <a:xfrm>
          <a:off x="350520" y="833120"/>
          <a:ext cx="4693920" cy="731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900" kern="1200">
              <a:solidFill>
                <a:schemeClr val="tx1"/>
              </a:solidFill>
            </a:rPr>
            <a:t>Nivel </a:t>
          </a:r>
          <a:r>
            <a:rPr lang="ro-RO" sz="2900" b="1" kern="1200">
              <a:solidFill>
                <a:schemeClr val="tx1"/>
              </a:solidFill>
            </a:rPr>
            <a:t>reactiv</a:t>
          </a:r>
          <a:endParaRPr lang="en-GB" sz="2900" kern="1200">
            <a:solidFill>
              <a:schemeClr val="tx1"/>
            </a:solidFill>
          </a:endParaRPr>
        </a:p>
      </dsp:txBody>
      <dsp:txXfrm>
        <a:off x="371945" y="854545"/>
        <a:ext cx="3825062" cy="688669"/>
      </dsp:txXfrm>
    </dsp:sp>
    <dsp:sp modelId="{65FD5F49-1510-49BA-A9BB-0F551B97AB2A}">
      <dsp:nvSpPr>
        <dsp:cNvPr id="0" name=""/>
        <dsp:cNvSpPr/>
      </dsp:nvSpPr>
      <dsp:spPr>
        <a:xfrm>
          <a:off x="701039" y="1666240"/>
          <a:ext cx="4693920" cy="731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900" kern="1200">
              <a:solidFill>
                <a:schemeClr val="tx1"/>
              </a:solidFill>
            </a:rPr>
            <a:t>Nivel </a:t>
          </a:r>
          <a:r>
            <a:rPr lang="ro-RO" sz="2900" b="1" kern="1200">
              <a:solidFill>
                <a:schemeClr val="tx1"/>
              </a:solidFill>
            </a:rPr>
            <a:t>responsabil</a:t>
          </a:r>
          <a:endParaRPr lang="en-GB" sz="2900" kern="1200">
            <a:solidFill>
              <a:schemeClr val="tx1"/>
            </a:solidFill>
          </a:endParaRPr>
        </a:p>
      </dsp:txBody>
      <dsp:txXfrm>
        <a:off x="722464" y="1687665"/>
        <a:ext cx="3825062" cy="688669"/>
      </dsp:txXfrm>
    </dsp:sp>
    <dsp:sp modelId="{5BAEFCD4-9886-4FFD-B5B4-51B2A0805A2A}">
      <dsp:nvSpPr>
        <dsp:cNvPr id="0" name=""/>
        <dsp:cNvSpPr/>
      </dsp:nvSpPr>
      <dsp:spPr>
        <a:xfrm>
          <a:off x="1051559" y="2499360"/>
          <a:ext cx="4693920" cy="731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900" kern="1200">
              <a:solidFill>
                <a:schemeClr val="tx1"/>
              </a:solidFill>
            </a:rPr>
            <a:t>Nivel </a:t>
          </a:r>
          <a:r>
            <a:rPr lang="ro-RO" sz="2900" b="1" kern="1200">
              <a:solidFill>
                <a:schemeClr val="tx1"/>
              </a:solidFill>
            </a:rPr>
            <a:t>pro-activ</a:t>
          </a:r>
          <a:endParaRPr lang="en-GB" sz="2900" kern="1200">
            <a:solidFill>
              <a:schemeClr val="tx1"/>
            </a:solidFill>
          </a:endParaRPr>
        </a:p>
      </dsp:txBody>
      <dsp:txXfrm>
        <a:off x="1072984" y="2520785"/>
        <a:ext cx="3825062" cy="688669"/>
      </dsp:txXfrm>
    </dsp:sp>
    <dsp:sp modelId="{F717B2E5-75AE-47E6-A603-32A867FFAF76}">
      <dsp:nvSpPr>
        <dsp:cNvPr id="0" name=""/>
        <dsp:cNvSpPr/>
      </dsp:nvSpPr>
      <dsp:spPr>
        <a:xfrm>
          <a:off x="1402079" y="3332480"/>
          <a:ext cx="4693920" cy="731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900" kern="1200">
              <a:solidFill>
                <a:schemeClr val="tx1"/>
              </a:solidFill>
            </a:rPr>
            <a:t>Nivel </a:t>
          </a:r>
          <a:r>
            <a:rPr lang="ro-RO" sz="2900" b="1" kern="1200">
              <a:solidFill>
                <a:schemeClr val="tx1"/>
              </a:solidFill>
            </a:rPr>
            <a:t>de tip parteneriat</a:t>
          </a:r>
          <a:endParaRPr lang="en-GB" sz="2900" kern="1200">
            <a:solidFill>
              <a:schemeClr val="tx1"/>
            </a:solidFill>
          </a:endParaRPr>
        </a:p>
      </dsp:txBody>
      <dsp:txXfrm>
        <a:off x="1423504" y="3353905"/>
        <a:ext cx="3825062" cy="688669"/>
      </dsp:txXfrm>
    </dsp:sp>
    <dsp:sp modelId="{1ECC5B47-5707-47B8-BE15-D4EB8180220E}">
      <dsp:nvSpPr>
        <dsp:cNvPr id="0" name=""/>
        <dsp:cNvSpPr/>
      </dsp:nvSpPr>
      <dsp:spPr>
        <a:xfrm>
          <a:off x="4218432" y="534416"/>
          <a:ext cx="475488" cy="47548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300" kern="1200">
            <a:solidFill>
              <a:schemeClr val="tx1"/>
            </a:solidFill>
          </a:endParaRPr>
        </a:p>
      </dsp:txBody>
      <dsp:txXfrm>
        <a:off x="4325417" y="534416"/>
        <a:ext cx="261518" cy="357805"/>
      </dsp:txXfrm>
    </dsp:sp>
    <dsp:sp modelId="{BE1136CF-FCD8-46AB-A14E-492945E57E9D}">
      <dsp:nvSpPr>
        <dsp:cNvPr id="0" name=""/>
        <dsp:cNvSpPr/>
      </dsp:nvSpPr>
      <dsp:spPr>
        <a:xfrm>
          <a:off x="4568952" y="1367536"/>
          <a:ext cx="475488" cy="47548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300" kern="1200">
            <a:solidFill>
              <a:schemeClr val="tx1"/>
            </a:solidFill>
          </a:endParaRPr>
        </a:p>
      </dsp:txBody>
      <dsp:txXfrm>
        <a:off x="4675937" y="1367536"/>
        <a:ext cx="261518" cy="357805"/>
      </dsp:txXfrm>
    </dsp:sp>
    <dsp:sp modelId="{68D525F4-68E4-477C-B756-56EC869D9A50}">
      <dsp:nvSpPr>
        <dsp:cNvPr id="0" name=""/>
        <dsp:cNvSpPr/>
      </dsp:nvSpPr>
      <dsp:spPr>
        <a:xfrm>
          <a:off x="4919472" y="2188464"/>
          <a:ext cx="475488" cy="47548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300" kern="1200">
            <a:solidFill>
              <a:schemeClr val="tx1"/>
            </a:solidFill>
          </a:endParaRPr>
        </a:p>
      </dsp:txBody>
      <dsp:txXfrm>
        <a:off x="5026457" y="2188464"/>
        <a:ext cx="261518" cy="357805"/>
      </dsp:txXfrm>
    </dsp:sp>
    <dsp:sp modelId="{81EC4CA5-3078-4C48-9E37-0D56B0E9FAA8}">
      <dsp:nvSpPr>
        <dsp:cNvPr id="0" name=""/>
        <dsp:cNvSpPr/>
      </dsp:nvSpPr>
      <dsp:spPr>
        <a:xfrm>
          <a:off x="5269992" y="3029712"/>
          <a:ext cx="475488" cy="47548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300" kern="1200">
            <a:solidFill>
              <a:schemeClr val="tx1"/>
            </a:solidFill>
          </a:endParaRPr>
        </a:p>
      </dsp:txBody>
      <dsp:txXfrm>
        <a:off x="5376977" y="3029712"/>
        <a:ext cx="261518" cy="35780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379341-8F95-445F-AF11-5099AD75C717}">
      <dsp:nvSpPr>
        <dsp:cNvPr id="0" name=""/>
        <dsp:cNvSpPr/>
      </dsp:nvSpPr>
      <dsp:spPr>
        <a:xfrm>
          <a:off x="1831" y="204349"/>
          <a:ext cx="1710361" cy="5903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300" kern="1200"/>
            <a:t>Categorii:</a:t>
          </a:r>
          <a:endParaRPr lang="en-GB" sz="2300" kern="1200"/>
        </a:p>
      </dsp:txBody>
      <dsp:txXfrm>
        <a:off x="19122" y="221640"/>
        <a:ext cx="1675779" cy="555792"/>
      </dsp:txXfrm>
    </dsp:sp>
    <dsp:sp modelId="{3ACF0EED-A70C-46B0-B534-9BC7DE774E9F}">
      <dsp:nvSpPr>
        <dsp:cNvPr id="0" name=""/>
        <dsp:cNvSpPr/>
      </dsp:nvSpPr>
      <dsp:spPr>
        <a:xfrm>
          <a:off x="172867" y="794723"/>
          <a:ext cx="171036" cy="4427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2780"/>
              </a:lnTo>
              <a:lnTo>
                <a:pt x="171036" y="44278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CA01F8-3652-4401-A26E-1AADC8C6E22B}">
      <dsp:nvSpPr>
        <dsp:cNvPr id="0" name=""/>
        <dsp:cNvSpPr/>
      </dsp:nvSpPr>
      <dsp:spPr>
        <a:xfrm>
          <a:off x="343903" y="942317"/>
          <a:ext cx="8007193" cy="5903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300" kern="1200"/>
            <a:t>Reci – nu intenționează să comande în următoarele 9 luni</a:t>
          </a:r>
          <a:endParaRPr lang="en-GB" sz="2300" kern="1200"/>
        </a:p>
      </dsp:txBody>
      <dsp:txXfrm>
        <a:off x="361194" y="959608"/>
        <a:ext cx="7972611" cy="555792"/>
      </dsp:txXfrm>
    </dsp:sp>
    <dsp:sp modelId="{631F5BE7-28CF-4D5F-A88A-F9A7861E8856}">
      <dsp:nvSpPr>
        <dsp:cNvPr id="0" name=""/>
        <dsp:cNvSpPr/>
      </dsp:nvSpPr>
      <dsp:spPr>
        <a:xfrm>
          <a:off x="172867" y="794723"/>
          <a:ext cx="171036" cy="11807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0748"/>
              </a:lnTo>
              <a:lnTo>
                <a:pt x="171036" y="118074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BE4C00-4E5E-47B6-BBA7-CBD0D6E7E702}">
      <dsp:nvSpPr>
        <dsp:cNvPr id="0" name=""/>
        <dsp:cNvSpPr/>
      </dsp:nvSpPr>
      <dsp:spPr>
        <a:xfrm>
          <a:off x="343903" y="1680284"/>
          <a:ext cx="8007193" cy="5903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300" kern="1200"/>
            <a:t>Călduți – intenționează să comande în următoarele 6 luni</a:t>
          </a:r>
          <a:endParaRPr lang="en-GB" sz="2300" kern="1200"/>
        </a:p>
      </dsp:txBody>
      <dsp:txXfrm>
        <a:off x="361194" y="1697575"/>
        <a:ext cx="7972611" cy="555792"/>
      </dsp:txXfrm>
    </dsp:sp>
    <dsp:sp modelId="{B46DEAD9-E031-44E9-8EE2-4AA20C58B3A6}">
      <dsp:nvSpPr>
        <dsp:cNvPr id="0" name=""/>
        <dsp:cNvSpPr/>
      </dsp:nvSpPr>
      <dsp:spPr>
        <a:xfrm>
          <a:off x="172867" y="794723"/>
          <a:ext cx="171036" cy="19187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8716"/>
              </a:lnTo>
              <a:lnTo>
                <a:pt x="171036" y="191871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1E3BAC-3DF2-486D-ABFF-1571085149C6}">
      <dsp:nvSpPr>
        <dsp:cNvPr id="0" name=""/>
        <dsp:cNvSpPr/>
      </dsp:nvSpPr>
      <dsp:spPr>
        <a:xfrm>
          <a:off x="343903" y="2418252"/>
          <a:ext cx="8007193" cy="5903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300" kern="1200"/>
            <a:t>Fierbinți – intenționează să comande în următoarele 3 luni</a:t>
          </a:r>
          <a:endParaRPr lang="en-GB" sz="2300" kern="1200"/>
        </a:p>
      </dsp:txBody>
      <dsp:txXfrm>
        <a:off x="361194" y="2435543"/>
        <a:ext cx="7972611" cy="55579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0AAA83-575E-4EAC-8598-396DB562C127}">
      <dsp:nvSpPr>
        <dsp:cNvPr id="0" name=""/>
        <dsp:cNvSpPr/>
      </dsp:nvSpPr>
      <dsp:spPr>
        <a:xfrm>
          <a:off x="434" y="797737"/>
          <a:ext cx="1575175" cy="7875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900" kern="1200"/>
            <a:t>Intensivă</a:t>
          </a:r>
          <a:endParaRPr lang="en-GB" sz="2900" kern="1200"/>
        </a:p>
      </dsp:txBody>
      <dsp:txXfrm>
        <a:off x="23502" y="820805"/>
        <a:ext cx="1529039" cy="741451"/>
      </dsp:txXfrm>
    </dsp:sp>
    <dsp:sp modelId="{8E2493D1-F8A8-4205-BD10-E87CA39AEF55}">
      <dsp:nvSpPr>
        <dsp:cNvPr id="0" name=""/>
        <dsp:cNvSpPr/>
      </dsp:nvSpPr>
      <dsp:spPr>
        <a:xfrm>
          <a:off x="157952" y="1585325"/>
          <a:ext cx="157517" cy="5906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0690"/>
              </a:lnTo>
              <a:lnTo>
                <a:pt x="157517" y="59069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A1396F-0028-4CD1-9059-03598A753085}">
      <dsp:nvSpPr>
        <dsp:cNvPr id="0" name=""/>
        <dsp:cNvSpPr/>
      </dsp:nvSpPr>
      <dsp:spPr>
        <a:xfrm>
          <a:off x="315469" y="1782222"/>
          <a:ext cx="3397236" cy="7875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600" kern="1200"/>
            <a:t>Centrată pe clientela </a:t>
          </a:r>
          <a:r>
            <a:rPr lang="ro-RO" sz="2600" kern="12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existentă</a:t>
          </a:r>
          <a:endParaRPr lang="en-GB" sz="2600" kern="120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38537" y="1805290"/>
        <a:ext cx="3351100" cy="741451"/>
      </dsp:txXfrm>
    </dsp:sp>
    <dsp:sp modelId="{24A25C59-5478-4A69-93F3-76BE4408D429}">
      <dsp:nvSpPr>
        <dsp:cNvPr id="0" name=""/>
        <dsp:cNvSpPr/>
      </dsp:nvSpPr>
      <dsp:spPr>
        <a:xfrm>
          <a:off x="157952" y="1585325"/>
          <a:ext cx="157517" cy="15751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5175"/>
              </a:lnTo>
              <a:lnTo>
                <a:pt x="157517" y="157517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A5CC22-8172-46D9-BE96-77DD61BEB76B}">
      <dsp:nvSpPr>
        <dsp:cNvPr id="0" name=""/>
        <dsp:cNvSpPr/>
      </dsp:nvSpPr>
      <dsp:spPr>
        <a:xfrm>
          <a:off x="315469" y="2766706"/>
          <a:ext cx="3716543" cy="7875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600" kern="1200"/>
            <a:t>Optică prioritară de </a:t>
          </a:r>
          <a:r>
            <a:rPr lang="ro-RO" sz="2600" kern="12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fidelizare</a:t>
          </a:r>
          <a:endParaRPr lang="en-GB" sz="2600" kern="120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38537" y="2789774"/>
        <a:ext cx="3670407" cy="74145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0AAA83-575E-4EAC-8598-396DB562C127}">
      <dsp:nvSpPr>
        <dsp:cNvPr id="0" name=""/>
        <dsp:cNvSpPr/>
      </dsp:nvSpPr>
      <dsp:spPr>
        <a:xfrm>
          <a:off x="508" y="420080"/>
          <a:ext cx="1842193" cy="9210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200" kern="1200"/>
            <a:t>Extensivă</a:t>
          </a:r>
          <a:endParaRPr lang="en-GB" sz="2200" kern="1200"/>
        </a:p>
      </dsp:txBody>
      <dsp:txXfrm>
        <a:off x="27486" y="447058"/>
        <a:ext cx="1788237" cy="867140"/>
      </dsp:txXfrm>
    </dsp:sp>
    <dsp:sp modelId="{8E2493D1-F8A8-4205-BD10-E87CA39AEF55}">
      <dsp:nvSpPr>
        <dsp:cNvPr id="0" name=""/>
        <dsp:cNvSpPr/>
      </dsp:nvSpPr>
      <dsp:spPr>
        <a:xfrm>
          <a:off x="184727" y="1341177"/>
          <a:ext cx="184219" cy="6908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822"/>
              </a:lnTo>
              <a:lnTo>
                <a:pt x="184219" y="69082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A1396F-0028-4CD1-9059-03598A753085}">
      <dsp:nvSpPr>
        <dsp:cNvPr id="0" name=""/>
        <dsp:cNvSpPr/>
      </dsp:nvSpPr>
      <dsp:spPr>
        <a:xfrm>
          <a:off x="368947" y="1571451"/>
          <a:ext cx="3973125" cy="9210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200" kern="1200"/>
            <a:t>Orientată asupra clienților </a:t>
          </a:r>
          <a:r>
            <a:rPr lang="ro-RO" sz="2200" kern="12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potențiali</a:t>
          </a:r>
          <a:endParaRPr lang="en-GB" sz="2200" kern="120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95925" y="1598429"/>
        <a:ext cx="3919169" cy="867140"/>
      </dsp:txXfrm>
    </dsp:sp>
    <dsp:sp modelId="{24A25C59-5478-4A69-93F3-76BE4408D429}">
      <dsp:nvSpPr>
        <dsp:cNvPr id="0" name=""/>
        <dsp:cNvSpPr/>
      </dsp:nvSpPr>
      <dsp:spPr>
        <a:xfrm>
          <a:off x="184727" y="1341177"/>
          <a:ext cx="184219" cy="18421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2193"/>
              </a:lnTo>
              <a:lnTo>
                <a:pt x="184219" y="184219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A5CC22-8172-46D9-BE96-77DD61BEB76B}">
      <dsp:nvSpPr>
        <dsp:cNvPr id="0" name=""/>
        <dsp:cNvSpPr/>
      </dsp:nvSpPr>
      <dsp:spPr>
        <a:xfrm>
          <a:off x="368947" y="2722822"/>
          <a:ext cx="4346560" cy="9210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200" kern="1200"/>
            <a:t>Optică de prospectare – </a:t>
          </a:r>
          <a:r>
            <a:rPr lang="ro-RO" sz="2200" kern="12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cucerire (atac</a:t>
          </a:r>
          <a:r>
            <a:rPr lang="ro-RO" sz="22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)</a:t>
          </a:r>
          <a:endParaRPr lang="en-GB" sz="22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95925" y="2749800"/>
        <a:ext cx="4292604" cy="8671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CE0D6-F391-4767-94C0-F652197AAF0A}" type="datetimeFigureOut">
              <a:rPr lang="en-GB" smtClean="0"/>
              <a:t>02/02/2025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1879F-3A43-4F99-88CA-AB56994A34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3837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>
            <a:extLst>
              <a:ext uri="{FF2B5EF4-FFF2-40B4-BE49-F238E27FC236}">
                <a16:creationId xmlns:a16="http://schemas.microsoft.com/office/drawing/2014/main" id="{3DF7B56C-6DD3-FF3E-3361-E9898B478C9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>
            <a:extLst>
              <a:ext uri="{FF2B5EF4-FFF2-40B4-BE49-F238E27FC236}">
                <a16:creationId xmlns:a16="http://schemas.microsoft.com/office/drawing/2014/main" id="{A1B7F4F9-63A7-D695-3044-E89D2F449B1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  <p:sp>
        <p:nvSpPr>
          <p:cNvPr id="41988" name="Slide Number Placeholder 3">
            <a:extLst>
              <a:ext uri="{FF2B5EF4-FFF2-40B4-BE49-F238E27FC236}">
                <a16:creationId xmlns:a16="http://schemas.microsoft.com/office/drawing/2014/main" id="{E22DCAA1-0804-BE90-3089-8B2FB15607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01093CF-3B79-413D-81A2-D66E498EF1E4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GB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BA819-283E-4B0B-B2D0-6633A09DFA92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65353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BA819-283E-4B0B-B2D0-6633A09DFA92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52320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1879F-3A43-4F99-88CA-AB56994A3426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6852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BA819-283E-4B0B-B2D0-6633A09DFA92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5282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BA819-283E-4B0B-B2D0-6633A09DFA92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4380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/>
              <a:t>Clienti din Nord - Sud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BA819-283E-4B0B-B2D0-6633A09DFA92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4013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BA819-283E-4B0B-B2D0-6633A09DFA92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52842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BA819-283E-4B0B-B2D0-6633A09DFA92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47962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BA819-283E-4B0B-B2D0-6633A09DFA92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86271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BA819-283E-4B0B-B2D0-6633A09DFA92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577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1879F-3A43-4F99-88CA-AB56994A342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7792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1879F-3A43-4F99-88CA-AB56994A3426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4199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GB" sz="1200" b="0" i="0" u="none" strike="noStrike" baseline="0">
              <a:solidFill>
                <a:srgbClr val="192733"/>
              </a:solidFill>
              <a:latin typeface="LexendDeca-Light"/>
            </a:endParaRPr>
          </a:p>
          <a:p>
            <a:pPr algn="l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1879F-3A43-4F99-88CA-AB56994A3426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6521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1879F-3A43-4F99-88CA-AB56994A3426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3161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1879F-3A43-4F99-88CA-AB56994A3426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22127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1879F-3A43-4F99-88CA-AB56994A3426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10883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1879F-3A43-4F99-88CA-AB56994A3426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63592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1879F-3A43-4F99-88CA-AB56994A3426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6712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ECFE72AA-C943-4F46-81DE-F34C1700C930}" type="datetimeFigureOut">
              <a:rPr lang="en-GB" smtClean="0"/>
              <a:pPr/>
              <a:t>02/02/2025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7EE1B87D-BA07-49F5-B81B-FDB98B70BE7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72AA-C943-4F46-81DE-F34C1700C930}" type="datetimeFigureOut">
              <a:rPr lang="en-GB" smtClean="0"/>
              <a:pPr/>
              <a:t>02/02/2025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1B87D-BA07-49F5-B81B-FDB98B70BE7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72AA-C943-4F46-81DE-F34C1700C930}" type="datetimeFigureOut">
              <a:rPr lang="en-GB" smtClean="0"/>
              <a:pPr/>
              <a:t>02/02/2025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1B87D-BA07-49F5-B81B-FDB98B70BE7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72AA-C943-4F46-81DE-F34C1700C930}" type="datetimeFigureOut">
              <a:rPr lang="en-GB" smtClean="0"/>
              <a:pPr/>
              <a:t>02/02/2025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1B87D-BA07-49F5-B81B-FDB98B70BE7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72AA-C943-4F46-81DE-F34C1700C930}" type="datetimeFigureOut">
              <a:rPr lang="en-GB" smtClean="0"/>
              <a:pPr/>
              <a:t>02/02/2025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1B87D-BA07-49F5-B81B-FDB98B70BE7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72AA-C943-4F46-81DE-F34C1700C930}" type="datetimeFigureOut">
              <a:rPr lang="en-GB" smtClean="0"/>
              <a:pPr/>
              <a:t>02/02/2025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1B87D-BA07-49F5-B81B-FDB98B70BE7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72AA-C943-4F46-81DE-F34C1700C930}" type="datetimeFigureOut">
              <a:rPr lang="en-GB" smtClean="0"/>
              <a:pPr/>
              <a:t>02/02/2025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1B87D-BA07-49F5-B81B-FDB98B70BE7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72AA-C943-4F46-81DE-F34C1700C930}" type="datetimeFigureOut">
              <a:rPr lang="en-GB" smtClean="0"/>
              <a:pPr/>
              <a:t>02/02/2025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1B87D-BA07-49F5-B81B-FDB98B70BE7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72AA-C943-4F46-81DE-F34C1700C930}" type="datetimeFigureOut">
              <a:rPr lang="en-GB" smtClean="0"/>
              <a:pPr/>
              <a:t>02/02/2025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1B87D-BA07-49F5-B81B-FDB98B70BE7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ECFE72AA-C943-4F46-81DE-F34C1700C930}" type="datetimeFigureOut">
              <a:rPr lang="en-GB" smtClean="0"/>
              <a:pPr/>
              <a:t>02/02/2025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7EE1B87D-BA07-49F5-B81B-FDB98B70BE7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ECFE72AA-C943-4F46-81DE-F34C1700C930}" type="datetimeFigureOut">
              <a:rPr lang="en-GB" smtClean="0"/>
              <a:pPr/>
              <a:t>02/02/2025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7EE1B87D-BA07-49F5-B81B-FDB98B70BE7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ECFE72AA-C943-4F46-81DE-F34C1700C930}" type="datetimeFigureOut">
              <a:rPr lang="en-GB" smtClean="0"/>
              <a:pPr/>
              <a:t>02/02/2025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7EE1B87D-BA07-49F5-B81B-FDB98B70BE7F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jumplead.com/research/lead-generation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biz.libretexts.org/Bookshelves/Marketing/Book%3A_eMarketing__The_Essential_Guide_to_Marketing_in_a_Digital_World_(Stokes)/00%3A_Front_Matter/03%3A_Table_of_Contents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biz.libretexts.org/Bookshelves/Marketing/Book%3A_eMarketing__The_Essential_Guide_to_Marketing_in_a_Digital_World_(Stokes)/00%3A_Front_Matter/03%3A_Table_of_Content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biz.libretexts.org/Bookshelves/Marketing/Book%3A_eMarketing__The_Essential_Guide_to_Marketing_in_a_Digital_World_(Stokes)/00%3A_Front_Matter/03%3A_Table_of_Content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microsoft.com/office/2007/relationships/diagramDrawing" Target="../diagrams/drawing9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9.xml"/><Relationship Id="rId5" Type="http://schemas.openxmlformats.org/officeDocument/2006/relationships/diagramQuickStyle" Target="../diagrams/quickStyle8.xml"/><Relationship Id="rId10" Type="http://schemas.openxmlformats.org/officeDocument/2006/relationships/diagramQuickStyle" Target="../diagrams/quickStyle9.xml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biz.libretexts.org/Bookshelves/Marketing/Book%3A_eMarketing__The_Essential_Guide_to_Marketing_in_a_Digital_World_(Stokes)/00%3A_Front_Matter/03%3A_Table_of_Contents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8000"/>
              <a:t>Marketing direct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endParaRPr lang="ro-RO" sz="3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/>
          <a:lstStyle/>
          <a:p>
            <a:r>
              <a:rPr lang="ro-RO"/>
              <a:t>Delimitări conceptuale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7773" y="1700808"/>
            <a:ext cx="6196405" cy="36038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o-RO"/>
              <a:t>4P – Promovare</a:t>
            </a:r>
          </a:p>
          <a:p>
            <a:endParaRPr lang="ro-RO"/>
          </a:p>
          <a:p>
            <a:endParaRPr lang="ro-RO"/>
          </a:p>
          <a:p>
            <a:pPr>
              <a:buNone/>
            </a:pPr>
            <a:endParaRPr lang="ro-RO"/>
          </a:p>
          <a:p>
            <a:pPr>
              <a:buNone/>
            </a:pPr>
            <a:endParaRPr lang="en-GB"/>
          </a:p>
        </p:txBody>
      </p:sp>
      <p:pic>
        <p:nvPicPr>
          <p:cNvPr id="4" name="Picture 3" descr="istock-global-marketin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55976" y="1844824"/>
            <a:ext cx="4464496" cy="4460470"/>
          </a:xfrm>
          <a:prstGeom prst="rect">
            <a:avLst/>
          </a:prstGeom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651119638"/>
              </p:ext>
            </p:extLst>
          </p:nvPr>
        </p:nvGraphicFramePr>
        <p:xfrm>
          <a:off x="611560" y="2043059"/>
          <a:ext cx="424847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Graphic spid="5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Mix de marketing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/>
              <a:t>Variabile primare</a:t>
            </a:r>
          </a:p>
          <a:p>
            <a:r>
              <a:rPr lang="ro-RO"/>
              <a:t>Variabile derivate (combinate)</a:t>
            </a:r>
          </a:p>
          <a:p>
            <a:pPr>
              <a:buNone/>
            </a:pPr>
            <a:endParaRPr lang="ro-RO"/>
          </a:p>
          <a:p>
            <a:pPr>
              <a:buNone/>
            </a:pPr>
            <a:r>
              <a:rPr lang="ro-RO"/>
              <a:t>M.D. – implică:</a:t>
            </a:r>
          </a:p>
          <a:p>
            <a:r>
              <a:rPr lang="ro-RO"/>
              <a:t>Produsul</a:t>
            </a:r>
          </a:p>
          <a:p>
            <a:r>
              <a:rPr lang="ro-RO"/>
              <a:t>Preţul</a:t>
            </a:r>
          </a:p>
          <a:p>
            <a:r>
              <a:rPr lang="ro-RO"/>
              <a:t>Distribuţia</a:t>
            </a:r>
          </a:p>
          <a:p>
            <a:r>
              <a:rPr lang="ro-RO"/>
              <a:t>Comunicarea.</a:t>
            </a:r>
          </a:p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038CD-31FA-8C8A-6E4D-28D13E8E4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-60000">
            <a:off x="942056" y="690142"/>
            <a:ext cx="3372737" cy="523885"/>
          </a:xfrm>
        </p:spPr>
        <p:txBody>
          <a:bodyPr anchor="b">
            <a:normAutofit fontScale="90000"/>
          </a:bodyPr>
          <a:lstStyle/>
          <a:p>
            <a:r>
              <a:rPr lang="ro-RO" b="1"/>
              <a:t>Marketing direct – pași</a:t>
            </a:r>
            <a:endParaRPr lang="en-GB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72E35-11CC-1A08-A901-13EC4280A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 rot="-60000">
            <a:off x="633522" y="1414823"/>
            <a:ext cx="3795471" cy="4753061"/>
          </a:xfrm>
        </p:spPr>
        <p:txBody>
          <a:bodyPr anchor="t">
            <a:noAutofit/>
          </a:bodyPr>
          <a:lstStyle/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ro-RO" sz="2400"/>
              <a:t>Crearea și îmbogățirea unei BD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ro-RO" sz="2400"/>
              <a:t>Crearea mesajului (scrisoare, e-mail, SMS, reclama TV de MD etc.) 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ro-RO" sz="2400"/>
              <a:t>Segmentarea BD -  </a:t>
            </a:r>
            <a:r>
              <a:rPr lang="ro-RO" sz="2400" i="1"/>
              <a:t>mass customisation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ro-RO" sz="2400"/>
              <a:t>Testarea mesajelor (frecvență / estetică / așezare mesaj / canal)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ro-RO" sz="2400"/>
              <a:t>Trimiterea mesajelor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ro-RO" sz="2400"/>
              <a:t>Măsurarea rezultatelor</a:t>
            </a:r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1337175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73EDF-11A3-0C34-203C-16FB2569C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572412"/>
            <a:ext cx="6965245" cy="1202485"/>
          </a:xfrm>
        </p:spPr>
        <p:txBody>
          <a:bodyPr>
            <a:normAutofit/>
          </a:bodyPr>
          <a:lstStyle/>
          <a:p>
            <a:r>
              <a:rPr lang="ro-RO" sz="3200"/>
              <a:t>Unde ne aflăm?</a:t>
            </a:r>
            <a:endParaRPr lang="en-GB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D9505-A1BB-A0E4-FDA7-5B94F0D5B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0152" y="5721476"/>
            <a:ext cx="3024336" cy="6378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o-RO" sz="1600"/>
              <a:t>Sursa: Hubspot - </a:t>
            </a:r>
            <a:r>
              <a:rPr lang="en-GB" sz="1600"/>
              <a:t>State of Marketing Trends 2023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5845834-ADE9-C01D-DCA0-83F13C3F4B25}"/>
              </a:ext>
            </a:extLst>
          </p:cNvPr>
          <p:cNvSpPr txBox="1">
            <a:spLocks/>
          </p:cNvSpPr>
          <p:nvPr/>
        </p:nvSpPr>
        <p:spPr>
          <a:xfrm>
            <a:off x="2967032" y="1646050"/>
            <a:ext cx="5508104" cy="42042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ro-RO" sz="2000" b="1" i="0" u="none" strike="noStrike" baseline="0">
                <a:solidFill>
                  <a:srgbClr val="192733"/>
                </a:solidFill>
                <a:latin typeface="Queens-Bold"/>
              </a:rPr>
              <a:t>Cele mai mari schimbări în</a:t>
            </a:r>
            <a:r>
              <a:rPr lang="en-GB" sz="2000" b="1" i="0" u="none" strike="noStrike" baseline="0">
                <a:solidFill>
                  <a:srgbClr val="192733"/>
                </a:solidFill>
                <a:latin typeface="Queens-Bold"/>
              </a:rPr>
              <a:t> Marketing </a:t>
            </a:r>
            <a:r>
              <a:rPr lang="ro-RO" sz="2000" b="1" i="0" u="none" strike="noStrike" baseline="0">
                <a:solidFill>
                  <a:srgbClr val="192733"/>
                </a:solidFill>
                <a:latin typeface="Queens-Bold"/>
              </a:rPr>
              <a:t>din</a:t>
            </a:r>
            <a:r>
              <a:rPr lang="en-GB" sz="2000" b="1" i="0" u="none" strike="noStrike" baseline="0">
                <a:solidFill>
                  <a:srgbClr val="192733"/>
                </a:solidFill>
                <a:latin typeface="Queens-Bold"/>
              </a:rPr>
              <a:t> 2023</a:t>
            </a:r>
            <a:endParaRPr lang="ro-RO" sz="2000" b="1" i="0" u="none" strike="noStrike" baseline="0">
              <a:solidFill>
                <a:srgbClr val="192733"/>
              </a:solidFill>
              <a:latin typeface="Queens-Bold"/>
            </a:endParaRPr>
          </a:p>
          <a:p>
            <a:pPr marL="0" indent="0" algn="l">
              <a:buNone/>
            </a:pPr>
            <a:endParaRPr lang="en-GB" sz="2000" b="1" i="0" u="none" strike="noStrike" baseline="0">
              <a:solidFill>
                <a:srgbClr val="192733"/>
              </a:solidFill>
              <a:latin typeface="Queens-Bold"/>
            </a:endParaRPr>
          </a:p>
          <a:p>
            <a:pPr marL="0" indent="0" algn="l">
              <a:buNone/>
            </a:pPr>
            <a:endParaRPr lang="en-GB" sz="2000" b="1" i="0" u="none" strike="noStrike" baseline="0">
              <a:solidFill>
                <a:srgbClr val="192733"/>
              </a:solidFill>
              <a:latin typeface="Queens-Bold"/>
            </a:endParaRPr>
          </a:p>
          <a:p>
            <a:pPr algn="l"/>
            <a:r>
              <a:rPr lang="en-GB" sz="2000" b="0" i="0" u="none" strike="noStrike" baseline="0">
                <a:solidFill>
                  <a:srgbClr val="192733"/>
                </a:solidFill>
                <a:latin typeface="LexendDeca-Light"/>
              </a:rPr>
              <a:t>AI </a:t>
            </a:r>
            <a:r>
              <a:rPr lang="ro-RO" sz="2000" b="0" i="0" u="none" strike="noStrike" baseline="0">
                <a:solidFill>
                  <a:srgbClr val="192733"/>
                </a:solidFill>
                <a:latin typeface="LexendDeca-Light"/>
              </a:rPr>
              <a:t>- subiectul principal de discuție în multe industrii (</a:t>
            </a:r>
            <a:r>
              <a:rPr lang="en-GB" sz="2000" b="0" i="0" u="none" strike="noStrike" baseline="0">
                <a:solidFill>
                  <a:srgbClr val="192733"/>
                </a:solidFill>
                <a:latin typeface="LexendDeca-Light"/>
              </a:rPr>
              <a:t>ChatGPT </a:t>
            </a:r>
            <a:r>
              <a:rPr lang="ro-RO" sz="2000" b="0" i="0" u="none" strike="noStrike" baseline="0">
                <a:solidFill>
                  <a:srgbClr val="192733"/>
                </a:solidFill>
                <a:latin typeface="LexendDeca-Light"/>
              </a:rPr>
              <a:t>- automatizarea mesajelor) </a:t>
            </a:r>
          </a:p>
          <a:p>
            <a:pPr algn="l"/>
            <a:r>
              <a:rPr lang="ro-RO" sz="2000">
                <a:solidFill>
                  <a:srgbClr val="192733"/>
                </a:solidFill>
                <a:latin typeface="LexendDeca-Light"/>
                <a:cs typeface="Arial" panose="020B0604020202020204" pitchFamily="34" charset="0"/>
              </a:rPr>
              <a:t>→ </a:t>
            </a:r>
            <a:r>
              <a:rPr lang="ro-RO" sz="2000" b="0" i="0" u="none" strike="noStrike" baseline="0">
                <a:solidFill>
                  <a:srgbClr val="192733"/>
                </a:solidFill>
                <a:latin typeface="LexendDeca-Light"/>
              </a:rPr>
              <a:t> economie timp</a:t>
            </a:r>
          </a:p>
          <a:p>
            <a:pPr algn="l"/>
            <a:r>
              <a:rPr lang="ro-RO" sz="2000">
                <a:solidFill>
                  <a:srgbClr val="192733"/>
                </a:solidFill>
                <a:latin typeface="LexendDeca-Light"/>
              </a:rPr>
              <a:t>Efectul automatizării: mai mult timp de focalizare pe muncă de creație, de impact (ceea ce nu poate face AI)</a:t>
            </a:r>
            <a:endParaRPr lang="ro-RO" sz="2000" b="0" i="0" u="none" strike="noStrike" baseline="0">
              <a:solidFill>
                <a:srgbClr val="192733"/>
              </a:solidFill>
              <a:latin typeface="LexendDeca-Light"/>
            </a:endParaRPr>
          </a:p>
          <a:p>
            <a:pPr marL="0" indent="0" algn="l">
              <a:buNone/>
            </a:pPr>
            <a:endParaRPr lang="en-GB" sz="2000" b="0" i="0" u="none" strike="noStrike" baseline="0">
              <a:solidFill>
                <a:srgbClr val="192733"/>
              </a:solidFill>
              <a:latin typeface="LexendDeca-Light"/>
            </a:endParaRPr>
          </a:p>
        </p:txBody>
      </p:sp>
    </p:spTree>
    <p:extLst>
      <p:ext uri="{BB962C8B-B14F-4D97-AF65-F5344CB8AC3E}">
        <p14:creationId xmlns:p14="http://schemas.microsoft.com/office/powerpoint/2010/main" val="398774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17CD1-7D74-ED3E-F043-FD8DBE870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023" y="817583"/>
            <a:ext cx="6965245" cy="523186"/>
          </a:xfrm>
        </p:spPr>
        <p:txBody>
          <a:bodyPr>
            <a:normAutofit/>
          </a:bodyPr>
          <a:lstStyle/>
          <a:p>
            <a:r>
              <a:rPr lang="ro-RO" sz="2000"/>
              <a:t>Buget de marketing</a:t>
            </a:r>
            <a:endParaRPr lang="en-GB" sz="2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9314E-FA92-ECD1-BE16-01C19E832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480" y="1155291"/>
            <a:ext cx="6804887" cy="2611418"/>
          </a:xfrm>
        </p:spPr>
        <p:txBody>
          <a:bodyPr>
            <a:noAutofit/>
          </a:bodyPr>
          <a:lstStyle/>
          <a:p>
            <a:pPr algn="l"/>
            <a:endParaRPr lang="en-GB" sz="2000" b="0" i="0" u="none" strike="noStrike" baseline="0">
              <a:solidFill>
                <a:srgbClr val="192733"/>
              </a:solidFill>
              <a:latin typeface="LexendDeca-Light"/>
            </a:endParaRPr>
          </a:p>
          <a:p>
            <a:pPr marL="0" indent="0" algn="l">
              <a:buNone/>
            </a:pPr>
            <a:r>
              <a:rPr lang="ro-RO" sz="2000" b="1" i="0" u="none" strike="noStrike" baseline="0">
                <a:solidFill>
                  <a:srgbClr val="313E4F"/>
                </a:solidFill>
                <a:latin typeface="LexendDeca-SemiBold"/>
              </a:rPr>
              <a:t>Canale ce vor fi folo</a:t>
            </a:r>
            <a:r>
              <a:rPr lang="en-GB" sz="2000" b="1" i="0" u="none" strike="noStrike" baseline="0">
                <a:solidFill>
                  <a:srgbClr val="313E4F"/>
                </a:solidFill>
                <a:latin typeface="LexendDeca-SemiBold"/>
              </a:rPr>
              <a:t>s</a:t>
            </a:r>
            <a:r>
              <a:rPr lang="ro-RO" sz="2000" b="1" i="0" u="none" strike="noStrike" baseline="0">
                <a:solidFill>
                  <a:srgbClr val="313E4F"/>
                </a:solidFill>
                <a:latin typeface="LexendDeca-SemiBold"/>
              </a:rPr>
              <a:t>ite în contnuare, într-un mediu economic sănătos:</a:t>
            </a:r>
            <a:endParaRPr lang="en-GB" sz="2000" b="1" i="0" u="none" strike="noStrike" baseline="0">
              <a:solidFill>
                <a:srgbClr val="313E4F"/>
              </a:solidFill>
              <a:latin typeface="LexendDeca-SemiBold"/>
            </a:endParaRPr>
          </a:p>
          <a:p>
            <a:pPr algn="l"/>
            <a:r>
              <a:rPr lang="en-GB" sz="2000" b="0" i="0" u="none" strike="noStrike" baseline="0">
                <a:solidFill>
                  <a:srgbClr val="192733"/>
                </a:solidFill>
                <a:latin typeface="LexendDeca-Light"/>
              </a:rPr>
              <a:t>Content — blog </a:t>
            </a:r>
            <a:r>
              <a:rPr lang="ro-RO" sz="2000">
                <a:solidFill>
                  <a:srgbClr val="192733"/>
                </a:solidFill>
                <a:latin typeface="LexendDeca-Light"/>
              </a:rPr>
              <a:t>și</a:t>
            </a:r>
            <a:r>
              <a:rPr lang="en-GB" sz="2000" b="0" i="0" u="none" strike="noStrike" baseline="0">
                <a:solidFill>
                  <a:srgbClr val="192733"/>
                </a:solidFill>
                <a:latin typeface="LexendDeca-Light"/>
              </a:rPr>
              <a:t> SEO</a:t>
            </a:r>
          </a:p>
          <a:p>
            <a:pPr algn="l"/>
            <a:r>
              <a:rPr lang="en-GB" sz="2000" b="0" i="0" u="none" strike="noStrike" baseline="0">
                <a:solidFill>
                  <a:srgbClr val="192733"/>
                </a:solidFill>
                <a:latin typeface="LexendDeca-Light"/>
              </a:rPr>
              <a:t>Podcast</a:t>
            </a:r>
            <a:r>
              <a:rPr lang="ro-RO" sz="2000" b="0" i="0" u="none" strike="noStrike" baseline="0">
                <a:solidFill>
                  <a:srgbClr val="192733"/>
                </a:solidFill>
                <a:latin typeface="LexendDeca-Light"/>
              </a:rPr>
              <a:t>-</a:t>
            </a:r>
            <a:r>
              <a:rPr lang="ro-RO" sz="2000">
                <a:solidFill>
                  <a:srgbClr val="192733"/>
                </a:solidFill>
                <a:latin typeface="LexendDeca-Light"/>
              </a:rPr>
              <a:t>uri</a:t>
            </a:r>
            <a:endParaRPr lang="en-GB" sz="2000" b="0" i="0" u="none" strike="noStrike" baseline="0">
              <a:solidFill>
                <a:srgbClr val="192733"/>
              </a:solidFill>
              <a:latin typeface="LexendDeca-Light"/>
            </a:endParaRPr>
          </a:p>
          <a:p>
            <a:pPr algn="l"/>
            <a:r>
              <a:rPr lang="en-GB" sz="2000" b="0" i="0" u="none" strike="noStrike" baseline="0">
                <a:solidFill>
                  <a:srgbClr val="192733"/>
                </a:solidFill>
                <a:latin typeface="LexendDeca-Light"/>
              </a:rPr>
              <a:t>Virtual events</a:t>
            </a:r>
          </a:p>
          <a:p>
            <a:pPr algn="l"/>
            <a:r>
              <a:rPr lang="en-GB" sz="2000" b="0" i="0" u="none" strike="noStrike" baseline="0">
                <a:solidFill>
                  <a:srgbClr val="192733"/>
                </a:solidFill>
                <a:latin typeface="LexendDeca-Light"/>
              </a:rPr>
              <a:t>SMS marketing</a:t>
            </a:r>
          </a:p>
          <a:p>
            <a:pPr algn="l"/>
            <a:r>
              <a:rPr lang="en-GB" sz="2000" b="0" i="0" u="none" strike="noStrike" baseline="0">
                <a:solidFill>
                  <a:srgbClr val="192733"/>
                </a:solidFill>
                <a:latin typeface="LexendDeca-Light"/>
              </a:rPr>
              <a:t>Direct mail</a:t>
            </a:r>
          </a:p>
          <a:p>
            <a:pPr algn="l"/>
            <a:r>
              <a:rPr lang="en-GB" sz="2000" b="0" i="0" u="none" strike="noStrike" baseline="0">
                <a:solidFill>
                  <a:srgbClr val="192733"/>
                </a:solidFill>
                <a:latin typeface="LexendDeca-Light"/>
              </a:rPr>
              <a:t>Long-form video</a:t>
            </a:r>
          </a:p>
          <a:p>
            <a:pPr algn="l"/>
            <a:r>
              <a:rPr lang="en-GB" sz="2000" b="0" i="0" u="none" strike="noStrike" baseline="0">
                <a:solidFill>
                  <a:srgbClr val="192733"/>
                </a:solidFill>
                <a:latin typeface="LexendDeca-Light"/>
              </a:rPr>
              <a:t>Organic social</a:t>
            </a:r>
            <a:endParaRPr lang="en-GB" sz="2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E2C698-B8E3-2D22-6E14-61B13032D985}"/>
              </a:ext>
            </a:extLst>
          </p:cNvPr>
          <p:cNvSpPr txBox="1"/>
          <p:nvPr/>
        </p:nvSpPr>
        <p:spPr>
          <a:xfrm>
            <a:off x="3368469" y="3845418"/>
            <a:ext cx="69652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endParaRPr lang="ro-RO" sz="2000" b="1" i="0" u="none" strike="noStrike" baseline="0">
              <a:solidFill>
                <a:srgbClr val="313E4F"/>
              </a:solidFill>
              <a:latin typeface="LexendDeca-SemiBold"/>
            </a:endParaRPr>
          </a:p>
          <a:p>
            <a:pPr marL="0" indent="0" algn="l">
              <a:buNone/>
            </a:pPr>
            <a:r>
              <a:rPr lang="ro-RO" sz="2000" b="1" i="0" u="none" strike="noStrike" baseline="0">
                <a:solidFill>
                  <a:srgbClr val="313E4F"/>
                </a:solidFill>
                <a:latin typeface="LexendDeca-SemiBold"/>
              </a:rPr>
              <a:t>Reduceri strategice – urmare a inflației actuale: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o-RO" sz="2000" b="0" i="0" u="none" strike="noStrike" baseline="0">
                <a:solidFill>
                  <a:srgbClr val="192733"/>
                </a:solidFill>
                <a:latin typeface="LexendDeca-Light"/>
              </a:rPr>
              <a:t>Conținut plătit social media </a:t>
            </a:r>
          </a:p>
          <a:p>
            <a:pPr algn="l"/>
            <a:r>
              <a:rPr lang="ro-RO" sz="2000">
                <a:solidFill>
                  <a:srgbClr val="192733"/>
                </a:solidFill>
                <a:latin typeface="LexendDeca-Light"/>
              </a:rPr>
              <a:t>	</a:t>
            </a:r>
            <a:r>
              <a:rPr lang="ro-RO" sz="2000" b="0" i="0" u="none" strike="noStrike" baseline="0">
                <a:solidFill>
                  <a:srgbClr val="192733"/>
                </a:solidFill>
                <a:latin typeface="LexendDeca-Light"/>
              </a:rPr>
              <a:t>(p</a:t>
            </a:r>
            <a:r>
              <a:rPr lang="en-GB" sz="2000" b="0" i="0" u="none" strike="noStrike" baseline="0">
                <a:solidFill>
                  <a:srgbClr val="192733"/>
                </a:solidFill>
                <a:latin typeface="LexendDeca-Light"/>
              </a:rPr>
              <a:t>aid social media content</a:t>
            </a:r>
            <a:r>
              <a:rPr lang="ro-RO" sz="2000" b="0" i="0" u="none" strike="noStrike" baseline="0">
                <a:solidFill>
                  <a:srgbClr val="192733"/>
                </a:solidFill>
                <a:latin typeface="LexendDeca-Light"/>
              </a:rPr>
              <a:t>)</a:t>
            </a:r>
            <a:endParaRPr lang="en-GB" sz="2000" b="0" i="0" u="none" strike="noStrike" baseline="0">
              <a:solidFill>
                <a:srgbClr val="192733"/>
              </a:solidFill>
              <a:latin typeface="LexendDeca-Ligh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000" b="0" i="0" u="none" strike="noStrike" baseline="0" err="1">
                <a:solidFill>
                  <a:srgbClr val="192733"/>
                </a:solidFill>
                <a:latin typeface="LexendDeca-Light"/>
              </a:rPr>
              <a:t>Pr</a:t>
            </a:r>
            <a:r>
              <a:rPr lang="ro-RO" sz="2000" b="0" i="0" u="none" strike="noStrike" baseline="0">
                <a:solidFill>
                  <a:srgbClr val="192733"/>
                </a:solidFill>
                <a:latin typeface="LexendDeca-Light"/>
              </a:rPr>
              <a:t>inturi</a:t>
            </a:r>
            <a:endParaRPr lang="en-GB" sz="2000" b="0" i="0" u="none" strike="noStrike" baseline="0">
              <a:solidFill>
                <a:srgbClr val="192733"/>
              </a:solidFill>
              <a:latin typeface="LexendDeca-Ligh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o-RO" sz="2000" b="0" i="0" u="none" strike="noStrike" baseline="0">
                <a:solidFill>
                  <a:srgbClr val="192733"/>
                </a:solidFill>
                <a:latin typeface="LexendDeca-Light"/>
              </a:rPr>
              <a:t>Evenimente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0" i="0" u="none" strike="noStrike" baseline="0">
                <a:solidFill>
                  <a:srgbClr val="192733"/>
                </a:solidFill>
                <a:latin typeface="LexendDeca-Light"/>
              </a:rPr>
              <a:t>Email marketing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o-RO" sz="2000">
                <a:solidFill>
                  <a:srgbClr val="192733"/>
                </a:solidFill>
                <a:latin typeface="LexendDeca-Light"/>
              </a:rPr>
              <a:t>Reclame clasice</a:t>
            </a:r>
            <a:endParaRPr lang="en-GB" sz="2000" b="0" i="0" u="none" strike="noStrike" baseline="0">
              <a:solidFill>
                <a:srgbClr val="192733"/>
              </a:solidFill>
              <a:latin typeface="LexendDeca-Light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F6AFE1B-1198-FF4C-3DDA-96EB72EC10D4}"/>
              </a:ext>
            </a:extLst>
          </p:cNvPr>
          <p:cNvSpPr txBox="1">
            <a:spLocks/>
          </p:cNvSpPr>
          <p:nvPr/>
        </p:nvSpPr>
        <p:spPr>
          <a:xfrm>
            <a:off x="6119664" y="5702709"/>
            <a:ext cx="3024336" cy="6378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Brush Script MT" pitchFamily="66" charset="0"/>
              <a:buNone/>
            </a:pPr>
            <a:r>
              <a:rPr lang="ro-RO" sz="1600"/>
              <a:t>Sursa: Hubspot - </a:t>
            </a:r>
            <a:r>
              <a:rPr lang="en-GB" sz="1600"/>
              <a:t>State of Marketing Trends 2023</a:t>
            </a:r>
          </a:p>
        </p:txBody>
      </p:sp>
    </p:spTree>
    <p:extLst>
      <p:ext uri="{BB962C8B-B14F-4D97-AF65-F5344CB8AC3E}">
        <p14:creationId xmlns:p14="http://schemas.microsoft.com/office/powerpoint/2010/main" val="2266254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9CFBE-A907-DE29-E7BE-EA74F8F1B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023" y="817583"/>
            <a:ext cx="6965245" cy="317348"/>
          </a:xfrm>
        </p:spPr>
        <p:txBody>
          <a:bodyPr>
            <a:noAutofit/>
          </a:bodyPr>
          <a:lstStyle/>
          <a:p>
            <a:r>
              <a:rPr lang="ro-RO" sz="2400"/>
              <a:t>Reclame personalizate – cum?</a:t>
            </a:r>
            <a:endParaRPr lang="en-GB" sz="2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03457-6D79-1DCC-A845-B1DEB3811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3040" y="1412776"/>
            <a:ext cx="6196405" cy="4310293"/>
          </a:xfrm>
        </p:spPr>
        <p:txBody>
          <a:bodyPr>
            <a:normAutofit/>
          </a:bodyPr>
          <a:lstStyle/>
          <a:p>
            <a:r>
              <a:rPr lang="en-GB" sz="2200"/>
              <a:t>&gt;</a:t>
            </a:r>
            <a:r>
              <a:rPr lang="ro-RO" sz="2200"/>
              <a:t> 50% dintre marketeri investesc în explorarea soluțiilor de targetare alternativă</a:t>
            </a:r>
            <a:endParaRPr lang="en-GB" sz="220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F4FF461-4562-1908-692A-76D83201139A}"/>
              </a:ext>
            </a:extLst>
          </p:cNvPr>
          <p:cNvSpPr txBox="1">
            <a:spLocks/>
          </p:cNvSpPr>
          <p:nvPr/>
        </p:nvSpPr>
        <p:spPr>
          <a:xfrm>
            <a:off x="6122448" y="5681972"/>
            <a:ext cx="3024336" cy="6378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Brush Script MT" pitchFamily="66" charset="0"/>
              <a:buNone/>
            </a:pPr>
            <a:r>
              <a:rPr lang="ro-RO" sz="1600"/>
              <a:t>Sursa: Hubspot - </a:t>
            </a:r>
            <a:r>
              <a:rPr lang="en-GB" sz="1600"/>
              <a:t>State of Marketing Trends 2023</a:t>
            </a:r>
          </a:p>
        </p:txBody>
      </p:sp>
    </p:spTree>
    <p:extLst>
      <p:ext uri="{BB962C8B-B14F-4D97-AF65-F5344CB8AC3E}">
        <p14:creationId xmlns:p14="http://schemas.microsoft.com/office/powerpoint/2010/main" val="100069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9CFBE-A907-DE29-E7BE-EA74F8F1B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023" y="817583"/>
            <a:ext cx="6965245" cy="317348"/>
          </a:xfrm>
        </p:spPr>
        <p:txBody>
          <a:bodyPr>
            <a:noAutofit/>
          </a:bodyPr>
          <a:lstStyle/>
          <a:p>
            <a:r>
              <a:rPr lang="ro-RO" sz="2400"/>
              <a:t>Content creation – ce?</a:t>
            </a:r>
            <a:endParaRPr lang="en-GB" sz="2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03457-6D79-1DCC-A845-B1DEB3811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3041" y="1412776"/>
            <a:ext cx="3685024" cy="4310293"/>
          </a:xfrm>
        </p:spPr>
        <p:txBody>
          <a:bodyPr>
            <a:normAutofit/>
          </a:bodyPr>
          <a:lstStyle/>
          <a:p>
            <a:endParaRPr lang="ro-RO" sz="2200"/>
          </a:p>
          <a:p>
            <a:endParaRPr lang="ro-RO" sz="2200"/>
          </a:p>
          <a:p>
            <a:endParaRPr lang="ro-RO" sz="2200"/>
          </a:p>
          <a:p>
            <a:r>
              <a:rPr lang="ro-RO" sz="2200"/>
              <a:t>video – cel mai puternic și popular tip de media        (al patrulea an consecutiv)</a:t>
            </a:r>
            <a:endParaRPr lang="en-GB" sz="220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C576E2C-E8B4-8012-7153-2D36436D6D03}"/>
              </a:ext>
            </a:extLst>
          </p:cNvPr>
          <p:cNvSpPr txBox="1">
            <a:spLocks/>
          </p:cNvSpPr>
          <p:nvPr/>
        </p:nvSpPr>
        <p:spPr>
          <a:xfrm>
            <a:off x="971600" y="5524728"/>
            <a:ext cx="3024336" cy="6378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Brush Script MT" pitchFamily="66" charset="0"/>
              <a:buNone/>
            </a:pPr>
            <a:r>
              <a:rPr lang="ro-RO" sz="1600"/>
              <a:t>Sursa: Hubspot - </a:t>
            </a:r>
            <a:r>
              <a:rPr lang="en-GB" sz="1600"/>
              <a:t>State of Marketing Trends 2023</a:t>
            </a:r>
          </a:p>
        </p:txBody>
      </p:sp>
    </p:spTree>
    <p:extLst>
      <p:ext uri="{BB962C8B-B14F-4D97-AF65-F5344CB8AC3E}">
        <p14:creationId xmlns:p14="http://schemas.microsoft.com/office/powerpoint/2010/main" val="1571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9CFBE-A907-DE29-E7BE-EA74F8F1B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023" y="817583"/>
            <a:ext cx="6965245" cy="317348"/>
          </a:xfrm>
        </p:spPr>
        <p:txBody>
          <a:bodyPr>
            <a:noAutofit/>
          </a:bodyPr>
          <a:lstStyle/>
          <a:p>
            <a:r>
              <a:rPr lang="ro-RO" sz="2400"/>
              <a:t>Tendințe și planuri pentru 2023</a:t>
            </a:r>
            <a:endParaRPr lang="en-GB" sz="2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03457-6D79-1DCC-A845-B1DEB3811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2575" y="1385713"/>
            <a:ext cx="5773255" cy="1611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o-RO"/>
              <a:t>Așteptările consumatorilor:</a:t>
            </a:r>
          </a:p>
          <a:p>
            <a:r>
              <a:rPr lang="ro-RO"/>
              <a:t>- brandurile țin pasul cu tehnologia </a:t>
            </a:r>
          </a:p>
          <a:p>
            <a:r>
              <a:rPr lang="ro-RO"/>
              <a:t>- optimizarea experienței - upgrade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04F093-CCB5-8128-9038-0D1207894175}"/>
              </a:ext>
            </a:extLst>
          </p:cNvPr>
          <p:cNvSpPr txBox="1">
            <a:spLocks/>
          </p:cNvSpPr>
          <p:nvPr/>
        </p:nvSpPr>
        <p:spPr>
          <a:xfrm>
            <a:off x="827584" y="5630338"/>
            <a:ext cx="3024336" cy="6378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Brush Script MT" pitchFamily="66" charset="0"/>
              <a:buNone/>
            </a:pPr>
            <a:r>
              <a:rPr lang="ro-RO" sz="1600"/>
              <a:t>Sursa: Hubspot - </a:t>
            </a:r>
            <a:r>
              <a:rPr lang="en-GB" sz="1600"/>
              <a:t>State of Marketing Trends 2023</a:t>
            </a:r>
          </a:p>
        </p:txBody>
      </p:sp>
    </p:spTree>
    <p:extLst>
      <p:ext uri="{BB962C8B-B14F-4D97-AF65-F5344CB8AC3E}">
        <p14:creationId xmlns:p14="http://schemas.microsoft.com/office/powerpoint/2010/main" val="3127612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C71A1-64A1-6A87-7B98-E95DAEB86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377" y="589779"/>
            <a:ext cx="6965245" cy="1099250"/>
          </a:xfrm>
        </p:spPr>
        <p:txBody>
          <a:bodyPr/>
          <a:lstStyle/>
          <a:p>
            <a:r>
              <a:rPr lang="ro-RO" sz="2400"/>
              <a:t>Așadar ...</a:t>
            </a:r>
            <a:endParaRPr lang="en-GB" sz="2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F09A5-21C8-C86A-078E-395DC8F6F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3796" y="1484784"/>
            <a:ext cx="6196405" cy="3200680"/>
          </a:xfrm>
        </p:spPr>
        <p:txBody>
          <a:bodyPr>
            <a:normAutofit/>
          </a:bodyPr>
          <a:lstStyle/>
          <a:p>
            <a:pPr algn="l"/>
            <a:r>
              <a:rPr lang="en-GB">
                <a:solidFill>
                  <a:srgbClr val="192733"/>
                </a:solidFill>
                <a:latin typeface="LexendDeca-Light"/>
              </a:rPr>
              <a:t>“data guiding decision” + “smarter tools” =&gt;</a:t>
            </a:r>
            <a:r>
              <a:rPr lang="ro-RO">
                <a:solidFill>
                  <a:srgbClr val="192733"/>
                </a:solidFill>
                <a:latin typeface="LexendDeca-Light"/>
              </a:rPr>
              <a:t> echipe de marketing foarte agile</a:t>
            </a:r>
          </a:p>
          <a:p>
            <a:pPr algn="l"/>
            <a:endParaRPr lang="ro-RO">
              <a:solidFill>
                <a:srgbClr val="192733"/>
              </a:solidFill>
              <a:latin typeface="LexendDeca-Light"/>
            </a:endParaRPr>
          </a:p>
          <a:p>
            <a:pPr algn="l"/>
            <a:r>
              <a:rPr lang="ro-RO">
                <a:solidFill>
                  <a:srgbClr val="192733"/>
                </a:solidFill>
                <a:latin typeface="LexendDeca-Light"/>
              </a:rPr>
              <a:t>e</a:t>
            </a:r>
            <a:r>
              <a:rPr lang="ro-RO" b="0" i="0" u="none" strike="noStrike" baseline="0">
                <a:solidFill>
                  <a:srgbClr val="192733"/>
                </a:solidFill>
                <a:latin typeface="LexendDeca-Light"/>
              </a:rPr>
              <a:t>f</a:t>
            </a:r>
            <a:r>
              <a:rPr lang="ro-RO">
                <a:solidFill>
                  <a:srgbClr val="192733"/>
                </a:solidFill>
                <a:latin typeface="LexendDeca-Light"/>
              </a:rPr>
              <a:t>orturi sporite pe crearea de video scurt</a:t>
            </a:r>
          </a:p>
          <a:p>
            <a:pPr algn="l"/>
            <a:endParaRPr lang="ro-RO">
              <a:solidFill>
                <a:srgbClr val="192733"/>
              </a:solidFill>
              <a:latin typeface="LexendDeca-Light"/>
            </a:endParaRPr>
          </a:p>
          <a:p>
            <a:pPr algn="l"/>
            <a:r>
              <a:rPr lang="ro-RO" b="0" i="0" u="none" strike="noStrike" baseline="0">
                <a:solidFill>
                  <a:srgbClr val="192733"/>
                </a:solidFill>
                <a:latin typeface="LexendDeca-Light"/>
              </a:rPr>
              <a:t>marketerii vor folosi AI </a:t>
            </a:r>
            <a:r>
              <a:rPr lang="ro-RO">
                <a:solidFill>
                  <a:srgbClr val="192733"/>
                </a:solidFill>
                <a:latin typeface="LexendDeca-Light"/>
              </a:rPr>
              <a:t>și automatizarea oricând va fi posibil!</a:t>
            </a:r>
            <a:endParaRPr lang="ro-RO" b="0" i="0" u="none" strike="noStrike" baseline="0">
              <a:solidFill>
                <a:srgbClr val="192733"/>
              </a:solidFill>
              <a:latin typeface="LexendDeca-Light"/>
            </a:endParaRPr>
          </a:p>
          <a:p>
            <a:pPr algn="l"/>
            <a:endParaRPr lang="ro-RO" b="0" i="0" u="none" strike="noStrike" baseline="0">
              <a:solidFill>
                <a:srgbClr val="192733"/>
              </a:solidFill>
              <a:latin typeface="LexendDeca-Light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7257C42-F4D9-A9EB-FAE9-7C27BB3E5360}"/>
              </a:ext>
            </a:extLst>
          </p:cNvPr>
          <p:cNvSpPr txBox="1">
            <a:spLocks/>
          </p:cNvSpPr>
          <p:nvPr/>
        </p:nvSpPr>
        <p:spPr>
          <a:xfrm>
            <a:off x="1001514" y="6412037"/>
            <a:ext cx="5544616" cy="4459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Brush Script MT" pitchFamily="66" charset="0"/>
              <a:buNone/>
            </a:pPr>
            <a:r>
              <a:rPr lang="ro-RO" sz="2000"/>
              <a:t>Sursa: Hubspot - </a:t>
            </a:r>
            <a:r>
              <a:rPr lang="en-GB" sz="2000"/>
              <a:t>State of Marketing Trends 2023</a:t>
            </a:r>
          </a:p>
        </p:txBody>
      </p:sp>
    </p:spTree>
    <p:extLst>
      <p:ext uri="{BB962C8B-B14F-4D97-AF65-F5344CB8AC3E}">
        <p14:creationId xmlns:p14="http://schemas.microsoft.com/office/powerpoint/2010/main" val="466642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17000"/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/>
              <a:t>Marketing tranzacţional – Marketing relațional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2250896"/>
            <a:ext cx="7643192" cy="4922520"/>
          </a:xfrm>
        </p:spPr>
        <p:txBody>
          <a:bodyPr/>
          <a:lstStyle/>
          <a:p>
            <a:pPr marL="0" indent="0">
              <a:buNone/>
            </a:pPr>
            <a:r>
              <a:rPr lang="ro-RO"/>
              <a:t>Marketing tranzacțional</a:t>
            </a:r>
          </a:p>
          <a:p>
            <a:pPr marL="0" indent="0">
              <a:buNone/>
            </a:pPr>
            <a:endParaRPr lang="ro-RO"/>
          </a:p>
          <a:p>
            <a:r>
              <a:rPr lang="ro-RO"/>
              <a:t>stimularea tranzacţiei prin:</a:t>
            </a:r>
          </a:p>
          <a:p>
            <a:pPr lvl="1"/>
            <a:r>
              <a:rPr lang="vi-VN"/>
              <a:t>îmbunătăţirea</a:t>
            </a:r>
            <a:r>
              <a:rPr lang="ro-RO"/>
              <a:t> </a:t>
            </a:r>
            <a:r>
              <a:rPr lang="ro-RO" b="1"/>
              <a:t>experienţei</a:t>
            </a:r>
            <a:r>
              <a:rPr lang="ro-RO"/>
              <a:t> clientului,</a:t>
            </a:r>
          </a:p>
          <a:p>
            <a:pPr lvl="1"/>
            <a:r>
              <a:rPr lang="ro-RO"/>
              <a:t>creşterea </a:t>
            </a:r>
            <a:r>
              <a:rPr lang="ro-RO" b="1"/>
              <a:t>randamentului personalului de contact</a:t>
            </a:r>
            <a:r>
              <a:rPr lang="ro-RO"/>
              <a:t>.</a:t>
            </a:r>
          </a:p>
          <a:p>
            <a:pPr lvl="1"/>
            <a:endParaRPr lang="ro-RO"/>
          </a:p>
          <a:p>
            <a:pPr>
              <a:buNone/>
            </a:pPr>
            <a:r>
              <a:rPr lang="ro-RO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Clientul doar cumpără!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332656"/>
            <a:ext cx="6965245" cy="2808312"/>
          </a:xfrm>
        </p:spPr>
        <p:txBody>
          <a:bodyPr>
            <a:normAutofit/>
          </a:bodyPr>
          <a:lstStyle/>
          <a:p>
            <a:r>
              <a:rPr lang="ro-RO" b="1"/>
              <a:t>Incursiune în lumea Marketingului direct</a:t>
            </a:r>
            <a:br>
              <a:rPr lang="ro-RO" b="1"/>
            </a:b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2647099"/>
            <a:ext cx="6196405" cy="330218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GB" err="1"/>
              <a:t>Introducere</a:t>
            </a:r>
            <a:r>
              <a:rPr lang="en-GB"/>
              <a:t> MD</a:t>
            </a:r>
            <a:endParaRPr lang="ro-RO"/>
          </a:p>
          <a:p>
            <a:pPr>
              <a:buFont typeface="Wingdings" pitchFamily="2" charset="2"/>
              <a:buChar char="v"/>
            </a:pPr>
            <a:r>
              <a:rPr lang="ro-RO"/>
              <a:t>Campanii de MD</a:t>
            </a:r>
            <a:endParaRPr lang="en-GB"/>
          </a:p>
          <a:p>
            <a:pPr>
              <a:buFont typeface="Wingdings" pitchFamily="2" charset="2"/>
              <a:buChar char="v"/>
            </a:pPr>
            <a:r>
              <a:rPr lang="ro-RO"/>
              <a:t>BD</a:t>
            </a:r>
          </a:p>
          <a:p>
            <a:pPr>
              <a:buFont typeface="Wingdings" pitchFamily="2" charset="2"/>
              <a:buChar char="v"/>
            </a:pPr>
            <a:r>
              <a:rPr lang="ro-RO"/>
              <a:t>MD B2B</a:t>
            </a:r>
          </a:p>
          <a:p>
            <a:pPr>
              <a:buFont typeface="Wingdings" pitchFamily="2" charset="2"/>
              <a:buChar char="v"/>
            </a:pPr>
            <a:r>
              <a:rPr lang="ro-RO"/>
              <a:t>MA și CRM</a:t>
            </a:r>
          </a:p>
          <a:p>
            <a:pPr>
              <a:buFont typeface="Wingdings" pitchFamily="2" charset="2"/>
              <a:buChar char="v"/>
            </a:pPr>
            <a:r>
              <a:rPr lang="ro-RO"/>
              <a:t>Satisfacție și loialitate</a:t>
            </a:r>
          </a:p>
          <a:p>
            <a:pPr>
              <a:buFont typeface="Wingdings" pitchFamily="2" charset="2"/>
              <a:buChar char="v"/>
            </a:pPr>
            <a:r>
              <a:rPr lang="ro-RO"/>
              <a:t>CF – personalizare, muncă în echipe mari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878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/>
          <a:lstStyle/>
          <a:p>
            <a:r>
              <a:rPr lang="ro-RO"/>
              <a:t>Marketing relaţional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b="1"/>
              <a:t>relaţiil</a:t>
            </a:r>
            <a:r>
              <a:rPr lang="en-GB" b="1"/>
              <a:t>e</a:t>
            </a:r>
            <a:r>
              <a:rPr lang="ro-RO"/>
              <a:t> cu clienţii şi alţi parteneri</a:t>
            </a:r>
            <a:r>
              <a:rPr lang="en-GB"/>
              <a:t> </a:t>
            </a:r>
            <a:r>
              <a:rPr lang="en-GB">
                <a:latin typeface="Times New Roman"/>
                <a:cs typeface="Times New Roman"/>
              </a:rPr>
              <a:t>→</a:t>
            </a:r>
            <a:r>
              <a:rPr lang="ro-RO"/>
              <a:t> profit reciproc;</a:t>
            </a:r>
          </a:p>
          <a:p>
            <a:r>
              <a:rPr lang="ro-RO"/>
              <a:t>reţinerea clienţilor (</a:t>
            </a:r>
            <a:r>
              <a:rPr lang="ro-RO" b="1"/>
              <a:t>customer retention</a:t>
            </a:r>
            <a:r>
              <a:rPr lang="ro-RO"/>
              <a:t>)</a:t>
            </a:r>
            <a:r>
              <a:rPr lang="en-GB"/>
              <a:t> - </a:t>
            </a:r>
            <a:r>
              <a:rPr lang="ro-RO"/>
              <a:t>locking in the customer;</a:t>
            </a:r>
          </a:p>
          <a:p>
            <a:r>
              <a:rPr lang="ro-RO" b="1"/>
              <a:t>database</a:t>
            </a:r>
            <a:r>
              <a:rPr lang="ro-RO"/>
              <a:t> marketing;</a:t>
            </a:r>
          </a:p>
          <a:p>
            <a:r>
              <a:rPr lang="ro-RO"/>
              <a:t>dezvoltarea </a:t>
            </a:r>
            <a:r>
              <a:rPr lang="ro-RO" b="1"/>
              <a:t>loialităţii</a:t>
            </a:r>
            <a:r>
              <a:rPr lang="ro-RO"/>
              <a:t> clienţilor.</a:t>
            </a:r>
          </a:p>
          <a:p>
            <a:endParaRPr lang="ro-RO"/>
          </a:p>
          <a:p>
            <a:pPr>
              <a:buNone/>
            </a:pPr>
            <a:r>
              <a:rPr lang="ro-RO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Clientul devine parte din companie!</a:t>
            </a:r>
            <a:endParaRPr lang="en-GB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72516" y="764704"/>
            <a:ext cx="5040560" cy="659352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ro-RO" sz="3200"/>
              <a:t>Tranzacţional   </a:t>
            </a:r>
            <a:r>
              <a:rPr lang="en-GB" sz="4800">
                <a:latin typeface="Times New Roman"/>
                <a:cs typeface="Times New Roman"/>
              </a:rPr>
              <a:t>↔</a:t>
            </a:r>
            <a:endParaRPr lang="en-GB" sz="48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3991272" y="764704"/>
            <a:ext cx="4041775" cy="654843"/>
          </a:xfrm>
        </p:spPr>
        <p:txBody>
          <a:bodyPr>
            <a:normAutofit/>
          </a:bodyPr>
          <a:lstStyle/>
          <a:p>
            <a:r>
              <a:rPr lang="ro-RO" sz="3200"/>
              <a:t>Relaţional</a:t>
            </a:r>
            <a:endParaRPr lang="en-GB" sz="320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457200" y="1556792"/>
            <a:ext cx="4040188" cy="4803528"/>
          </a:xfrm>
        </p:spPr>
        <p:txBody>
          <a:bodyPr/>
          <a:lstStyle/>
          <a:p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4645025" y="1556792"/>
            <a:ext cx="4041775" cy="4803528"/>
          </a:xfrm>
        </p:spPr>
        <p:txBody>
          <a:bodyPr/>
          <a:lstStyle/>
          <a:p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1763688" y="2852936"/>
            <a:ext cx="1368152" cy="100811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>
                <a:solidFill>
                  <a:schemeClr val="tx1"/>
                </a:solidFill>
              </a:rPr>
              <a:t>Client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11560" y="3861048"/>
            <a:ext cx="3744416" cy="10801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800">
                <a:solidFill>
                  <a:schemeClr val="tx1"/>
                </a:solidFill>
              </a:rPr>
              <a:t>Companie</a:t>
            </a:r>
            <a:endParaRPr lang="en-GB" sz="280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860032" y="3789040"/>
            <a:ext cx="3744416" cy="12961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sz="2800">
              <a:solidFill>
                <a:schemeClr val="tx1"/>
              </a:solidFill>
            </a:endParaRPr>
          </a:p>
          <a:p>
            <a:pPr algn="ctr"/>
            <a:r>
              <a:rPr lang="ro-RO" sz="2800">
                <a:solidFill>
                  <a:schemeClr val="tx1"/>
                </a:solidFill>
              </a:rPr>
              <a:t>Companie</a:t>
            </a:r>
            <a:endParaRPr lang="en-GB" sz="280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012160" y="2852936"/>
            <a:ext cx="1656184" cy="1656184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>
                <a:solidFill>
                  <a:schemeClr val="tx1"/>
                </a:solidFill>
              </a:rPr>
              <a:t>Client</a:t>
            </a:r>
            <a:endParaRPr lang="en-GB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7" grpId="0" animBg="1"/>
      <p:bldP spid="8" grpId="0" animBg="1"/>
      <p:bldP spid="12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pPr algn="ctr"/>
            <a:r>
              <a:rPr lang="ro-RO"/>
              <a:t>Comparaţie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4402832" cy="659352"/>
          </a:xfrm>
        </p:spPr>
        <p:txBody>
          <a:bodyPr/>
          <a:lstStyle/>
          <a:p>
            <a:pPr algn="r"/>
            <a:r>
              <a:rPr lang="ro-RO"/>
              <a:t>Tranzacţional </a:t>
            </a:r>
            <a:r>
              <a:rPr lang="en-GB"/>
              <a:t>  </a:t>
            </a:r>
            <a:r>
              <a:rPr lang="en-GB">
                <a:latin typeface="Times New Roman"/>
                <a:cs typeface="Times New Roman"/>
              </a:rPr>
              <a:t>↔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4788024" y="1406005"/>
            <a:ext cx="4041775" cy="654843"/>
          </a:xfrm>
        </p:spPr>
        <p:txBody>
          <a:bodyPr/>
          <a:lstStyle/>
          <a:p>
            <a:pPr algn="l"/>
            <a:r>
              <a:rPr lang="ro-RO"/>
              <a:t>Relaţional</a:t>
            </a:r>
            <a:endParaRPr lang="en-GB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537844930"/>
              </p:ext>
            </p:extLst>
          </p:nvPr>
        </p:nvGraphicFramePr>
        <p:xfrm>
          <a:off x="457200" y="2060848"/>
          <a:ext cx="4040188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0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o-RO"/>
                        <a:t>Orientare pe termen scurt a vânzării ca punct final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/>
                        <a:t>Orientare de tip “eu”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/>
                        <a:t>Focalizarea pe obţinerea unui anumit nivel al vânzărilor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/>
                        <a:t>Accent</a:t>
                      </a:r>
                      <a:r>
                        <a:rPr lang="ro-RO" baseline="0"/>
                        <a:t> pe persuasiunea pentru a cumpăra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/>
                        <a:t>Nevoia de a câştiga, încercarea de manipulare a clientului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/>
                        <a:t>Stress</a:t>
                      </a:r>
                      <a:r>
                        <a:rPr lang="ro-RO" baseline="0"/>
                        <a:t> şi conflicte în obţinerea unei tranzacţii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/>
                        <a:t>Clienţi anonimi, câştigaţi prin competiţie într-un mediu atent planificat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2554594432"/>
              </p:ext>
            </p:extLst>
          </p:nvPr>
        </p:nvGraphicFramePr>
        <p:xfrm>
          <a:off x="4645025" y="2060848"/>
          <a:ext cx="4041775" cy="4176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1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6351">
                <a:tc>
                  <a:txBody>
                    <a:bodyPr/>
                    <a:lstStyle/>
                    <a:p>
                      <a:r>
                        <a:rPr lang="ro-RO"/>
                        <a:t>Orientarea pe termen lung,</a:t>
                      </a:r>
                      <a:r>
                        <a:rPr lang="ro-RO" baseline="0"/>
                        <a:t> asupra vânzării ca punct de început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058">
                <a:tc>
                  <a:txBody>
                    <a:bodyPr/>
                    <a:lstStyle/>
                    <a:p>
                      <a:r>
                        <a:rPr lang="ro-RO"/>
                        <a:t>Orientarea</a:t>
                      </a:r>
                      <a:r>
                        <a:rPr lang="ro-RO" baseline="0"/>
                        <a:t> de tip “noi”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6351">
                <a:tc>
                  <a:txBody>
                    <a:bodyPr/>
                    <a:lstStyle/>
                    <a:p>
                      <a:r>
                        <a:rPr lang="ro-RO"/>
                        <a:t>Focalizarea pe repetarea vânzărilor</a:t>
                      </a:r>
                    </a:p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6351">
                <a:tc>
                  <a:txBody>
                    <a:bodyPr/>
                    <a:lstStyle/>
                    <a:p>
                      <a:r>
                        <a:rPr lang="ro-RO"/>
                        <a:t>Accent pe</a:t>
                      </a:r>
                      <a:r>
                        <a:rPr lang="ro-RO" baseline="0"/>
                        <a:t> crearea unei legături pozitive cu clientul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6351">
                <a:tc>
                  <a:txBody>
                    <a:bodyPr/>
                    <a:lstStyle/>
                    <a:p>
                      <a:r>
                        <a:rPr lang="ro-RO"/>
                        <a:t>Furnizarea de servicii suplimentare, încredere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6351">
                <a:tc>
                  <a:txBody>
                    <a:bodyPr/>
                    <a:lstStyle/>
                    <a:p>
                      <a:r>
                        <a:rPr lang="ro-RO"/>
                        <a:t>Parteneriat, colaborare, construirea unor relaţii pe termen lung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0304">
                <a:tc>
                  <a:txBody>
                    <a:bodyPr/>
                    <a:lstStyle/>
                    <a:p>
                      <a:r>
                        <a:rPr lang="ro-RO"/>
                        <a:t>Clienţi cunoscuţi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1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o-RO"/>
              <a:t>Nivelele marketingului relaţional: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o-RO" b="1"/>
          </a:p>
          <a:p>
            <a:endParaRPr lang="ro-RO" b="1"/>
          </a:p>
          <a:p>
            <a:endParaRPr lang="ro-RO" b="1"/>
          </a:p>
          <a:p>
            <a:endParaRPr lang="ro-RO" b="1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126587417"/>
              </p:ext>
            </p:extLst>
          </p:nvPr>
        </p:nvGraphicFramePr>
        <p:xfrm>
          <a:off x="1187624" y="184482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688" y="684703"/>
            <a:ext cx="8229600" cy="1143000"/>
          </a:xfrm>
        </p:spPr>
        <p:txBody>
          <a:bodyPr/>
          <a:lstStyle/>
          <a:p>
            <a:r>
              <a:rPr lang="ro-RO"/>
              <a:t>Caracteristici M.D.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11560" y="1988840"/>
            <a:ext cx="3885828" cy="4371480"/>
          </a:xfrm>
        </p:spPr>
        <p:txBody>
          <a:bodyPr>
            <a:normAutofit/>
          </a:bodyPr>
          <a:lstStyle/>
          <a:p>
            <a:r>
              <a:rPr lang="ro-RO" sz="3600"/>
              <a:t>Acţiunea;</a:t>
            </a:r>
          </a:p>
          <a:p>
            <a:r>
              <a:rPr lang="ro-RO" sz="3600">
                <a:solidFill>
                  <a:srgbClr val="FF0000"/>
                </a:solidFill>
                <a:highlight>
                  <a:srgbClr val="FFFF00"/>
                </a:highlight>
              </a:rPr>
              <a:t>Măsurabilitatea</a:t>
            </a:r>
            <a:r>
              <a:rPr lang="ro-RO" sz="3600"/>
              <a:t>;</a:t>
            </a:r>
          </a:p>
          <a:p>
            <a:r>
              <a:rPr lang="ro-RO" sz="3600"/>
              <a:t>Flexibilitatea;</a:t>
            </a:r>
          </a:p>
          <a:p>
            <a:r>
              <a:rPr lang="ro-RO" sz="3600"/>
              <a:t>Versatilitatea;</a:t>
            </a:r>
          </a:p>
          <a:p>
            <a:r>
              <a:rPr lang="ro-RO" sz="3600">
                <a:solidFill>
                  <a:srgbClr val="FF0000"/>
                </a:solidFill>
                <a:highlight>
                  <a:srgbClr val="FFFF00"/>
                </a:highlight>
              </a:rPr>
              <a:t>Selectivitatea</a:t>
            </a:r>
            <a:r>
              <a:rPr lang="ro-RO" sz="3600"/>
              <a:t>;</a:t>
            </a:r>
          </a:p>
          <a:p>
            <a:r>
              <a:rPr lang="en-GB" sz="3600" err="1">
                <a:solidFill>
                  <a:srgbClr val="FF0000"/>
                </a:solidFill>
                <a:highlight>
                  <a:srgbClr val="FFFF00"/>
                </a:highlight>
              </a:rPr>
              <a:t>Personalizare</a:t>
            </a:r>
            <a:r>
              <a:rPr lang="ro-RO" sz="3600">
                <a:solidFill>
                  <a:srgbClr val="FF0000"/>
                </a:solidFill>
                <a:highlight>
                  <a:srgbClr val="FFFF00"/>
                </a:highlight>
              </a:rPr>
              <a:t>a</a:t>
            </a:r>
            <a:r>
              <a:rPr lang="ro-RO" sz="3600"/>
              <a:t>;</a:t>
            </a:r>
          </a:p>
          <a:p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4645025" y="1988840"/>
            <a:ext cx="4041775" cy="4371480"/>
          </a:xfrm>
        </p:spPr>
        <p:txBody>
          <a:bodyPr>
            <a:normAutofit/>
          </a:bodyPr>
          <a:lstStyle/>
          <a:p>
            <a:r>
              <a:rPr lang="ro-RO" sz="3600"/>
              <a:t>Confidenţialitatea</a:t>
            </a:r>
          </a:p>
          <a:p>
            <a:r>
              <a:rPr lang="ro-RO" sz="3600"/>
              <a:t>Puterea persuasivă;</a:t>
            </a:r>
          </a:p>
          <a:p>
            <a:r>
              <a:rPr lang="ro-RO" sz="3600"/>
              <a:t>Economicitatea;</a:t>
            </a:r>
          </a:p>
          <a:p>
            <a:r>
              <a:rPr lang="ro-RO" sz="3600"/>
              <a:t>Testarea;</a:t>
            </a:r>
          </a:p>
          <a:p>
            <a:r>
              <a:rPr lang="ro-RO" sz="3600"/>
              <a:t>Eficienţa.</a:t>
            </a:r>
          </a:p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  <p:bldP spid="6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F6883-7BCA-446F-DCB6-F5047D6C6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521" y="726034"/>
            <a:ext cx="6965245" cy="523185"/>
          </a:xfrm>
        </p:spPr>
        <p:txBody>
          <a:bodyPr>
            <a:normAutofit fontScale="90000"/>
          </a:bodyPr>
          <a:lstStyle/>
          <a:p>
            <a:r>
              <a:rPr lang="ro-RO" sz="3200"/>
              <a:t>Avantaje și provocări</a:t>
            </a:r>
            <a:endParaRPr lang="en-GB" sz="32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B6F919-B3CC-AF11-8D2C-F61EE81A0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3623" y="1392001"/>
            <a:ext cx="2939521" cy="377616"/>
          </a:xfrm>
        </p:spPr>
        <p:txBody>
          <a:bodyPr>
            <a:normAutofit lnSpcReduction="10000"/>
          </a:bodyPr>
          <a:lstStyle/>
          <a:p>
            <a:r>
              <a:rPr lang="ro-RO"/>
              <a:t>Avantaje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757AA2-9359-E526-40CB-B1B0C39517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348968" y="2488931"/>
            <a:ext cx="2944368" cy="380367"/>
          </a:xfrm>
        </p:spPr>
        <p:txBody>
          <a:bodyPr>
            <a:normAutofit lnSpcReduction="10000"/>
          </a:bodyPr>
          <a:lstStyle/>
          <a:p>
            <a:r>
              <a:rPr lang="ro-RO"/>
              <a:t>Provocări</a:t>
            </a:r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6B2036-60BC-B207-5416-E4BCB8E85CE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98448" y="1988840"/>
            <a:ext cx="3227832" cy="3735304"/>
          </a:xfrm>
        </p:spPr>
        <p:txBody>
          <a:bodyPr>
            <a:normAutofit/>
          </a:bodyPr>
          <a:lstStyle/>
          <a:p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ro-RO" sz="200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GB" sz="2000" b="0" i="0" u="none" strike="noStrike" baseline="0" err="1">
                <a:latin typeface="Arial" panose="020B0604020202020204" pitchFamily="34" charset="0"/>
                <a:cs typeface="Arial" panose="020B0604020202020204" pitchFamily="34" charset="0"/>
              </a:rPr>
              <a:t>ermission</a:t>
            </a:r>
            <a:r>
              <a:rPr lang="en-GB" sz="2000" b="0" i="0" u="none" strike="noStrike" baseline="0">
                <a:latin typeface="Arial" panose="020B0604020202020204" pitchFamily="34" charset="0"/>
                <a:cs typeface="Arial" panose="020B0604020202020204" pitchFamily="34" charset="0"/>
              </a:rPr>
              <a:t>-based direct marketing 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” - ↑ROI</a:t>
            </a:r>
          </a:p>
          <a:p>
            <a:r>
              <a:rPr lang="ro-RO" sz="200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ehnologia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permite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“mass customisation”</a:t>
            </a:r>
          </a:p>
          <a:p>
            <a:r>
              <a:rPr lang="ro-RO" sz="200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ermite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crearea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o-RO" sz="2000">
                <a:latin typeface="Arial" panose="020B0604020202020204" pitchFamily="34" charset="0"/>
                <a:cs typeface="Arial" panose="020B0604020202020204" pitchFamily="34" charset="0"/>
              </a:rPr>
              <a:t>și îmbunătățirea relațiilor cu clienții</a:t>
            </a:r>
          </a:p>
          <a:p>
            <a:r>
              <a:rPr lang="ro-RO" sz="2000">
                <a:latin typeface="Arial" panose="020B0604020202020204" pitchFamily="34" charset="0"/>
                <a:cs typeface="Arial" panose="020B0604020202020204" pitchFamily="34" charset="0"/>
              </a:rPr>
              <a:t>creșterea valorii de viață a clienților</a:t>
            </a:r>
          </a:p>
          <a:p>
            <a:r>
              <a:rPr lang="ro-RO" sz="2000">
                <a:latin typeface="Arial" panose="020B0604020202020204" pitchFamily="34" charset="0"/>
                <a:cs typeface="Arial" panose="020B0604020202020204" pitchFamily="34" charset="0"/>
              </a:rPr>
              <a:t>rezultate măsurabile (baze de date)</a:t>
            </a:r>
          </a:p>
          <a:p>
            <a:pPr marL="0" indent="0">
              <a:buNone/>
            </a:pPr>
            <a:endParaRPr lang="en-GB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C6674B-E8EA-813D-2BB5-8BBD43671DF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932040" y="3048788"/>
            <a:ext cx="3397427" cy="3663741"/>
          </a:xfrm>
        </p:spPr>
        <p:txBody>
          <a:bodyPr>
            <a:normAutofit/>
          </a:bodyPr>
          <a:lstStyle/>
          <a:p>
            <a:r>
              <a:rPr lang="ro-RO" sz="2000">
                <a:latin typeface="Arial" panose="020B0604020202020204" pitchFamily="34" charset="0"/>
                <a:cs typeface="Arial" panose="020B0604020202020204" pitchFamily="34" charset="0"/>
              </a:rPr>
              <a:t>concurență mare de mesaje → clienți obosiți</a:t>
            </a:r>
          </a:p>
          <a:p>
            <a:r>
              <a:rPr lang="ro-RO" sz="2000">
                <a:latin typeface="Arial" panose="020B0604020202020204" pitchFamily="34" charset="0"/>
                <a:cs typeface="Arial" panose="020B0604020202020204" pitchFamily="34" charset="0"/>
              </a:rPr>
              <a:t>efort consistent pentru a menține BD</a:t>
            </a:r>
          </a:p>
          <a:p>
            <a:r>
              <a:rPr lang="ro-RO" sz="2000">
                <a:latin typeface="Arial" panose="020B0604020202020204" pitchFamily="34" charset="0"/>
                <a:cs typeface="Arial" panose="020B0604020202020204" pitchFamily="34" charset="0"/>
              </a:rPr>
              <a:t>mesajele - conținut relevant, util pentru clienți</a:t>
            </a:r>
            <a:endParaRPr lang="en-GB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633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  <p:bldP spid="5" grpId="0" uiExpand="1" build="p"/>
      <p:bldP spid="6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/>
              <a:t>Campanii de marketing direct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EB3AB8-9C5C-E838-D2C7-141AAC36A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Etape</a:t>
            </a:r>
            <a:endParaRPr lang="en-GB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3F41D0D-697A-25D3-22A6-685E9BAAB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2708920"/>
            <a:ext cx="4392488" cy="3877815"/>
          </a:xfrm>
        </p:spPr>
        <p:txBody>
          <a:bodyPr/>
          <a:lstStyle/>
          <a:p>
            <a:pPr marL="457200" indent="-457200">
              <a:buFont typeface="+mj-lt"/>
              <a:buAutoNum type="alphaUcPeriod"/>
            </a:pPr>
            <a:r>
              <a:rPr lang="ro-RO"/>
              <a:t>Ținte</a:t>
            </a:r>
          </a:p>
          <a:p>
            <a:pPr marL="457200" indent="-457200">
              <a:buFont typeface="+mj-lt"/>
              <a:buAutoNum type="alphaUcPeriod"/>
            </a:pPr>
            <a:r>
              <a:rPr lang="ro-RO"/>
              <a:t>Obiective</a:t>
            </a:r>
          </a:p>
          <a:p>
            <a:pPr marL="457200" indent="-457200">
              <a:buFont typeface="+mj-lt"/>
              <a:buAutoNum type="alphaUcPeriod"/>
            </a:pPr>
            <a:r>
              <a:rPr lang="ro-RO"/>
              <a:t>Media</a:t>
            </a:r>
          </a:p>
          <a:p>
            <a:pPr marL="457200" indent="-457200">
              <a:buFont typeface="+mj-lt"/>
              <a:buAutoNum type="alphaUcPeriod"/>
            </a:pPr>
            <a:r>
              <a:rPr lang="ro-RO"/>
              <a:t>Mesaje</a:t>
            </a:r>
          </a:p>
          <a:p>
            <a:pPr marL="457200" indent="-457200">
              <a:buFont typeface="+mj-lt"/>
              <a:buAutoNum type="alphaUcPeriod"/>
            </a:pPr>
            <a:r>
              <a:rPr lang="ro-RO"/>
              <a:t>Testarea mesajelor </a:t>
            </a:r>
            <a:endParaRPr lang="en-GB"/>
          </a:p>
          <a:p>
            <a:pPr marL="457200" indent="-457200">
              <a:buFont typeface="+mj-lt"/>
              <a:buAutoNum type="alphaUcPeriod"/>
            </a:pPr>
            <a:r>
              <a:rPr lang="ro-RO"/>
              <a:t>Măsurarea performanțelor</a:t>
            </a:r>
          </a:p>
        </p:txBody>
      </p:sp>
    </p:spTree>
    <p:extLst>
      <p:ext uri="{BB962C8B-B14F-4D97-AF65-F5344CB8AC3E}">
        <p14:creationId xmlns:p14="http://schemas.microsoft.com/office/powerpoint/2010/main" val="1225586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26E8B4-20D9-C7B5-5D0C-35AA71ADB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489" y="282052"/>
            <a:ext cx="7756263" cy="1054250"/>
          </a:xfrm>
        </p:spPr>
        <p:txBody>
          <a:bodyPr/>
          <a:lstStyle/>
          <a:p>
            <a:r>
              <a:rPr lang="ro-RO" sz="2800" b="0" i="0" u="none" strike="noStrike" baseline="0">
                <a:latin typeface="LiberationSerif"/>
              </a:rPr>
              <a:t>Călătoria unui client este ciclică</a:t>
            </a:r>
            <a:endParaRPr lang="en-GB" sz="28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668AFCD-AC31-E8A3-6A78-A24BA713C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279" y="1345461"/>
            <a:ext cx="7751003" cy="4674926"/>
          </a:xfrm>
        </p:spPr>
        <p:txBody>
          <a:bodyPr/>
          <a:lstStyle/>
          <a:p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FAB928-33D5-5BB6-3FF5-04E3E46F0473}"/>
              </a:ext>
            </a:extLst>
          </p:cNvPr>
          <p:cNvSpPr txBox="1"/>
          <p:nvPr/>
        </p:nvSpPr>
        <p:spPr>
          <a:xfrm>
            <a:off x="971600" y="6211669"/>
            <a:ext cx="74731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1800" b="0" i="0" u="none" strike="noStrike" baseline="0">
                <a:latin typeface="LiberationSerif"/>
              </a:rPr>
              <a:t>Călătoria unui client este ciclică, </a:t>
            </a:r>
            <a:r>
              <a:rPr lang="en-GB" sz="1800" i="0" u="none" strike="noStrike" baseline="0">
                <a:latin typeface="DejaVuSans"/>
              </a:rPr>
              <a:t>https://biz.libretexts.org/@go/page/24862</a:t>
            </a:r>
            <a:r>
              <a:rPr lang="en-GB" sz="1800" i="0" u="none" strike="noStrike" baseline="0">
                <a:latin typeface="LiberationSerif"/>
              </a:rPr>
              <a:t> </a:t>
            </a:r>
            <a:r>
              <a:rPr lang="en-GB" sz="1800" b="0" i="1" u="none" strike="noStrike" baseline="0">
                <a:latin typeface="LiberationSerif-Italic"/>
              </a:rPr>
              <a:t>Adapt</a:t>
            </a:r>
            <a:r>
              <a:rPr lang="ro-RO" sz="1800" b="0" i="1" u="none" strike="noStrike" baseline="0">
                <a:latin typeface="LiberationSerif-Italic"/>
              </a:rPr>
              <a:t>are</a:t>
            </a:r>
            <a:r>
              <a:rPr lang="en-GB" sz="1800" b="0" i="1" u="none" strike="noStrike" baseline="0">
                <a:latin typeface="LiberationSerif-Italic"/>
              </a:rPr>
              <a:t> </a:t>
            </a:r>
            <a:r>
              <a:rPr lang="ro-RO" sz="1800" b="0" i="1" u="none" strike="noStrike" baseline="0">
                <a:latin typeface="LiberationSerif-Italic"/>
              </a:rPr>
              <a:t>după</a:t>
            </a:r>
            <a:r>
              <a:rPr lang="en-GB" sz="1800" b="0" i="1" u="none" strike="noStrike" baseline="0">
                <a:latin typeface="LiberationSerif-Italic"/>
              </a:rPr>
              <a:t> Brilliant Noise, 2012.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7739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A. </a:t>
            </a:r>
            <a:r>
              <a:rPr lang="ro-RO"/>
              <a:t>Ținte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/>
          </a:p>
          <a:p>
            <a:endParaRPr lang="ro-RO"/>
          </a:p>
          <a:p>
            <a:r>
              <a:rPr lang="ro-RO"/>
              <a:t>Suspecții</a:t>
            </a:r>
          </a:p>
          <a:p>
            <a:r>
              <a:rPr lang="ro-RO"/>
              <a:t>Prospecții</a:t>
            </a:r>
          </a:p>
          <a:p>
            <a:r>
              <a:rPr lang="ro-RO"/>
              <a:t>Clienții</a:t>
            </a:r>
            <a:endParaRPr lang="en-GB"/>
          </a:p>
        </p:txBody>
      </p:sp>
      <p:sp>
        <p:nvSpPr>
          <p:cNvPr id="4" name="AutoShape 2" descr="Imagini pentru prospect"/>
          <p:cNvSpPr>
            <a:spLocks noChangeAspect="1" noChangeArrowheads="1"/>
          </p:cNvSpPr>
          <p:nvPr/>
        </p:nvSpPr>
        <p:spPr bwMode="auto">
          <a:xfrm>
            <a:off x="155575" y="-1004888"/>
            <a:ext cx="3228975" cy="210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1214" y="1484784"/>
            <a:ext cx="6196405" cy="439248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o-RO"/>
              <a:t>Ce este Marketingul direct? - indicii</a:t>
            </a:r>
          </a:p>
          <a:p>
            <a:endParaRPr lang="ro-RO"/>
          </a:p>
          <a:p>
            <a:endParaRPr lang="ro-RO"/>
          </a:p>
          <a:p>
            <a:endParaRPr lang="ro-RO"/>
          </a:p>
          <a:p>
            <a:endParaRPr lang="ro-RO"/>
          </a:p>
          <a:p>
            <a:endParaRPr lang="ro-RO"/>
          </a:p>
          <a:p>
            <a:endParaRPr lang="ro-RO"/>
          </a:p>
          <a:p>
            <a:endParaRPr lang="ro-RO"/>
          </a:p>
          <a:p>
            <a:r>
              <a:rPr lang="ro-RO"/>
              <a:t>Scop:</a:t>
            </a:r>
          </a:p>
          <a:p>
            <a:pPr lvl="1"/>
            <a:r>
              <a:rPr lang="ro-RO"/>
              <a:t>răspunsuri măsurabile,</a:t>
            </a:r>
          </a:p>
          <a:p>
            <a:pPr lvl="1"/>
            <a:r>
              <a:rPr lang="ro-RO"/>
              <a:t>fi</a:t>
            </a:r>
            <a:r>
              <a:rPr lang="en-GB"/>
              <a:t>d</a:t>
            </a:r>
            <a:r>
              <a:rPr lang="ro-RO"/>
              <a:t>elizarea clienţilor.</a:t>
            </a:r>
          </a:p>
          <a:p>
            <a:endParaRPr lang="en-GB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948759751"/>
              </p:ext>
            </p:extLst>
          </p:nvPr>
        </p:nvGraphicFramePr>
        <p:xfrm>
          <a:off x="1291214" y="2132856"/>
          <a:ext cx="734481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Graphic spid="5" grpId="0">
        <p:bldAsOne/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Suspecții 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o-RO">
              <a:ea typeface="Calibri"/>
              <a:cs typeface="Calibri"/>
            </a:endParaRPr>
          </a:p>
          <a:p>
            <a:r>
              <a:rPr lang="ro-RO"/>
              <a:t>Clienți teoretici sau virtuali</a:t>
            </a:r>
            <a:endParaRPr lang="ro-RO">
              <a:ea typeface="Calibri"/>
              <a:cs typeface="Calibri"/>
            </a:endParaRPr>
          </a:p>
          <a:p>
            <a:r>
              <a:rPr lang="ro-RO"/>
              <a:t>Susceptibili de a fi interesați de oferta de MD</a:t>
            </a:r>
            <a:endParaRPr lang="ro-RO">
              <a:ea typeface="Calibri" panose="020F0502020204030204"/>
              <a:cs typeface="Calibri" panose="020F0502020204030204"/>
            </a:endParaRPr>
          </a:p>
          <a:p>
            <a:r>
              <a:rPr lang="ro-RO"/>
              <a:t>Firma nu are un contact stabilit cu suspecții</a:t>
            </a:r>
            <a:endParaRPr lang="ro-RO">
              <a:ea typeface="Calibri" panose="020F0502020204030204"/>
              <a:cs typeface="Calibri" panose="020F0502020204030204"/>
            </a:endParaRPr>
          </a:p>
          <a:p>
            <a:r>
              <a:rPr lang="ro-RO"/>
              <a:t>Piață teoretică</a:t>
            </a:r>
            <a:endParaRPr lang="en-GB">
              <a:ea typeface="Calibri"/>
              <a:cs typeface="Calibri"/>
            </a:endParaRPr>
          </a:p>
        </p:txBody>
      </p:sp>
      <p:sp>
        <p:nvSpPr>
          <p:cNvPr id="4" name="AutoShape 2" descr="Imagini pentru prospect"/>
          <p:cNvSpPr>
            <a:spLocks noChangeAspect="1" noChangeArrowheads="1"/>
          </p:cNvSpPr>
          <p:nvPr/>
        </p:nvSpPr>
        <p:spPr bwMode="auto">
          <a:xfrm>
            <a:off x="155575" y="-1889125"/>
            <a:ext cx="3457575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Prospecții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4525963"/>
          </a:xfrm>
        </p:spPr>
        <p:txBody>
          <a:bodyPr>
            <a:noAutofit/>
          </a:bodyPr>
          <a:lstStyle/>
          <a:p>
            <a:endParaRPr lang="en-GB" sz="2800"/>
          </a:p>
          <a:p>
            <a:r>
              <a:rPr lang="ro-RO" sz="2800"/>
              <a:t>Clienți potențiali</a:t>
            </a:r>
          </a:p>
          <a:p>
            <a:r>
              <a:rPr lang="ro-RO" sz="2800"/>
              <a:t>Și-au manifestat deja interesul față de oferta de MD</a:t>
            </a:r>
          </a:p>
          <a:p>
            <a:r>
              <a:rPr lang="ro-RO" sz="2800"/>
              <a:t>Toate persoanele care au schimbat mesaje cu firma</a:t>
            </a:r>
          </a:p>
        </p:txBody>
      </p:sp>
      <p:sp>
        <p:nvSpPr>
          <p:cNvPr id="4" name="AutoShape 2" descr="Imagini pentru prospect"/>
          <p:cNvSpPr>
            <a:spLocks noChangeAspect="1" noChangeArrowheads="1"/>
          </p:cNvSpPr>
          <p:nvPr/>
        </p:nvSpPr>
        <p:spPr bwMode="auto">
          <a:xfrm>
            <a:off x="155575" y="-1028700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aphicFrame>
        <p:nvGraphicFramePr>
          <p:cNvPr id="5" name="Diagram 4"/>
          <p:cNvGraphicFramePr/>
          <p:nvPr/>
        </p:nvGraphicFramePr>
        <p:xfrm>
          <a:off x="395536" y="3645024"/>
          <a:ext cx="8352928" cy="3212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Graphic spid="5" grpId="0">
        <p:bldAsOne/>
      </p:bldGraphic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77A103C-B918-B386-E396-1DCF96543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GB" sz="3200"/>
              <a:t>E-MD: leads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A4F240A-F668-7C2B-4FB1-E0596B42032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79712" y="2036818"/>
            <a:ext cx="5040560" cy="387705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1900"/>
              <a:t>= o </a:t>
            </a:r>
            <a:r>
              <a:rPr lang="en-GB" sz="1900" err="1"/>
              <a:t>persoan</a:t>
            </a:r>
            <a:r>
              <a:rPr lang="ro-RO" sz="1900"/>
              <a:t>ă care a arătat </a:t>
            </a:r>
            <a:r>
              <a:rPr lang="ro-RO" sz="1900" b="1">
                <a:highlight>
                  <a:srgbClr val="FFFF00"/>
                </a:highlight>
              </a:rPr>
              <a:t>interes</a:t>
            </a:r>
            <a:r>
              <a:rPr lang="ro-RO" sz="1900"/>
              <a:t> pentru produsele companiei</a:t>
            </a:r>
          </a:p>
          <a:p>
            <a:pPr marL="0" indent="0">
              <a:lnSpc>
                <a:spcPct val="90000"/>
              </a:lnSpc>
              <a:buNone/>
            </a:pPr>
            <a:endParaRPr lang="ro-RO" sz="1900"/>
          </a:p>
          <a:p>
            <a:pPr>
              <a:lnSpc>
                <a:spcPct val="90000"/>
              </a:lnSpc>
            </a:pPr>
            <a:r>
              <a:rPr lang="ro-RO" sz="1900"/>
              <a:t>→ au oferit </a:t>
            </a:r>
            <a:r>
              <a:rPr lang="ro-RO" sz="1900" b="1">
                <a:highlight>
                  <a:srgbClr val="FFFF00"/>
                </a:highlight>
              </a:rPr>
              <a:t>informații de bază </a:t>
            </a:r>
            <a:r>
              <a:rPr lang="ro-RO" sz="1900"/>
              <a:t>(contact, interacțiune cu site-ul, abonare etc.)</a:t>
            </a:r>
          </a:p>
          <a:p>
            <a:pPr marL="0" indent="0">
              <a:lnSpc>
                <a:spcPct val="90000"/>
              </a:lnSpc>
              <a:buNone/>
            </a:pPr>
            <a:endParaRPr lang="ro-RO" sz="1900"/>
          </a:p>
          <a:p>
            <a:pPr>
              <a:lnSpc>
                <a:spcPct val="90000"/>
              </a:lnSpc>
            </a:pPr>
            <a:r>
              <a:rPr lang="ro-RO" sz="1900"/>
              <a:t>→ </a:t>
            </a:r>
            <a:r>
              <a:rPr lang="ro-RO" sz="1900" b="1" err="1">
                <a:highlight>
                  <a:srgbClr val="FFFF00"/>
                </a:highlight>
              </a:rPr>
              <a:t>lead</a:t>
            </a:r>
            <a:r>
              <a:rPr lang="ro-RO" sz="1900" b="1">
                <a:highlight>
                  <a:srgbClr val="FFFF00"/>
                </a:highlight>
              </a:rPr>
              <a:t> </a:t>
            </a:r>
            <a:r>
              <a:rPr lang="ro-RO" sz="1900" b="1" err="1">
                <a:highlight>
                  <a:srgbClr val="FFFF00"/>
                </a:highlight>
              </a:rPr>
              <a:t>generation</a:t>
            </a:r>
            <a:r>
              <a:rPr lang="ro-RO" sz="1900" b="1">
                <a:highlight>
                  <a:srgbClr val="FFFF00"/>
                </a:highlight>
              </a:rPr>
              <a:t>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o-RO" sz="1900"/>
              <a:t>(</a:t>
            </a:r>
            <a:r>
              <a:rPr lang="en-GB" sz="1900"/>
              <a:t>Marketo</a:t>
            </a:r>
            <a:r>
              <a:rPr lang="ro-RO" sz="1900"/>
              <a:t> -</a:t>
            </a:r>
            <a:r>
              <a:rPr lang="en-GB" sz="1900"/>
              <a:t> </a:t>
            </a:r>
            <a:r>
              <a:rPr lang="ro-RO" sz="1900"/>
              <a:t>aprox. </a:t>
            </a:r>
            <a:r>
              <a:rPr lang="en-GB" sz="190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96% </a:t>
            </a:r>
            <a:r>
              <a:rPr lang="ro-RO" sz="1900"/>
              <a:t>vizitatori ai unui site</a:t>
            </a:r>
            <a:r>
              <a:rPr lang="en-GB" sz="1900"/>
              <a:t> </a:t>
            </a:r>
            <a:r>
              <a:rPr lang="ro-RO" sz="1900"/>
              <a:t>nu sunt pregătiți să cumpere la momentul vizitei)</a:t>
            </a:r>
            <a:r>
              <a:rPr lang="en-GB" sz="1900"/>
              <a:t> </a:t>
            </a:r>
          </a:p>
          <a:p>
            <a:pPr>
              <a:lnSpc>
                <a:spcPct val="90000"/>
              </a:lnSpc>
            </a:pPr>
            <a:endParaRPr lang="en-GB" sz="190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0077D7E2-34AF-E473-EB83-80223C8FD9EC}"/>
              </a:ext>
            </a:extLst>
          </p:cNvPr>
          <p:cNvCxnSpPr>
            <a:cxnSpLocks/>
          </p:cNvCxnSpPr>
          <p:nvPr/>
        </p:nvCxnSpPr>
        <p:spPr>
          <a:xfrm rot="5400000">
            <a:off x="6984268" y="2528900"/>
            <a:ext cx="648072" cy="5760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D4AEE915-6234-5DE9-7B9F-57F51AFF4861}"/>
              </a:ext>
            </a:extLst>
          </p:cNvPr>
          <p:cNvCxnSpPr>
            <a:cxnSpLocks/>
          </p:cNvCxnSpPr>
          <p:nvPr/>
        </p:nvCxnSpPr>
        <p:spPr>
          <a:xfrm rot="5400000">
            <a:off x="5184068" y="3465004"/>
            <a:ext cx="648072" cy="5760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2CF6AEE-23A9-1283-455F-549FB8C0EA7A}"/>
              </a:ext>
            </a:extLst>
          </p:cNvPr>
          <p:cNvSpPr txBox="1"/>
          <p:nvPr/>
        </p:nvSpPr>
        <p:spPr>
          <a:xfrm>
            <a:off x="-63400" y="6304002"/>
            <a:ext cx="88838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1000" u="sng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https://biz.libretexts.org/Bookshelves/Marketing/Book%3A_eMarketing__The_Essential_Guide_to_Marketing_in_a_Digital_World_(Stokes)/00%3A_Front_Matter/03%3A_Table_of_Contents</a:t>
            </a:r>
            <a:endParaRPr lang="en-GB" sz="1000"/>
          </a:p>
        </p:txBody>
      </p:sp>
    </p:spTree>
    <p:extLst>
      <p:ext uri="{BB962C8B-B14F-4D97-AF65-F5344CB8AC3E}">
        <p14:creationId xmlns:p14="http://schemas.microsoft.com/office/powerpoint/2010/main" val="377813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uiExpand="1" build="p"/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Clienții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700808"/>
            <a:ext cx="7776864" cy="3877815"/>
          </a:xfrm>
        </p:spPr>
        <p:txBody>
          <a:bodyPr>
            <a:noAutofit/>
          </a:bodyPr>
          <a:lstStyle/>
          <a:p>
            <a:r>
              <a:rPr lang="ro-RO"/>
              <a:t>Persoane care au cumpărat cel puțin o dată</a:t>
            </a:r>
          </a:p>
          <a:p>
            <a:pPr>
              <a:buNone/>
            </a:pPr>
            <a:r>
              <a:rPr lang="ro-RO"/>
              <a:t>Categorii:</a:t>
            </a:r>
          </a:p>
          <a:p>
            <a:r>
              <a:rPr lang="ro-RO" b="1"/>
              <a:t>Prescriptorii</a:t>
            </a:r>
            <a:r>
              <a:rPr lang="ro-RO"/>
              <a:t> – recomandă oferta </a:t>
            </a:r>
          </a:p>
          <a:p>
            <a:r>
              <a:rPr lang="ro-RO" b="1"/>
              <a:t>Clienți buni</a:t>
            </a:r>
            <a:r>
              <a:rPr lang="ro-RO"/>
              <a:t> (mari sau grei) – cumpără regulat și în sume mari</a:t>
            </a:r>
          </a:p>
          <a:p>
            <a:r>
              <a:rPr lang="ro-RO" b="1"/>
              <a:t>Clienți fideli</a:t>
            </a:r>
            <a:r>
              <a:rPr lang="ro-RO"/>
              <a:t> – unei mărci sau produs anume</a:t>
            </a:r>
          </a:p>
          <a:p>
            <a:r>
              <a:rPr lang="ro-RO" b="1"/>
              <a:t>Mici clienți </a:t>
            </a:r>
            <a:r>
              <a:rPr lang="ro-RO"/>
              <a:t>– cumpără regulat, în sume mici</a:t>
            </a:r>
          </a:p>
          <a:p>
            <a:r>
              <a:rPr lang="ro-RO" b="1"/>
              <a:t>Clienți ocazionali </a:t>
            </a:r>
            <a:r>
              <a:rPr lang="ro-RO"/>
              <a:t>– cumpără în funcție de ofertele speciale</a:t>
            </a:r>
          </a:p>
          <a:p>
            <a:r>
              <a:rPr lang="ro-RO" b="1"/>
              <a:t>Noi clienți </a:t>
            </a:r>
            <a:r>
              <a:rPr lang="ro-RO"/>
              <a:t>– cumpără pentru prima dată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785B10C-6820-1FC0-FC68-3E1A8C57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672" y="317457"/>
            <a:ext cx="7756263" cy="626596"/>
          </a:xfrm>
        </p:spPr>
        <p:txBody>
          <a:bodyPr/>
          <a:lstStyle/>
          <a:p>
            <a:r>
              <a:rPr lang="en-GB" sz="3200"/>
              <a:t>Cum?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61D3C02-4C4B-9489-78F0-E32771561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360" y="1052737"/>
            <a:ext cx="8625280" cy="5256583"/>
          </a:xfrm>
        </p:spPr>
        <p:txBody>
          <a:bodyPr/>
          <a:lstStyle/>
          <a:p>
            <a:pPr marL="0" indent="0">
              <a:buNone/>
            </a:pPr>
            <a:r>
              <a:rPr lang="en-GB" sz="3200" err="1"/>
              <a:t>Segmentarea</a:t>
            </a:r>
            <a:r>
              <a:rPr lang="en-GB" sz="3200"/>
              <a:t> BD </a:t>
            </a:r>
            <a:r>
              <a:rPr lang="en-GB" sz="320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endParaRPr lang="ro-RO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o-RO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 “mass customisation” → marketing 1TO1 la scar</a:t>
            </a:r>
            <a:r>
              <a:rPr lang="ro-RO">
                <a:latin typeface="Arial" panose="020B0604020202020204" pitchFamily="34" charset="0"/>
                <a:cs typeface="Arial" panose="020B0604020202020204" pitchFamily="34" charset="0"/>
              </a:rPr>
              <a:t>ă largă (adaptare – ex.: nume, măsurare preferințe 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ro-RO">
                <a:latin typeface="Arial" panose="020B0604020202020204" pitchFamily="34" charset="0"/>
                <a:cs typeface="Arial" panose="020B0604020202020204" pitchFamily="34" charset="0"/>
              </a:rPr>
              <a:t>  mesaj adaptat – </a:t>
            </a:r>
            <a:r>
              <a:rPr lang="ro-RO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SMS</a:t>
            </a:r>
            <a:r>
              <a:rPr lang="ro-RO">
                <a:latin typeface="Arial" panose="020B0604020202020204" pitchFamily="34" charset="0"/>
                <a:cs typeface="Arial" panose="020B0604020202020204" pitchFamily="34" charset="0"/>
              </a:rPr>
              <a:t>!)</a:t>
            </a:r>
          </a:p>
          <a:p>
            <a:r>
              <a:rPr lang="ro-RO"/>
              <a:t>Personalizare 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ro-RO">
                <a:latin typeface="Arial" panose="020B0604020202020204" pitchFamily="34" charset="0"/>
                <a:cs typeface="Arial" panose="020B0604020202020204" pitchFamily="34" charset="0"/>
              </a:rPr>
              <a:t> rezultate mai bune</a:t>
            </a:r>
          </a:p>
          <a:p>
            <a:r>
              <a:rPr lang="ro-RO">
                <a:latin typeface="Arial" panose="020B0604020202020204" pitchFamily="34" charset="0"/>
                <a:cs typeface="Arial" panose="020B0604020202020204" pitchFamily="34" charset="0"/>
              </a:rPr>
              <a:t>Segmentare – pe diferite criterii (demografic 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ro-RO">
                <a:latin typeface="Arial" panose="020B0604020202020204" pitchFamily="34" charset="0"/>
                <a:cs typeface="Arial" panose="020B0604020202020204" pitchFamily="34" charset="0"/>
              </a:rPr>
              <a:t> istoric de cumpărare) – adaptare conținut mesaj / diferite produse</a:t>
            </a:r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BCF598-AA9B-CA67-6086-AD6A8AFAD5BA}"/>
              </a:ext>
            </a:extLst>
          </p:cNvPr>
          <p:cNvSpPr txBox="1"/>
          <p:nvPr/>
        </p:nvSpPr>
        <p:spPr>
          <a:xfrm>
            <a:off x="-63399" y="6309320"/>
            <a:ext cx="54994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1000" u="sng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https://biz.libretexts.org/Bookshelves/Marketing/Book%3A_eMarketing__The_Essential_Guide_to_Marketing_in_a_Digital_World_(Stokes)/00%3A_Front_Matter/03%3A_Table_of_Contents</a:t>
            </a:r>
            <a:endParaRPr lang="en-GB" sz="1000"/>
          </a:p>
        </p:txBody>
      </p:sp>
    </p:spTree>
    <p:extLst>
      <p:ext uri="{BB962C8B-B14F-4D97-AF65-F5344CB8AC3E}">
        <p14:creationId xmlns:p14="http://schemas.microsoft.com/office/powerpoint/2010/main" val="2078887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build="p"/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ACDA65-0EFE-F4EF-166D-28B2EE3EF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001" y="-65456"/>
            <a:ext cx="7756263" cy="1054250"/>
          </a:xfrm>
        </p:spPr>
        <p:txBody>
          <a:bodyPr/>
          <a:lstStyle/>
          <a:p>
            <a:r>
              <a:rPr lang="ro-RO"/>
              <a:t>Buyer persona</a:t>
            </a:r>
            <a:endParaRPr lang="en-GB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8880639-B717-3A75-B798-35B4351A6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/>
              <a:t>ESP + CRM =</a:t>
            </a:r>
            <a:r>
              <a:rPr lang="en-GB"/>
              <a:t>&gt; </a:t>
            </a:r>
            <a:r>
              <a:rPr lang="en-GB" err="1"/>
              <a:t>integrare</a:t>
            </a:r>
            <a:r>
              <a:rPr lang="en-GB"/>
              <a:t> date </a:t>
            </a:r>
            <a:r>
              <a:rPr lang="en-GB" err="1"/>
              <a:t>clien</a:t>
            </a:r>
            <a:r>
              <a:rPr lang="ro-RO"/>
              <a:t>ți (date specifice despre clienți – comportamentale)</a:t>
            </a:r>
          </a:p>
          <a:p>
            <a:pPr marL="0" indent="0">
              <a:buNone/>
            </a:pPr>
            <a:endParaRPr lang="ro-RO"/>
          </a:p>
          <a:p>
            <a:pPr marL="0" indent="0">
              <a:buNone/>
            </a:pPr>
            <a:r>
              <a:rPr lang="ro-RO"/>
              <a:t>=</a:t>
            </a:r>
            <a:r>
              <a:rPr lang="en-GB"/>
              <a:t> &gt; </a:t>
            </a:r>
            <a:r>
              <a:rPr lang="en-GB" err="1"/>
              <a:t>segmentare</a:t>
            </a:r>
            <a:r>
              <a:rPr lang="en-GB"/>
              <a:t> </a:t>
            </a:r>
            <a:r>
              <a:rPr lang="en-GB" err="1"/>
              <a:t>puternic</a:t>
            </a:r>
            <a:r>
              <a:rPr lang="ro-RO"/>
              <a:t>ă</a:t>
            </a:r>
            <a:r>
              <a:rPr lang="en-GB"/>
              <a:t> / </a:t>
            </a:r>
            <a:r>
              <a:rPr lang="ro-RO"/>
              <a:t>segmente </a:t>
            </a:r>
            <a:r>
              <a:rPr lang="en-GB"/>
              <a:t>specific</a:t>
            </a:r>
            <a:r>
              <a:rPr lang="ro-RO"/>
              <a:t>e =</a:t>
            </a:r>
            <a:r>
              <a:rPr lang="en-GB"/>
              <a:t>&gt; </a:t>
            </a:r>
            <a:r>
              <a:rPr lang="en-GB" err="1"/>
              <a:t>mesaje</a:t>
            </a:r>
            <a:r>
              <a:rPr lang="en-GB"/>
              <a:t> </a:t>
            </a:r>
            <a:r>
              <a:rPr lang="ro-RO"/>
              <a:t>adaptate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743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F5B1D-503C-7015-2DA4-74A470934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3000"/>
              <a:t>Mesaje diferite pe categorii diferite de clienți</a:t>
            </a:r>
            <a:endParaRPr lang="en-GB" sz="3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5FC7B9-075B-663F-6AF0-4E980C8EF0CC}"/>
              </a:ext>
            </a:extLst>
          </p:cNvPr>
          <p:cNvSpPr txBox="1"/>
          <p:nvPr/>
        </p:nvSpPr>
        <p:spPr>
          <a:xfrm>
            <a:off x="6516216" y="6103178"/>
            <a:ext cx="2207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/>
              <a:t>HubSpot Academy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9595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E8C4BE5-6515-4EA8-F3E0-B6908FD4E9E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652463"/>
            <a:ext cx="4356100" cy="3240087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ro-RO" sz="2200" b="1">
                <a:solidFill>
                  <a:srgbClr val="000000"/>
                </a:solidFill>
                <a:highlight>
                  <a:srgbClr val="FFFF00"/>
                </a:highlight>
                <a:latin typeface="LiberationSerif"/>
              </a:rPr>
              <a:t>Ante-</a:t>
            </a:r>
            <a:r>
              <a:rPr lang="ro-RO" sz="2200" b="1" i="0" u="none" strike="noStrike" baseline="0">
                <a:solidFill>
                  <a:srgbClr val="000000"/>
                </a:solidFill>
                <a:highlight>
                  <a:srgbClr val="FFFF00"/>
                </a:highlight>
                <a:latin typeface="LiberationSerif"/>
              </a:rPr>
              <a:t>cumpărare:</a:t>
            </a:r>
            <a:endParaRPr lang="en-GB" sz="2200" b="1" i="0" u="none" strike="noStrike" baseline="0">
              <a:solidFill>
                <a:srgbClr val="000000"/>
              </a:solidFill>
              <a:highlight>
                <a:srgbClr val="FFFF00"/>
              </a:highlight>
              <a:latin typeface="LiberationSerif"/>
            </a:endParaRPr>
          </a:p>
          <a:p>
            <a:pPr algn="l"/>
            <a:r>
              <a:rPr lang="ro-RO" sz="2200" b="0" i="0" u="none" strike="noStrike" baseline="0">
                <a:solidFill>
                  <a:srgbClr val="000000"/>
                </a:solidFill>
                <a:latin typeface="LiberationSerif"/>
              </a:rPr>
              <a:t>Câștigare clienți</a:t>
            </a:r>
            <a:endParaRPr lang="en-GB" sz="2200" b="0" i="0" u="none" strike="noStrike" baseline="0">
              <a:solidFill>
                <a:srgbClr val="000000"/>
              </a:solidFill>
              <a:latin typeface="LiberationSerif"/>
            </a:endParaRPr>
          </a:p>
          <a:p>
            <a:pPr algn="l"/>
            <a:r>
              <a:rPr lang="ro-RO" sz="2200">
                <a:solidFill>
                  <a:srgbClr val="000000"/>
                </a:solidFill>
                <a:latin typeface="T3Font_52"/>
              </a:rPr>
              <a:t>Creșterea brand </a:t>
            </a:r>
            <a:r>
              <a:rPr lang="ro-RO" sz="2200" err="1">
                <a:solidFill>
                  <a:srgbClr val="000000"/>
                </a:solidFill>
                <a:latin typeface="T3Font_52"/>
              </a:rPr>
              <a:t>awareness</a:t>
            </a:r>
            <a:endParaRPr lang="en-GB" sz="2200" b="0" i="0" u="none" strike="noStrike" baseline="0" err="1">
              <a:solidFill>
                <a:srgbClr val="000000"/>
              </a:solidFill>
              <a:latin typeface="T3Font_52"/>
            </a:endParaRPr>
          </a:p>
          <a:p>
            <a:pPr algn="l"/>
            <a:r>
              <a:rPr lang="ro-RO" sz="2200">
                <a:solidFill>
                  <a:srgbClr val="000000"/>
                </a:solidFill>
                <a:latin typeface="LiberationSerif"/>
              </a:rPr>
              <a:t>Sublinierea beneficiilor brandului comparativ cu concurența</a:t>
            </a:r>
            <a:endParaRPr lang="en-GB" sz="2200" b="0" i="0" u="none" strike="noStrike" baseline="0">
              <a:solidFill>
                <a:srgbClr val="000000"/>
              </a:solidFill>
              <a:latin typeface="LiberationSerif"/>
            </a:endParaRPr>
          </a:p>
          <a:p>
            <a:pPr algn="l"/>
            <a:r>
              <a:rPr lang="ro-RO" sz="2200">
                <a:solidFill>
                  <a:srgbClr val="000000"/>
                </a:solidFill>
                <a:latin typeface="LiberationSerif"/>
              </a:rPr>
              <a:t>Indicarea valorii de brand</a:t>
            </a:r>
          </a:p>
          <a:p>
            <a:pPr algn="l"/>
            <a:r>
              <a:rPr lang="ro-RO" sz="2200" b="0" i="0" u="none" strike="noStrike" baseline="0">
                <a:solidFill>
                  <a:srgbClr val="000000"/>
                </a:solidFill>
                <a:latin typeface="LiberationSerif"/>
              </a:rPr>
              <a:t>Educarea consumatorilor</a:t>
            </a:r>
            <a:endParaRPr lang="en-GB" sz="2200" b="0" i="0" u="none" strike="noStrike" baseline="0">
              <a:solidFill>
                <a:srgbClr val="000000"/>
              </a:solidFill>
              <a:latin typeface="LiberationSerif"/>
            </a:endParaRPr>
          </a:p>
          <a:p>
            <a:pPr algn="l"/>
            <a:r>
              <a:rPr lang="ro-RO" sz="2200" b="0" i="0" u="none" strike="noStrike" baseline="0">
                <a:solidFill>
                  <a:srgbClr val="000000"/>
                </a:solidFill>
                <a:latin typeface="LiberationSerif"/>
              </a:rPr>
              <a:t>Începerea unei relații cu clientul</a:t>
            </a:r>
            <a:endParaRPr lang="en-GB" sz="2200" b="0" i="0" u="none" strike="noStrike" baseline="0">
              <a:solidFill>
                <a:srgbClr val="000000"/>
              </a:solidFill>
              <a:latin typeface="LiberationSerif"/>
            </a:endParaRPr>
          </a:p>
          <a:p>
            <a:pPr marL="0" indent="0" algn="l">
              <a:buNone/>
            </a:pPr>
            <a:endParaRPr lang="en-GB" sz="2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847B92-3EEB-C38E-591E-811F913176D2}"/>
              </a:ext>
            </a:extLst>
          </p:cNvPr>
          <p:cNvSpPr txBox="1"/>
          <p:nvPr/>
        </p:nvSpPr>
        <p:spPr>
          <a:xfrm>
            <a:off x="4300640" y="243048"/>
            <a:ext cx="4883286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ro-RO" sz="2200" b="1" i="0" u="none" strike="noStrike" baseline="0">
                <a:solidFill>
                  <a:srgbClr val="000000"/>
                </a:solidFill>
                <a:highlight>
                  <a:srgbClr val="FFFF00"/>
                </a:highlight>
                <a:latin typeface="LiberationSerif"/>
              </a:rPr>
              <a:t>Cumpărare: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o-RO" sz="2200" b="0" i="0" u="none" strike="noStrike" baseline="0">
                <a:solidFill>
                  <a:srgbClr val="000000"/>
                </a:solidFill>
                <a:latin typeface="LiberationSerif"/>
              </a:rPr>
              <a:t>Formarea încrederii</a:t>
            </a:r>
            <a:endParaRPr lang="en-GB" sz="2200" b="0" i="0" u="none" strike="noStrike" baseline="0">
              <a:solidFill>
                <a:srgbClr val="000000"/>
              </a:solidFill>
              <a:latin typeface="LiberationSerif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200" b="0" i="0" u="none" strike="noStrike" baseline="0">
                <a:solidFill>
                  <a:srgbClr val="000000"/>
                </a:solidFill>
                <a:latin typeface="LiberationSerif"/>
              </a:rPr>
              <a:t>Livrarea valorii</a:t>
            </a:r>
            <a:endParaRPr lang="en-GB" sz="2200" b="0" i="0" u="none" strike="noStrike" baseline="0">
              <a:solidFill>
                <a:srgbClr val="000000"/>
              </a:solidFill>
              <a:latin typeface="LiberationSerif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o-RO" sz="2200" b="0" i="0" u="none" strike="noStrike" baseline="0">
                <a:solidFill>
                  <a:srgbClr val="000000"/>
                </a:solidFill>
                <a:latin typeface="LiberationSerif"/>
              </a:rPr>
              <a:t>Consolidarea deciziei de cumpărare</a:t>
            </a:r>
            <a:endParaRPr lang="en-GB" sz="2200" b="0" i="0" u="none" strike="noStrike" baseline="0">
              <a:solidFill>
                <a:srgbClr val="000000"/>
              </a:solidFill>
              <a:latin typeface="LiberationSerif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o-RO" sz="2200" b="0" i="0" u="none" strike="noStrike" baseline="0">
                <a:solidFill>
                  <a:srgbClr val="000000"/>
                </a:solidFill>
                <a:latin typeface="LiberationSerif"/>
              </a:rPr>
              <a:t>Îmbunătățirea percepției față de brand</a:t>
            </a:r>
            <a:endParaRPr lang="en-GB" sz="2200" b="0" i="0" u="none" strike="noStrike" baseline="0">
              <a:solidFill>
                <a:srgbClr val="000000"/>
              </a:solidFill>
              <a:latin typeface="LiberationSerif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o-RO" sz="2200" b="0" i="0" u="none" strike="noStrike" baseline="0">
                <a:solidFill>
                  <a:srgbClr val="000000"/>
                </a:solidFill>
                <a:latin typeface="LiberationSerif"/>
              </a:rPr>
              <a:t>Facilitarea cumpărării</a:t>
            </a:r>
            <a:endParaRPr lang="en-GB" sz="2200" b="0" i="0" u="none" strike="noStrike" baseline="0">
              <a:solidFill>
                <a:srgbClr val="000000"/>
              </a:solidFill>
              <a:latin typeface="LiberationSerif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o-RO" sz="2200">
                <a:solidFill>
                  <a:srgbClr val="000000"/>
                </a:solidFill>
                <a:latin typeface="LiberationSerif"/>
              </a:rPr>
              <a:t>Reducerea disonanței post-cumpărare</a:t>
            </a:r>
            <a:endParaRPr lang="en-GB" sz="2200" b="0" i="0" u="none" strike="noStrike" baseline="0">
              <a:solidFill>
                <a:srgbClr val="000000"/>
              </a:solidFill>
              <a:latin typeface="LiberationSerif"/>
            </a:endParaRPr>
          </a:p>
          <a:p>
            <a:pPr marL="0" indent="0" algn="l">
              <a:buNone/>
            </a:pPr>
            <a:endParaRPr lang="en-GB" sz="22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2475F8-5939-D494-918C-5362C8612F54}"/>
              </a:ext>
            </a:extLst>
          </p:cNvPr>
          <p:cNvSpPr txBox="1"/>
          <p:nvPr/>
        </p:nvSpPr>
        <p:spPr>
          <a:xfrm>
            <a:off x="4053012" y="4034958"/>
            <a:ext cx="5130913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ro-RO" sz="2200" b="1" i="0" u="none" strike="noStrike" baseline="0">
                <a:solidFill>
                  <a:srgbClr val="000000"/>
                </a:solidFill>
                <a:highlight>
                  <a:srgbClr val="FFFF00"/>
                </a:highlight>
                <a:latin typeface="LiberationSerif"/>
              </a:rPr>
              <a:t>Post-cumpărare</a:t>
            </a:r>
            <a:r>
              <a:rPr lang="en-GB" sz="2200" b="1" i="0" u="none" strike="noStrike" baseline="0">
                <a:solidFill>
                  <a:srgbClr val="000000"/>
                </a:solidFill>
                <a:highlight>
                  <a:srgbClr val="FFFF00"/>
                </a:highlight>
                <a:latin typeface="LiberationSerif"/>
              </a:rPr>
              <a:t>: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ro-RO" sz="2200" b="0" i="0" u="none" strike="noStrike" baseline="0">
                <a:solidFill>
                  <a:srgbClr val="000000"/>
                </a:solidFill>
                <a:latin typeface="LiberationSerif"/>
              </a:rPr>
              <a:t>Întărirea relației</a:t>
            </a:r>
            <a:endParaRPr lang="en-GB" sz="2200" b="0" i="0" u="none" strike="noStrike" baseline="0">
              <a:solidFill>
                <a:srgbClr val="000000"/>
              </a:solidFill>
              <a:latin typeface="LiberationSerif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GB" sz="2200" b="0" i="0" u="none" strike="noStrike" baseline="0" err="1">
                <a:solidFill>
                  <a:srgbClr val="000000"/>
                </a:solidFill>
                <a:latin typeface="LiberationSerif"/>
              </a:rPr>
              <a:t>Maximi</a:t>
            </a:r>
            <a:r>
              <a:rPr lang="ro-RO" sz="2200" b="0" i="0" u="none" strike="noStrike" baseline="0">
                <a:solidFill>
                  <a:srgbClr val="000000"/>
                </a:solidFill>
                <a:latin typeface="LiberationSerif"/>
              </a:rPr>
              <a:t>zarea experienței consumatorului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ro-RO" sz="2200" b="0" i="0" u="none" strike="noStrike" baseline="0">
                <a:solidFill>
                  <a:srgbClr val="000000"/>
                </a:solidFill>
                <a:latin typeface="LiberationSerif"/>
              </a:rPr>
              <a:t>Livrarea </a:t>
            </a:r>
            <a:r>
              <a:rPr lang="ro-RO" sz="2200" b="0" i="0" u="none" strike="noStrike" baseline="0" err="1">
                <a:solidFill>
                  <a:srgbClr val="000000"/>
                </a:solidFill>
                <a:latin typeface="LiberationSerif"/>
              </a:rPr>
              <a:t>promisiunei</a:t>
            </a:r>
            <a:r>
              <a:rPr lang="ro-RO" sz="2200" b="0" i="0" u="none" strike="noStrike" baseline="0">
                <a:solidFill>
                  <a:srgbClr val="000000"/>
                </a:solidFill>
                <a:latin typeface="LiberationSerif"/>
              </a:rPr>
              <a:t> de brand</a:t>
            </a:r>
            <a:endParaRPr lang="en-GB" sz="2200" b="0" i="0" u="none" strike="noStrike" baseline="0">
              <a:solidFill>
                <a:srgbClr val="000000"/>
              </a:solidFill>
              <a:latin typeface="LiberationSerif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ro-RO" sz="2200" b="0" i="0" u="none" strike="noStrike" baseline="0">
                <a:solidFill>
                  <a:srgbClr val="000000"/>
                </a:solidFill>
                <a:latin typeface="LiberationSerif"/>
              </a:rPr>
              <a:t>Creșterea loialității</a:t>
            </a:r>
            <a:endParaRPr lang="en-GB" sz="2200" b="0" i="0" u="none" strike="noStrike" baseline="0">
              <a:solidFill>
                <a:srgbClr val="000000"/>
              </a:solidFill>
              <a:latin typeface="LiberationSerif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ro-RO" sz="2200" b="0" i="0" u="none" strike="noStrike" baseline="0">
                <a:solidFill>
                  <a:srgbClr val="000000"/>
                </a:solidFill>
                <a:latin typeface="LiberationSerif"/>
              </a:rPr>
              <a:t>Consolidarea poziției top of </a:t>
            </a:r>
            <a:r>
              <a:rPr lang="ro-RO" sz="2200" b="0" i="0" u="none" strike="noStrike" baseline="0" err="1">
                <a:solidFill>
                  <a:srgbClr val="000000"/>
                </a:solidFill>
                <a:latin typeface="LiberationSerif"/>
              </a:rPr>
              <a:t>mind</a:t>
            </a:r>
            <a:endParaRPr lang="en-GB" sz="2200" b="0" i="0" u="none" strike="noStrike" baseline="0" err="1">
              <a:solidFill>
                <a:srgbClr val="000000"/>
              </a:solidFill>
              <a:latin typeface="LiberationSerif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ro-RO" sz="2200" b="0" i="0" u="none" strike="noStrike" baseline="0">
                <a:solidFill>
                  <a:srgbClr val="000000"/>
                </a:solidFill>
                <a:latin typeface="LiberationSerif"/>
              </a:rPr>
              <a:t>Invitarea la repetarea achiziției</a:t>
            </a:r>
            <a:endParaRPr lang="en-GB" sz="2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83E69A-EA21-34F4-5583-B0E945428634}"/>
              </a:ext>
            </a:extLst>
          </p:cNvPr>
          <p:cNvSpPr txBox="1"/>
          <p:nvPr/>
        </p:nvSpPr>
        <p:spPr>
          <a:xfrm>
            <a:off x="-63399" y="6304002"/>
            <a:ext cx="358481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1000" u="sng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https://biz.libretexts.org/Bookshelves/Marketing/Book%3A_eMarketing__The_Essential_Guide_to_Marketing_in_a_Digital_World_(Stokes)/00%3A_Front_Matter/03%3A_Table_of_Contents</a:t>
            </a:r>
            <a:endParaRPr lang="en-GB" sz="1000"/>
          </a:p>
        </p:txBody>
      </p:sp>
    </p:spTree>
    <p:extLst>
      <p:ext uri="{BB962C8B-B14F-4D97-AF65-F5344CB8AC3E}">
        <p14:creationId xmlns:p14="http://schemas.microsoft.com/office/powerpoint/2010/main" val="775909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Strategii de MD</a:t>
            </a:r>
            <a:endParaRPr lang="en-GB"/>
          </a:p>
        </p:txBody>
      </p:sp>
      <p:graphicFrame>
        <p:nvGraphicFramePr>
          <p:cNvPr id="4" name="Diagram 3"/>
          <p:cNvGraphicFramePr/>
          <p:nvPr/>
        </p:nvGraphicFramePr>
        <p:xfrm>
          <a:off x="323528" y="1700808"/>
          <a:ext cx="4032448" cy="4352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 4"/>
          <p:cNvGraphicFramePr/>
          <p:nvPr/>
        </p:nvGraphicFramePr>
        <p:xfrm>
          <a:off x="4427984" y="2060848"/>
          <a:ext cx="471601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20249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  <p:bldGraphic spid="5" grpId="0">
        <p:bldAsOne/>
      </p:bldGraphic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Tehnici de segmentare</a:t>
            </a:r>
            <a:endParaRPr lang="en-GB"/>
          </a:p>
        </p:txBody>
      </p:sp>
      <p:graphicFrame>
        <p:nvGraphicFramePr>
          <p:cNvPr id="4" name="Diagram 3"/>
          <p:cNvGraphicFramePr/>
          <p:nvPr/>
        </p:nvGraphicFramePr>
        <p:xfrm>
          <a:off x="395536" y="2132856"/>
          <a:ext cx="8424936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1316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/>
          <a:lstStyle/>
          <a:p>
            <a:r>
              <a:rPr lang="ro-RO"/>
              <a:t>Context specific: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695800"/>
          </a:xfrm>
        </p:spPr>
        <p:txBody>
          <a:bodyPr/>
          <a:lstStyle/>
          <a:p>
            <a:endParaRPr lang="en-GB"/>
          </a:p>
          <a:p>
            <a:endParaRPr lang="en-GB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73253030"/>
              </p:ext>
            </p:extLst>
          </p:nvPr>
        </p:nvGraphicFramePr>
        <p:xfrm>
          <a:off x="-921722" y="1340768"/>
          <a:ext cx="8064896" cy="36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Diagram 3"/>
          <p:cNvGraphicFramePr/>
          <p:nvPr/>
        </p:nvGraphicFramePr>
        <p:xfrm>
          <a:off x="467544" y="2132856"/>
          <a:ext cx="8424936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7918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4000"/>
              <a:t>Tehnici de segmentare - MD</a:t>
            </a:r>
            <a:endParaRPr lang="en-GB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04256"/>
            <a:ext cx="8229600" cy="4565104"/>
          </a:xfrm>
        </p:spPr>
        <p:txBody>
          <a:bodyPr>
            <a:normAutofit/>
          </a:bodyPr>
          <a:lstStyle/>
          <a:p>
            <a:r>
              <a:rPr lang="ro-RO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Tehnica RFM </a:t>
            </a:r>
            <a:r>
              <a:rPr lang="ro-RO"/>
              <a:t>(recență, frecvență, sumă)</a:t>
            </a:r>
          </a:p>
          <a:p>
            <a:r>
              <a:rPr lang="ro-RO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Tehnica RFMT </a:t>
            </a:r>
            <a:r>
              <a:rPr lang="ro-RO"/>
              <a:t>(</a:t>
            </a:r>
            <a:r>
              <a:rPr lang="en-GB"/>
              <a:t>+ </a:t>
            </a:r>
            <a:r>
              <a:rPr lang="ro-RO"/>
              <a:t>tip de produs cumpărat)</a:t>
            </a:r>
          </a:p>
          <a:p>
            <a:r>
              <a:rPr lang="ro-RO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Geomarketingul</a:t>
            </a:r>
            <a:r>
              <a:rPr lang="ro-RO"/>
              <a:t> – segmentele identificate  = geotipuri</a:t>
            </a:r>
          </a:p>
          <a:p>
            <a:r>
              <a:rPr lang="ro-RO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Scoringul</a:t>
            </a:r>
            <a:r>
              <a:rPr lang="ro-RO"/>
              <a:t> – trimiterea mesajelor cl</a:t>
            </a:r>
            <a:r>
              <a:rPr lang="en-GB"/>
              <a:t>i</a:t>
            </a:r>
            <a:r>
              <a:rPr lang="ro-RO"/>
              <a:t>enților cu o probabilitate mare de a răspunde</a:t>
            </a:r>
          </a:p>
          <a:p>
            <a:r>
              <a:rPr lang="ro-RO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Scoring prenume </a:t>
            </a:r>
            <a:r>
              <a:rPr lang="ro-RO"/>
              <a:t>– estimări bazate pe moda numelor</a:t>
            </a:r>
          </a:p>
          <a:p>
            <a:r>
              <a:rPr lang="ro-RO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Analize factoriale și tehnici de regresie </a:t>
            </a:r>
            <a:r>
              <a:rPr lang="ro-RO"/>
              <a:t>– identificarea și testarea unor legături între variabile, a unor modele comportamentale viitoare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475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/>
              <a:t>MD </a:t>
            </a:r>
            <a:r>
              <a:rPr lang="ro-RO" err="1"/>
              <a:t>şi</a:t>
            </a:r>
            <a:r>
              <a:rPr lang="ro-RO"/>
              <a:t> conceptul 1TO1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783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Caracteristici</a:t>
            </a:r>
            <a:endParaRPr lang="en-GB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90604934"/>
              </p:ext>
            </p:extLst>
          </p:nvPr>
        </p:nvGraphicFramePr>
        <p:xfrm>
          <a:off x="951152" y="1875350"/>
          <a:ext cx="792088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01189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Recomandări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/>
              <a:t>Clienţii trebuie diferenţiaţi </a:t>
            </a:r>
          </a:p>
          <a:p>
            <a:r>
              <a:rPr lang="ro-RO"/>
              <a:t>Valoarea strategică a fiecărui client</a:t>
            </a:r>
          </a:p>
          <a:p>
            <a:r>
              <a:rPr lang="ro-RO"/>
              <a:t>Relaţii de învăţare</a:t>
            </a:r>
          </a:p>
          <a:p>
            <a:r>
              <a:rPr lang="ro-RO"/>
              <a:t>Tratament preferenţial</a:t>
            </a:r>
          </a:p>
          <a:p>
            <a:r>
              <a:rPr lang="ro-RO"/>
              <a:t>Preocuparea principală – a se găsi produse pentru clienţii firmei (nu invers!)</a:t>
            </a:r>
          </a:p>
          <a:p>
            <a:r>
              <a:rPr lang="ro-RO"/>
              <a:t>Înregistrare permanentă informaţii clienţi</a:t>
            </a:r>
          </a:p>
          <a:p>
            <a:r>
              <a:rPr lang="ro-RO"/>
              <a:t>Fabricare personalizată </a:t>
            </a:r>
            <a:endParaRPr lang="en-GB"/>
          </a:p>
        </p:txBody>
      </p:sp>
      <p:pic>
        <p:nvPicPr>
          <p:cNvPr id="5" name="Picture 4" descr="A two heads with a brain and a symbol of a business&#10;&#10;Description automatically generated with medium confidence">
            <a:extLst>
              <a:ext uri="{FF2B5EF4-FFF2-40B4-BE49-F238E27FC236}">
                <a16:creationId xmlns:a16="http://schemas.microsoft.com/office/drawing/2014/main" id="{73371143-BCEA-C45E-EA05-C6372FB8B9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813" y="817582"/>
            <a:ext cx="2674073" cy="179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1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7E9744B-4D86-F818-E90D-C7174249B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B. Obiective</a:t>
            </a:r>
            <a:endParaRPr lang="en-GB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3B4794E-E32F-B727-055B-370985932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GB" b="0" i="0" u="none" strike="noStrike" baseline="0">
                <a:solidFill>
                  <a:srgbClr val="000000"/>
                </a:solidFill>
                <a:latin typeface="LiberationSerif"/>
              </a:rPr>
              <a:t>SMART:</a:t>
            </a:r>
          </a:p>
          <a:p>
            <a:pPr algn="l"/>
            <a:r>
              <a:rPr lang="en-GB" b="1" i="0" u="none" strike="noStrike" baseline="0">
                <a:solidFill>
                  <a:srgbClr val="000000"/>
                </a:solidFill>
                <a:latin typeface="LiberationSerif-Bold"/>
              </a:rPr>
              <a:t>Specific </a:t>
            </a:r>
            <a:r>
              <a:rPr lang="ro-RO" b="0" i="0" u="none" strike="noStrike" baseline="0">
                <a:solidFill>
                  <a:srgbClr val="000000"/>
                </a:solidFill>
                <a:latin typeface="LiberationSerif"/>
              </a:rPr>
              <a:t>– clar, detaliat</a:t>
            </a:r>
            <a:endParaRPr lang="en-GB" b="0" i="0" u="none" strike="noStrike" baseline="0">
              <a:solidFill>
                <a:srgbClr val="000000"/>
              </a:solidFill>
              <a:latin typeface="LiberationSerif"/>
            </a:endParaRPr>
          </a:p>
          <a:p>
            <a:pPr algn="l"/>
            <a:r>
              <a:rPr lang="en-GB" b="1" i="0" u="none" strike="noStrike" baseline="0">
                <a:solidFill>
                  <a:srgbClr val="000000"/>
                </a:solidFill>
                <a:latin typeface="LiberationSerif-Bold"/>
              </a:rPr>
              <a:t>M</a:t>
            </a:r>
            <a:r>
              <a:rPr lang="ro-RO" b="1" i="0" u="none" strike="noStrike" baseline="0">
                <a:solidFill>
                  <a:srgbClr val="000000"/>
                </a:solidFill>
                <a:latin typeface="LiberationSerif-Bold"/>
              </a:rPr>
              <a:t>ăsurabil</a:t>
            </a:r>
            <a:r>
              <a:rPr lang="en-GB" b="1" i="0" u="none" strike="noStrike" baseline="0">
                <a:solidFill>
                  <a:srgbClr val="000000"/>
                </a:solidFill>
                <a:latin typeface="LiberationSerif-Bold"/>
              </a:rPr>
              <a:t> </a:t>
            </a:r>
            <a:r>
              <a:rPr lang="en-GB" b="0" i="0" u="none" strike="noStrike" baseline="0">
                <a:solidFill>
                  <a:srgbClr val="000000"/>
                </a:solidFill>
                <a:latin typeface="LiberationSerif"/>
              </a:rPr>
              <a:t>–</a:t>
            </a:r>
            <a:r>
              <a:rPr lang="ro-RO" b="0" i="0" u="none" strike="noStrike" baseline="0">
                <a:solidFill>
                  <a:srgbClr val="000000"/>
                </a:solidFill>
                <a:latin typeface="LiberationSerif"/>
              </a:rPr>
              <a:t> să se poată verifica, la final, dacă obiectivul a fost atins</a:t>
            </a:r>
            <a:endParaRPr lang="en-GB" b="0" i="0" u="none" strike="noStrike" baseline="0">
              <a:solidFill>
                <a:srgbClr val="000000"/>
              </a:solidFill>
              <a:latin typeface="LiberationSerif"/>
            </a:endParaRPr>
          </a:p>
          <a:p>
            <a:pPr algn="l"/>
            <a:r>
              <a:rPr lang="ro-RO" b="1" i="0" u="none" strike="noStrike" baseline="0">
                <a:solidFill>
                  <a:srgbClr val="000000"/>
                </a:solidFill>
                <a:latin typeface="LiberationSerif-Bold"/>
              </a:rPr>
              <a:t>Realizabil (</a:t>
            </a:r>
            <a:r>
              <a:rPr lang="en-GB" b="1" i="0" u="none" strike="noStrike" baseline="0">
                <a:solidFill>
                  <a:srgbClr val="000000"/>
                </a:solidFill>
                <a:latin typeface="LiberationSerif-Bold"/>
              </a:rPr>
              <a:t>“Attainable”) </a:t>
            </a:r>
            <a:r>
              <a:rPr lang="en-GB" b="0" i="0" u="none" strike="noStrike" baseline="0">
                <a:solidFill>
                  <a:srgbClr val="000000"/>
                </a:solidFill>
                <a:latin typeface="LiberationSerif"/>
              </a:rPr>
              <a:t>– pe </a:t>
            </a:r>
            <a:r>
              <a:rPr lang="en-GB" b="0" i="0" u="none" strike="noStrike" baseline="0" err="1">
                <a:solidFill>
                  <a:srgbClr val="000000"/>
                </a:solidFill>
                <a:latin typeface="LiberationSerif"/>
              </a:rPr>
              <a:t>baza</a:t>
            </a:r>
            <a:r>
              <a:rPr lang="en-GB" b="0" i="0" u="none" strike="noStrike" baseline="0">
                <a:solidFill>
                  <a:srgbClr val="000000"/>
                </a:solidFill>
                <a:latin typeface="LiberationSerif"/>
              </a:rPr>
              <a:t> </a:t>
            </a:r>
            <a:r>
              <a:rPr lang="en-GB" b="0" i="0" u="none" strike="noStrike" baseline="0" err="1">
                <a:solidFill>
                  <a:srgbClr val="000000"/>
                </a:solidFill>
                <a:latin typeface="LiberationSerif"/>
              </a:rPr>
              <a:t>resurselor</a:t>
            </a:r>
            <a:r>
              <a:rPr lang="en-GB" b="0" i="0" u="none" strike="noStrike" baseline="0">
                <a:solidFill>
                  <a:srgbClr val="000000"/>
                </a:solidFill>
                <a:latin typeface="LiberationSerif"/>
              </a:rPr>
              <a:t> </a:t>
            </a:r>
            <a:r>
              <a:rPr lang="en-GB" b="0" i="0" u="none" strike="noStrike" baseline="0" err="1">
                <a:solidFill>
                  <a:srgbClr val="000000"/>
                </a:solidFill>
                <a:latin typeface="LiberationSerif"/>
              </a:rPr>
              <a:t>disponibile</a:t>
            </a:r>
            <a:r>
              <a:rPr lang="en-GB" b="0" i="0" u="none" strike="noStrike" baseline="0">
                <a:solidFill>
                  <a:srgbClr val="000000"/>
                </a:solidFill>
                <a:latin typeface="LiberationSerif"/>
              </a:rPr>
              <a:t>.</a:t>
            </a:r>
          </a:p>
          <a:p>
            <a:pPr algn="l"/>
            <a:r>
              <a:rPr lang="en-GB" b="1" i="0" u="none" strike="noStrike" baseline="0">
                <a:solidFill>
                  <a:srgbClr val="000000"/>
                </a:solidFill>
                <a:latin typeface="LiberationSerif-Bold"/>
              </a:rPr>
              <a:t>Realist </a:t>
            </a:r>
            <a:r>
              <a:rPr lang="en-GB" b="0" i="0" u="none" strike="noStrike" baseline="0">
                <a:solidFill>
                  <a:srgbClr val="000000"/>
                </a:solidFill>
                <a:latin typeface="LiberationSerif"/>
              </a:rPr>
              <a:t>– </a:t>
            </a:r>
            <a:r>
              <a:rPr lang="ro-RO">
                <a:solidFill>
                  <a:srgbClr val="000000"/>
                </a:solidFill>
                <a:latin typeface="LiberationSerif"/>
              </a:rPr>
              <a:t>evitare exagerări de orice fel</a:t>
            </a:r>
            <a:endParaRPr lang="en-GB" b="0" i="0" u="none" strike="noStrike" baseline="0">
              <a:solidFill>
                <a:srgbClr val="000000"/>
              </a:solidFill>
              <a:latin typeface="LiberationSerif"/>
            </a:endParaRPr>
          </a:p>
          <a:p>
            <a:pPr algn="l"/>
            <a:r>
              <a:rPr lang="ro-RO" b="1" i="0" u="none" strike="noStrike" baseline="0">
                <a:solidFill>
                  <a:srgbClr val="000000"/>
                </a:solidFill>
                <a:latin typeface="LiberationSerif-Bold"/>
              </a:rPr>
              <a:t>Încadrare în timp (</a:t>
            </a:r>
            <a:r>
              <a:rPr lang="en-GB" b="1" i="0" u="none" strike="noStrike" baseline="0">
                <a:solidFill>
                  <a:srgbClr val="000000"/>
                </a:solidFill>
                <a:latin typeface="LiberationSerif-Bold"/>
              </a:rPr>
              <a:t>“Time-bound”</a:t>
            </a:r>
            <a:r>
              <a:rPr lang="ro-RO" b="1" i="0" u="none" strike="noStrike" baseline="0">
                <a:solidFill>
                  <a:srgbClr val="000000"/>
                </a:solidFill>
                <a:latin typeface="LiberationSerif-Bold"/>
              </a:rPr>
              <a:t>)</a:t>
            </a:r>
            <a:r>
              <a:rPr lang="en-GB" b="1" i="0" u="none" strike="noStrike" baseline="0">
                <a:solidFill>
                  <a:srgbClr val="000000"/>
                </a:solidFill>
                <a:latin typeface="LiberationSerif-Bold"/>
              </a:rPr>
              <a:t> </a:t>
            </a:r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2E05FB-5905-5DFB-CA71-0C0DB944BAE4}"/>
              </a:ext>
            </a:extLst>
          </p:cNvPr>
          <p:cNvSpPr txBox="1"/>
          <p:nvPr/>
        </p:nvSpPr>
        <p:spPr>
          <a:xfrm>
            <a:off x="-63399" y="6309320"/>
            <a:ext cx="54994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1000" u="sng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https://biz.libretexts.org/Bookshelves/Marketing/Book%3A_eMarketing__The_Essential_Guide_to_Marketing_in_a_Digital_World_(Stokes)/00%3A_Front_Matter/03%3A_Table_of_Contents</a:t>
            </a:r>
            <a:endParaRPr lang="en-GB" sz="1000"/>
          </a:p>
        </p:txBody>
      </p:sp>
    </p:spTree>
    <p:extLst>
      <p:ext uri="{BB962C8B-B14F-4D97-AF65-F5344CB8AC3E}">
        <p14:creationId xmlns:p14="http://schemas.microsoft.com/office/powerpoint/2010/main" val="2794889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o-RO"/>
              <a:t>Concepte, delimitări, caracteristici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254" y="1475656"/>
            <a:ext cx="8003232" cy="4389120"/>
          </a:xfrm>
        </p:spPr>
        <p:txBody>
          <a:bodyPr/>
          <a:lstStyle/>
          <a:p>
            <a:pPr>
              <a:buNone/>
            </a:pPr>
            <a:r>
              <a:rPr lang="ro-RO" i="1"/>
              <a:t>Marketingul relaţional orientat:</a:t>
            </a:r>
          </a:p>
          <a:p>
            <a:pPr>
              <a:buNone/>
            </a:pPr>
            <a:endParaRPr lang="ro-RO" i="1"/>
          </a:p>
          <a:p>
            <a:pPr>
              <a:buFont typeface="Wingdings" panose="05000000000000000000" pitchFamily="2" charset="2"/>
              <a:buChar char="ü"/>
            </a:pPr>
            <a:r>
              <a:rPr lang="ro-RO"/>
              <a:t> construirea şi dezvoltarea de </a:t>
            </a:r>
            <a:r>
              <a:rPr lang="ro-RO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baze de date-clienţi</a:t>
            </a:r>
            <a:r>
              <a:rPr lang="ro-RO"/>
              <a:t>,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o-RO"/>
              <a:t> conceperea unor </a:t>
            </a:r>
            <a:r>
              <a:rPr lang="ro-RO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forme de comunicare adaptate </a:t>
            </a:r>
            <a:r>
              <a:rPr lang="ro-RO"/>
              <a:t>clienţilor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o-RO"/>
              <a:t> </a:t>
            </a:r>
            <a:r>
              <a:rPr lang="ro-RO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gestiunea</a:t>
            </a:r>
            <a:r>
              <a:rPr lang="ro-RO"/>
              <a:t> eficientă a </a:t>
            </a:r>
            <a:r>
              <a:rPr lang="ro-RO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relaţiilor</a:t>
            </a:r>
            <a:r>
              <a:rPr lang="ro-RO"/>
              <a:t> cu clientela, </a:t>
            </a:r>
          </a:p>
          <a:p>
            <a:pPr>
              <a:buNone/>
            </a:pPr>
            <a:r>
              <a:rPr lang="ro-RO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ro-RO"/>
              <a:t>în scopul cuceririi, păstrării şi </a:t>
            </a:r>
            <a:r>
              <a:rPr lang="ro-RO" sz="40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fidelizării</a:t>
            </a:r>
            <a:r>
              <a:rPr lang="ro-RO"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o-RO"/>
              <a:t>clienţilor.</a:t>
            </a:r>
            <a:endParaRPr lang="en-GB" i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5305B1A5-984B-FDCB-B3C8-0DE52EFBB5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1308" y="285377"/>
            <a:ext cx="6965245" cy="1202485"/>
          </a:xfrm>
        </p:spPr>
        <p:txBody>
          <a:bodyPr/>
          <a:lstStyle/>
          <a:p>
            <a:pPr eaLnBrk="1" hangingPunct="1"/>
            <a:r>
              <a:rPr lang="ro-RO" altLang="en-US" b="1" i="1"/>
              <a:t>Orientarea de marketing</a:t>
            </a:r>
            <a:endParaRPr lang="en-GB" altLang="en-US" b="1" i="1"/>
          </a:p>
        </p:txBody>
      </p:sp>
      <p:sp>
        <p:nvSpPr>
          <p:cNvPr id="40963" name="Rectangle 5">
            <a:extLst>
              <a:ext uri="{FF2B5EF4-FFF2-40B4-BE49-F238E27FC236}">
                <a16:creationId xmlns:a16="http://schemas.microsoft.com/office/drawing/2014/main" id="{D1F62ED3-EED1-A473-F39C-9EE601A64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o-RO" altLang="en-US" sz="1800"/>
          </a:p>
        </p:txBody>
      </p:sp>
      <p:graphicFrame>
        <p:nvGraphicFramePr>
          <p:cNvPr id="8196" name="Object 4">
            <a:extLst>
              <a:ext uri="{FF2B5EF4-FFF2-40B4-BE49-F238E27FC236}">
                <a16:creationId xmlns:a16="http://schemas.microsoft.com/office/drawing/2014/main" id="{0F0F07BC-43E3-D775-A1BD-44B3F4FF97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1773238"/>
          <a:ext cx="6696075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3" imgW="4362450" imgH="2552700" progId="CorelDRAW.Graphic.12">
                  <p:embed/>
                </p:oleObj>
              </mc:Choice>
              <mc:Fallback>
                <p:oleObj name="CorelDRAW" r:id="rId3" imgW="4362450" imgH="2552700" progId="CorelDRAW.Graphic.12">
                  <p:embed/>
                  <p:pic>
                    <p:nvPicPr>
                      <p:cNvPr id="8196" name="Object 4">
                        <a:extLst>
                          <a:ext uri="{FF2B5EF4-FFF2-40B4-BE49-F238E27FC236}">
                            <a16:creationId xmlns:a16="http://schemas.microsoft.com/office/drawing/2014/main" id="{0F0F07BC-43E3-D775-A1BD-44B3F4FF97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773238"/>
                        <a:ext cx="6696075" cy="3917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" name="Text Box 9">
            <a:extLst>
              <a:ext uri="{FF2B5EF4-FFF2-40B4-BE49-F238E27FC236}">
                <a16:creationId xmlns:a16="http://schemas.microsoft.com/office/drawing/2014/main" id="{F7708480-2C48-A443-A9E8-8C0EDD217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308" y="5441624"/>
            <a:ext cx="19002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err="1"/>
              <a:t>Exemple</a:t>
            </a:r>
            <a:r>
              <a:rPr lang="en-US" altLang="en-US" sz="1800" b="1"/>
              <a:t> de </a:t>
            </a:r>
            <a:r>
              <a:rPr lang="en-US" altLang="en-US" sz="1800" b="1" err="1"/>
              <a:t>firme</a:t>
            </a:r>
            <a:r>
              <a:rPr lang="en-US" altLang="en-US" sz="1800" b="1"/>
              <a:t>….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  <p:bldP spid="205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Trăsături distinctive MD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/>
          </a:p>
          <a:p>
            <a:endParaRPr lang="ro-RO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11209883"/>
              </p:ext>
            </p:extLst>
          </p:nvPr>
        </p:nvGraphicFramePr>
        <p:xfrm>
          <a:off x="1043608" y="170080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Răspuns măsurabil: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2119256"/>
            <a:ext cx="7344816" cy="3974039"/>
          </a:xfrm>
        </p:spPr>
        <p:txBody>
          <a:bodyPr/>
          <a:lstStyle/>
          <a:p>
            <a:endParaRPr lang="ro-RO"/>
          </a:p>
          <a:p>
            <a:pPr>
              <a:buNone/>
            </a:pPr>
            <a:endParaRPr lang="ro-RO">
              <a:latin typeface="Times New Roman"/>
              <a:cs typeface="Times New Roman"/>
            </a:endParaRPr>
          </a:p>
          <a:p>
            <a:pPr>
              <a:buNone/>
            </a:pPr>
            <a:endParaRPr lang="ro-RO">
              <a:latin typeface="Times New Roman"/>
              <a:cs typeface="Times New Roman"/>
            </a:endParaRPr>
          </a:p>
          <a:p>
            <a:pPr>
              <a:buNone/>
            </a:pPr>
            <a:endParaRPr lang="ro-RO">
              <a:latin typeface="Times New Roman"/>
              <a:cs typeface="Times New Roman"/>
            </a:endParaRPr>
          </a:p>
          <a:p>
            <a:pPr>
              <a:buNone/>
            </a:pPr>
            <a:endParaRPr lang="ro-RO">
              <a:latin typeface="Times New Roman"/>
              <a:cs typeface="Times New Roman"/>
            </a:endParaRPr>
          </a:p>
          <a:p>
            <a:pPr>
              <a:buNone/>
            </a:pPr>
            <a:endParaRPr lang="ro-RO">
              <a:latin typeface="Times New Roman"/>
              <a:cs typeface="Times New Roman"/>
            </a:endParaRPr>
          </a:p>
          <a:p>
            <a:pPr>
              <a:buNone/>
            </a:pPr>
            <a:endParaRPr lang="ro-RO">
              <a:latin typeface="Times New Roman"/>
              <a:cs typeface="Times New Roman"/>
            </a:endParaRPr>
          </a:p>
          <a:p>
            <a:pPr>
              <a:buNone/>
            </a:pPr>
            <a:endParaRPr lang="ro-RO">
              <a:latin typeface="Times New Roman"/>
              <a:cs typeface="Times New Roman"/>
            </a:endParaRPr>
          </a:p>
          <a:p>
            <a:pPr>
              <a:buNone/>
            </a:pPr>
            <a:r>
              <a:rPr lang="ro-RO">
                <a:latin typeface="Times New Roman"/>
                <a:cs typeface="Times New Roman"/>
              </a:rPr>
              <a:t>→ construirea unui fişier de clienţi potenţiali ai unei firme</a:t>
            </a:r>
            <a:endParaRPr lang="ro-RO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153443998"/>
              </p:ext>
            </p:extLst>
          </p:nvPr>
        </p:nvGraphicFramePr>
        <p:xfrm>
          <a:off x="2051720" y="1844824"/>
          <a:ext cx="4848200" cy="3328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Graphic spid="4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Gama tipurilor de media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640" y="2342123"/>
            <a:ext cx="6196405" cy="3603812"/>
          </a:xfrm>
        </p:spPr>
        <p:txBody>
          <a:bodyPr>
            <a:normAutofit/>
          </a:bodyPr>
          <a:lstStyle/>
          <a:p>
            <a:r>
              <a:rPr lang="ro-RO"/>
              <a:t>Televiziune</a:t>
            </a:r>
            <a:endParaRPr lang="ro-RO" b="1">
              <a:solidFill>
                <a:srgbClr val="FF0000"/>
              </a:solidFill>
            </a:endParaRPr>
          </a:p>
          <a:p>
            <a:r>
              <a:rPr lang="ro-RO" b="1"/>
              <a:t>Mailing (expediere prin poştă)</a:t>
            </a:r>
          </a:p>
          <a:p>
            <a:r>
              <a:rPr lang="ro-RO"/>
              <a:t>Diverse (materiale ce însoţesc facturile de plată, etc.)</a:t>
            </a:r>
          </a:p>
          <a:p>
            <a:r>
              <a:rPr lang="ro-RO" b="1">
                <a:solidFill>
                  <a:srgbClr val="FF0000"/>
                </a:solidFill>
                <a:highlight>
                  <a:srgbClr val="FFFF00"/>
                </a:highlight>
              </a:rPr>
              <a:t>E-mail marketing</a:t>
            </a:r>
          </a:p>
          <a:p>
            <a:r>
              <a:rPr lang="en-GB" b="1">
                <a:solidFill>
                  <a:srgbClr val="FF0000"/>
                </a:solidFill>
                <a:highlight>
                  <a:srgbClr val="FFFF00"/>
                </a:highlight>
              </a:rPr>
              <a:t>Mobil</a:t>
            </a:r>
            <a:endParaRPr lang="ro-RO" b="1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lang="ro-RO" b="1">
                <a:solidFill>
                  <a:srgbClr val="FF0000"/>
                </a:solidFill>
              </a:rPr>
              <a:t>Alte canale digitale</a:t>
            </a:r>
          </a:p>
          <a:p>
            <a:endParaRPr lang="en-GB"/>
          </a:p>
        </p:txBody>
      </p:sp>
      <p:pic>
        <p:nvPicPr>
          <p:cNvPr id="4" name="Picture 3" descr="images7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96136" y="3675703"/>
            <a:ext cx="2592288" cy="25922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e07ac65-7599-4e5d-bc53-a59f6134c5c3" xsi:nil="true"/>
    <lcf76f155ced4ddcb4097134ff3c332f xmlns="f2221ac0-c0ff-4d71-8a17-d17f23400e30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4B34F0A9DBA14FB83D6758430C6EF2" ma:contentTypeVersion="10" ma:contentTypeDescription="Create a new document." ma:contentTypeScope="" ma:versionID="79d35ea1c90987a4b8ee5a2e6826b2db">
  <xsd:schema xmlns:xsd="http://www.w3.org/2001/XMLSchema" xmlns:xs="http://www.w3.org/2001/XMLSchema" xmlns:p="http://schemas.microsoft.com/office/2006/metadata/properties" xmlns:ns2="f2221ac0-c0ff-4d71-8a17-d17f23400e30" xmlns:ns3="1e07ac65-7599-4e5d-bc53-a59f6134c5c3" targetNamespace="http://schemas.microsoft.com/office/2006/metadata/properties" ma:root="true" ma:fieldsID="ec796d4c367600058b5b7b6b0a216584" ns2:_="" ns3:_="">
    <xsd:import namespace="f2221ac0-c0ff-4d71-8a17-d17f23400e30"/>
    <xsd:import namespace="1e07ac65-7599-4e5d-bc53-a59f6134c5c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221ac0-c0ff-4d71-8a17-d17f23400e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591ba608-d92c-4546-ab3e-df3c1547db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07ac65-7599-4e5d-bc53-a59f6134c5c3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ede30cbc-40b1-4a98-93ec-ee6008d93c07}" ma:internalName="TaxCatchAll" ma:showField="CatchAllData" ma:web="1e07ac65-7599-4e5d-bc53-a59f6134c5c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916A47E-CB6C-4CB1-AF93-28A8A172561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98905A-358A-4C17-ABE4-B049095DC399}">
  <ds:schemaRefs>
    <ds:schemaRef ds:uri="1e07ac65-7599-4e5d-bc53-a59f6134c5c3"/>
    <ds:schemaRef ds:uri="f2221ac0-c0ff-4d71-8a17-d17f23400e3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0FE840B-EB05-497C-88FE-A5A1CFB4236F}">
  <ds:schemaRefs>
    <ds:schemaRef ds:uri="1e07ac65-7599-4e5d-bc53-a59f6134c5c3"/>
    <ds:schemaRef ds:uri="f2221ac0-c0ff-4d71-8a17-d17f23400e3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Application>Microsoft Office PowerPoint</Application>
  <PresentationFormat>On-screen Show (4:3)</PresentationFormat>
  <Slides>45</Slides>
  <Notes>19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Pushpin</vt:lpstr>
      <vt:lpstr>Marketing direct</vt:lpstr>
      <vt:lpstr>Incursiune în lumea Marketingului direct </vt:lpstr>
      <vt:lpstr>PowerPoint Presentation</vt:lpstr>
      <vt:lpstr>Context specific:</vt:lpstr>
      <vt:lpstr>Concepte, delimitări, caracteristici</vt:lpstr>
      <vt:lpstr>Orientarea de marketing</vt:lpstr>
      <vt:lpstr>Trăsături distinctive MD</vt:lpstr>
      <vt:lpstr>Răspuns măsurabil:</vt:lpstr>
      <vt:lpstr>Gama tipurilor de media</vt:lpstr>
      <vt:lpstr>Delimitări conceptuale</vt:lpstr>
      <vt:lpstr>Mix de marketing</vt:lpstr>
      <vt:lpstr>Marketing direct – pași</vt:lpstr>
      <vt:lpstr>Unde ne aflăm?</vt:lpstr>
      <vt:lpstr>Buget de marketing</vt:lpstr>
      <vt:lpstr>Reclame personalizate – cum?</vt:lpstr>
      <vt:lpstr>Content creation – ce?</vt:lpstr>
      <vt:lpstr>Tendințe și planuri pentru 2023</vt:lpstr>
      <vt:lpstr>Așadar ...</vt:lpstr>
      <vt:lpstr>Marketing tranzacţional – Marketing relațional</vt:lpstr>
      <vt:lpstr>Marketing relaţional</vt:lpstr>
      <vt:lpstr>PowerPoint Presentation</vt:lpstr>
      <vt:lpstr>Comparaţie</vt:lpstr>
      <vt:lpstr>Nivelele marketingului relaţional:</vt:lpstr>
      <vt:lpstr>Caracteristici M.D.</vt:lpstr>
      <vt:lpstr>Avantaje și provocări</vt:lpstr>
      <vt:lpstr>Campanii de marketing direct</vt:lpstr>
      <vt:lpstr>Etape</vt:lpstr>
      <vt:lpstr>Călătoria unui client este ciclică</vt:lpstr>
      <vt:lpstr>A. Ținte</vt:lpstr>
      <vt:lpstr>Suspecții </vt:lpstr>
      <vt:lpstr>Prospecții</vt:lpstr>
      <vt:lpstr>E-MD: leads</vt:lpstr>
      <vt:lpstr>Clienții</vt:lpstr>
      <vt:lpstr>Cum?</vt:lpstr>
      <vt:lpstr>Buyer persona</vt:lpstr>
      <vt:lpstr>Mesaje diferite pe categorii diferite de clienți</vt:lpstr>
      <vt:lpstr>PowerPoint Presentation</vt:lpstr>
      <vt:lpstr>Strategii de MD</vt:lpstr>
      <vt:lpstr>Tehnici de segmentare</vt:lpstr>
      <vt:lpstr>PowerPoint Presentation</vt:lpstr>
      <vt:lpstr>Tehnici de segmentare - MD</vt:lpstr>
      <vt:lpstr>MD şi conceptul 1TO1</vt:lpstr>
      <vt:lpstr>Caracteristici</vt:lpstr>
      <vt:lpstr>Recomandări</vt:lpstr>
      <vt:lpstr>B. Obiective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revision>1</cp:revision>
  <dcterms:created xsi:type="dcterms:W3CDTF">2015-09-28T08:11:06Z</dcterms:created>
  <dcterms:modified xsi:type="dcterms:W3CDTF">2025-02-02T17:48:17Z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0x010100DE4B34F0A9DBA14FB83D6758430C6EF2</vt:lpwstr>
  </property>
  <property fmtid="{D5CDD505-2E9C-101B-9397-08002B2CF9AE}" pid="3" name="MediaServiceImageTags">
    <vt:lpwstr/>
  </property>
</Properties>
</file>