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5"/>
  </p:notesMasterIdLst>
  <p:sldIdLst>
    <p:sldId id="256" r:id="rId5"/>
    <p:sldId id="304" r:id="rId6"/>
    <p:sldId id="307" r:id="rId7"/>
    <p:sldId id="257" r:id="rId8"/>
    <p:sldId id="258" r:id="rId9"/>
    <p:sldId id="259" r:id="rId10"/>
    <p:sldId id="306" r:id="rId11"/>
    <p:sldId id="260" r:id="rId12"/>
    <p:sldId id="305" r:id="rId13"/>
    <p:sldId id="316" r:id="rId14"/>
    <p:sldId id="318" r:id="rId15"/>
    <p:sldId id="313" r:id="rId16"/>
    <p:sldId id="264" r:id="rId17"/>
    <p:sldId id="265" r:id="rId18"/>
    <p:sldId id="266" r:id="rId19"/>
    <p:sldId id="267" r:id="rId20"/>
    <p:sldId id="297" r:id="rId21"/>
    <p:sldId id="298" r:id="rId22"/>
    <p:sldId id="299" r:id="rId23"/>
    <p:sldId id="310" r:id="rId24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F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3EEE5-0439-686A-4F1C-95AF117CBEB6}" v="1" dt="2025-02-01T08:42:28.618"/>
    <p1510:client id="{ABB05515-DD55-FC3D-58F9-42381EF36204}" v="2" dt="2025-02-01T16:12:49.270"/>
    <p1510:client id="{D460C7AC-55FC-F11C-75E6-4E1B2ED6BB65}" v="3" dt="2025-02-01T16:10:01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lan.chirinciuc" userId="S::ruslan.chirinciuc@student.uaic.ro::fea3ff44-3e26-4e7d-919f-18ce7861ab9b" providerId="AD" clId="Web-{48B52D2E-3054-0F68-5C45-4E592CEF27EA}"/>
    <pc:docChg chg="modSld">
      <pc:chgData name="ruslan.chirinciuc" userId="S::ruslan.chirinciuc@student.uaic.ro::fea3ff44-3e26-4e7d-919f-18ce7861ab9b" providerId="AD" clId="Web-{48B52D2E-3054-0F68-5C45-4E592CEF27EA}" dt="2024-11-27T20:02:25.231" v="3" actId="1076"/>
      <pc:docMkLst>
        <pc:docMk/>
      </pc:docMkLst>
      <pc:sldChg chg="modSp">
        <pc:chgData name="ruslan.chirinciuc" userId="S::ruslan.chirinciuc@student.uaic.ro::fea3ff44-3e26-4e7d-919f-18ce7861ab9b" providerId="AD" clId="Web-{48B52D2E-3054-0F68-5C45-4E592CEF27EA}" dt="2024-11-27T20:02:25.231" v="3" actId="1076"/>
        <pc:sldMkLst>
          <pc:docMk/>
          <pc:sldMk cId="2591773960" sldId="307"/>
        </pc:sldMkLst>
        <pc:spChg chg="mod">
          <ac:chgData name="ruslan.chirinciuc" userId="S::ruslan.chirinciuc@student.uaic.ro::fea3ff44-3e26-4e7d-919f-18ce7861ab9b" providerId="AD" clId="Web-{48B52D2E-3054-0F68-5C45-4E592CEF27EA}" dt="2024-11-27T20:02:25.231" v="3" actId="1076"/>
          <ac:spMkLst>
            <pc:docMk/>
            <pc:sldMk cId="2591773960" sldId="307"/>
            <ac:spMk id="2" creationId="{7668AFCD-AC31-E8A3-6A78-A24BA713C132}"/>
          </ac:spMkLst>
        </pc:spChg>
      </pc:sldChg>
    </pc:docChg>
  </pc:docChgLst>
  <pc:docChgLst>
    <pc:chgData name="lorena.sahleanu" userId="S::lorena.sahleanu@student.uaic.ro::c114b0a9-1876-4c3d-8047-6a5bf45af73d" providerId="AD" clId="Web-{F3D0F572-86A8-3DF3-CD23-FEDA3D13C697}"/>
    <pc:docChg chg="addSld delSld">
      <pc:chgData name="lorena.sahleanu" userId="S::lorena.sahleanu@student.uaic.ro::c114b0a9-1876-4c3d-8047-6a5bf45af73d" providerId="AD" clId="Web-{F3D0F572-86A8-3DF3-CD23-FEDA3D13C697}" dt="2025-01-29T19:44:14.017" v="7"/>
      <pc:docMkLst>
        <pc:docMk/>
      </pc:docMkLst>
      <pc:sldChg chg="add del">
        <pc:chgData name="lorena.sahleanu" userId="S::lorena.sahleanu@student.uaic.ro::c114b0a9-1876-4c3d-8047-6a5bf45af73d" providerId="AD" clId="Web-{F3D0F572-86A8-3DF3-CD23-FEDA3D13C697}" dt="2025-01-29T19:44:14.017" v="7"/>
        <pc:sldMkLst>
          <pc:docMk/>
          <pc:sldMk cId="1187783815" sldId="297"/>
        </pc:sldMkLst>
      </pc:sldChg>
      <pc:sldChg chg="add del">
        <pc:chgData name="lorena.sahleanu" userId="S::lorena.sahleanu@student.uaic.ro::c114b0a9-1876-4c3d-8047-6a5bf45af73d" providerId="AD" clId="Web-{F3D0F572-86A8-3DF3-CD23-FEDA3D13C697}" dt="2025-01-29T19:33:07.273" v="5"/>
        <pc:sldMkLst>
          <pc:docMk/>
          <pc:sldMk cId="775909132" sldId="313"/>
        </pc:sldMkLst>
      </pc:sldChg>
      <pc:sldChg chg="new add del">
        <pc:chgData name="lorena.sahleanu" userId="S::lorena.sahleanu@student.uaic.ro::c114b0a9-1876-4c3d-8047-6a5bf45af73d" providerId="AD" clId="Web-{F3D0F572-86A8-3DF3-CD23-FEDA3D13C697}" dt="2025-01-29T19:33:04.819" v="4"/>
        <pc:sldMkLst>
          <pc:docMk/>
          <pc:sldMk cId="3782255143" sldId="319"/>
        </pc:sldMkLst>
      </pc:sldChg>
    </pc:docChg>
  </pc:docChgLst>
  <pc:docChgLst>
    <pc:chgData name="alexandra.teslarasu" userId="S::alexandra.teslarasu@student.uaic.ro::505e0d62-3ca3-4906-a9d0-164033052869" providerId="AD" clId="Web-{D460C7AC-55FC-F11C-75E6-4E1B2ED6BB65}"/>
    <pc:docChg chg="modSld">
      <pc:chgData name="alexandra.teslarasu" userId="S::alexandra.teslarasu@student.uaic.ro::505e0d62-3ca3-4906-a9d0-164033052869" providerId="AD" clId="Web-{D460C7AC-55FC-F11C-75E6-4E1B2ED6BB65}" dt="2025-02-01T16:10:01.791" v="2" actId="20577"/>
      <pc:docMkLst>
        <pc:docMk/>
      </pc:docMkLst>
      <pc:sldChg chg="modSp">
        <pc:chgData name="alexandra.teslarasu" userId="S::alexandra.teslarasu@student.uaic.ro::505e0d62-3ca3-4906-a9d0-164033052869" providerId="AD" clId="Web-{D460C7AC-55FC-F11C-75E6-4E1B2ED6BB65}" dt="2025-02-01T16:10:01.791" v="2" actId="20577"/>
        <pc:sldMkLst>
          <pc:docMk/>
          <pc:sldMk cId="0" sldId="258"/>
        </pc:sldMkLst>
        <pc:spChg chg="mod">
          <ac:chgData name="alexandra.teslarasu" userId="S::alexandra.teslarasu@student.uaic.ro::505e0d62-3ca3-4906-a9d0-164033052869" providerId="AD" clId="Web-{D460C7AC-55FC-F11C-75E6-4E1B2ED6BB65}" dt="2025-02-01T16:09:44.289" v="0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alexandra.teslarasu" userId="S::alexandra.teslarasu@student.uaic.ro::505e0d62-3ca3-4906-a9d0-164033052869" providerId="AD" clId="Web-{D460C7AC-55FC-F11C-75E6-4E1B2ED6BB65}" dt="2025-02-01T16:10:01.791" v="2" actId="20577"/>
          <ac:spMkLst>
            <pc:docMk/>
            <pc:sldMk cId="0" sldId="258"/>
            <ac:spMk id="3" creationId="{00000000-0000-0000-0000-000000000000}"/>
          </ac:spMkLst>
        </pc:spChg>
      </pc:sldChg>
    </pc:docChg>
  </pc:docChgLst>
  <pc:docChgLst>
    <pc:chgData clId="Web-{12B571BA-2AC1-75EA-BCA0-F3D65C8D2AA8}"/>
    <pc:docChg chg="sldOrd">
      <pc:chgData name="" userId="" providerId="" clId="Web-{12B571BA-2AC1-75EA-BCA0-F3D65C8D2AA8}" dt="2025-01-28T19:04:29.165" v="0"/>
      <pc:docMkLst>
        <pc:docMk/>
      </pc:docMkLst>
      <pc:sldChg chg="ord">
        <pc:chgData name="" userId="" providerId="" clId="Web-{12B571BA-2AC1-75EA-BCA0-F3D65C8D2AA8}" dt="2025-01-28T19:04:29.165" v="0"/>
        <pc:sldMkLst>
          <pc:docMk/>
          <pc:sldMk cId="0" sldId="256"/>
        </pc:sldMkLst>
      </pc:sldChg>
    </pc:docChg>
  </pc:docChgLst>
  <pc:docChgLst>
    <pc:chgData name="vlada.clima" userId="S::vlada.clima@student.uaic.ro::f5bac66e-d067-43b4-8d02-5561b61c023e" providerId="AD" clId="Web-{5653EEE5-0439-686A-4F1C-95AF117CBEB6}"/>
    <pc:docChg chg="modSld">
      <pc:chgData name="vlada.clima" userId="S::vlada.clima@student.uaic.ro::f5bac66e-d067-43b4-8d02-5561b61c023e" providerId="AD" clId="Web-{5653EEE5-0439-686A-4F1C-95AF117CBEB6}" dt="2025-02-01T08:42:28.618" v="0" actId="1076"/>
      <pc:docMkLst>
        <pc:docMk/>
      </pc:docMkLst>
      <pc:sldChg chg="modSp">
        <pc:chgData name="vlada.clima" userId="S::vlada.clima@student.uaic.ro::f5bac66e-d067-43b4-8d02-5561b61c023e" providerId="AD" clId="Web-{5653EEE5-0439-686A-4F1C-95AF117CBEB6}" dt="2025-02-01T08:42:28.618" v="0" actId="1076"/>
        <pc:sldMkLst>
          <pc:docMk/>
          <pc:sldMk cId="389117610" sldId="299"/>
        </pc:sldMkLst>
        <pc:picChg chg="mod">
          <ac:chgData name="vlada.clima" userId="S::vlada.clima@student.uaic.ro::f5bac66e-d067-43b4-8d02-5561b61c023e" providerId="AD" clId="Web-{5653EEE5-0439-686A-4F1C-95AF117CBEB6}" dt="2025-02-01T08:42:28.618" v="0" actId="1076"/>
          <ac:picMkLst>
            <pc:docMk/>
            <pc:sldMk cId="389117610" sldId="299"/>
            <ac:picMk id="5" creationId="{73371143-BCEA-C45E-EA05-C6372FB8B916}"/>
          </ac:picMkLst>
        </pc:picChg>
      </pc:sldChg>
    </pc:docChg>
  </pc:docChgLst>
  <pc:docChgLst>
    <pc:chgData name="ionela.popescu" userId="S::ionela.popescu@student.uaic.ro::2cbe926b-8182-4134-969b-6128a9ff3f62" providerId="AD" clId="Web-{769E1743-6246-47CF-A3B2-A3A22773F072}"/>
    <pc:docChg chg="modSld">
      <pc:chgData name="ionela.popescu" userId="S::ionela.popescu@student.uaic.ro::2cbe926b-8182-4134-969b-6128a9ff3f62" providerId="AD" clId="Web-{769E1743-6246-47CF-A3B2-A3A22773F072}" dt="2025-01-03T11:07:47.545" v="1" actId="1076"/>
      <pc:docMkLst>
        <pc:docMk/>
      </pc:docMkLst>
      <pc:sldChg chg="modSp">
        <pc:chgData name="ionela.popescu" userId="S::ionela.popescu@student.uaic.ro::2cbe926b-8182-4134-969b-6128a9ff3f62" providerId="AD" clId="Web-{769E1743-6246-47CF-A3B2-A3A22773F072}" dt="2025-01-03T11:07:47.545" v="1" actId="1076"/>
        <pc:sldMkLst>
          <pc:docMk/>
          <pc:sldMk cId="389117610" sldId="299"/>
        </pc:sldMkLst>
        <pc:picChg chg="mod">
          <ac:chgData name="ionela.popescu" userId="S::ionela.popescu@student.uaic.ro::2cbe926b-8182-4134-969b-6128a9ff3f62" providerId="AD" clId="Web-{769E1743-6246-47CF-A3B2-A3A22773F072}" dt="2025-01-03T11:07:47.545" v="1" actId="1076"/>
          <ac:picMkLst>
            <pc:docMk/>
            <pc:sldMk cId="389117610" sldId="299"/>
            <ac:picMk id="5" creationId="{73371143-BCEA-C45E-EA05-C6372FB8B916}"/>
          </ac:picMkLst>
        </pc:picChg>
      </pc:sldChg>
    </pc:docChg>
  </pc:docChgLst>
  <pc:docChgLst>
    <pc:chgData name="alexandra.teslarasu" userId="S::alexandra.teslarasu@student.uaic.ro::505e0d62-3ca3-4906-a9d0-164033052869" providerId="AD" clId="Web-{ABB05515-DD55-FC3D-58F9-42381EF36204}"/>
    <pc:docChg chg="modSld">
      <pc:chgData name="alexandra.teslarasu" userId="S::alexandra.teslarasu@student.uaic.ro::505e0d62-3ca3-4906-a9d0-164033052869" providerId="AD" clId="Web-{ABB05515-DD55-FC3D-58F9-42381EF36204}" dt="2025-02-01T16:12:49.270" v="1" actId="20577"/>
      <pc:docMkLst>
        <pc:docMk/>
      </pc:docMkLst>
      <pc:sldChg chg="modSp">
        <pc:chgData name="alexandra.teslarasu" userId="S::alexandra.teslarasu@student.uaic.ro::505e0d62-3ca3-4906-a9d0-164033052869" providerId="AD" clId="Web-{ABB05515-DD55-FC3D-58F9-42381EF36204}" dt="2025-02-01T16:12:49.270" v="1" actId="20577"/>
        <pc:sldMkLst>
          <pc:docMk/>
          <pc:sldMk cId="0" sldId="258"/>
        </pc:sldMkLst>
        <pc:spChg chg="mod">
          <ac:chgData name="alexandra.teslarasu" userId="S::alexandra.teslarasu@student.uaic.ro::505e0d62-3ca3-4906-a9d0-164033052869" providerId="AD" clId="Web-{ABB05515-DD55-FC3D-58F9-42381EF36204}" dt="2025-02-01T16:12:43.723" v="0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alexandra.teslarasu" userId="S::alexandra.teslarasu@student.uaic.ro::505e0d62-3ca3-4906-a9d0-164033052869" providerId="AD" clId="Web-{ABB05515-DD55-FC3D-58F9-42381EF36204}" dt="2025-02-01T16:12:49.270" v="1" actId="20577"/>
          <ac:spMkLst>
            <pc:docMk/>
            <pc:sldMk cId="0" sldId="258"/>
            <ac:spMk id="3" creationId="{00000000-0000-0000-0000-000000000000}"/>
          </ac:spMkLst>
        </pc:spChg>
      </pc:sldChg>
    </pc:docChg>
  </pc:docChgLst>
  <pc:docChgLst>
    <pc:chgData name="dario.pintea" userId="S::dario.pintea@student.uaic.ro::058a2ec5-6397-4d5f-b30c-eb2b3c82e5b2" providerId="AD" clId="Web-{12B571BA-2AC1-75EA-BCA0-F3D65C8D2AA8}"/>
    <pc:docChg chg="sldOrd">
      <pc:chgData name="dario.pintea" userId="S::dario.pintea@student.uaic.ro::058a2ec5-6397-4d5f-b30c-eb2b3c82e5b2" providerId="AD" clId="Web-{12B571BA-2AC1-75EA-BCA0-F3D65C8D2AA8}" dt="2025-01-28T19:04:30.337" v="0"/>
      <pc:docMkLst>
        <pc:docMk/>
      </pc:docMkLst>
      <pc:sldChg chg="ord">
        <pc:chgData name="dario.pintea" userId="S::dario.pintea@student.uaic.ro::058a2ec5-6397-4d5f-b30c-eb2b3c82e5b2" providerId="AD" clId="Web-{12B571BA-2AC1-75EA-BCA0-F3D65C8D2AA8}" dt="2025-01-28T19:04:30.337" v="0"/>
        <pc:sldMkLst>
          <pc:docMk/>
          <pc:sldMk cId="0" sldId="25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B34A51-0A61-430A-88DB-FF572EC7FC7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00D541B-99AA-419D-A26F-735BAFF2F027}">
      <dgm:prSet phldrT="[Text]" custT="1"/>
      <dgm:spPr/>
      <dgm:t>
        <a:bodyPr/>
        <a:lstStyle/>
        <a:p>
          <a:r>
            <a:rPr lang="ro-RO" sz="2300"/>
            <a:t>Categorii:</a:t>
          </a:r>
          <a:endParaRPr lang="en-GB" sz="2300"/>
        </a:p>
      </dgm:t>
    </dgm:pt>
    <dgm:pt modelId="{C0DF703A-EC57-4449-924E-9BF70398D45B}" type="parTrans" cxnId="{279D1B55-9522-4096-9731-C89BA4F6438E}">
      <dgm:prSet/>
      <dgm:spPr/>
      <dgm:t>
        <a:bodyPr/>
        <a:lstStyle/>
        <a:p>
          <a:endParaRPr lang="en-GB"/>
        </a:p>
      </dgm:t>
    </dgm:pt>
    <dgm:pt modelId="{325C2392-5F1A-44C2-B33E-4E805467B5ED}" type="sibTrans" cxnId="{279D1B55-9522-4096-9731-C89BA4F6438E}">
      <dgm:prSet/>
      <dgm:spPr/>
      <dgm:t>
        <a:bodyPr/>
        <a:lstStyle/>
        <a:p>
          <a:endParaRPr lang="en-GB"/>
        </a:p>
      </dgm:t>
    </dgm:pt>
    <dgm:pt modelId="{35787072-3E84-4C53-B256-4B6B6DF75E17}">
      <dgm:prSet phldrT="[Text]" custT="1"/>
      <dgm:spPr/>
      <dgm:t>
        <a:bodyPr/>
        <a:lstStyle/>
        <a:p>
          <a:r>
            <a:rPr lang="ro-RO" sz="2300"/>
            <a:t>Reci – nu intenționează să comande în următoarele 9 luni</a:t>
          </a:r>
          <a:endParaRPr lang="en-GB" sz="2300"/>
        </a:p>
      </dgm:t>
    </dgm:pt>
    <dgm:pt modelId="{B6C13B70-03C8-4F73-B298-AD99D0B1173E}" type="parTrans" cxnId="{3BC767C8-2B5C-47D6-B9C5-3B19EDC59934}">
      <dgm:prSet/>
      <dgm:spPr/>
      <dgm:t>
        <a:bodyPr/>
        <a:lstStyle/>
        <a:p>
          <a:endParaRPr lang="en-GB" sz="2300"/>
        </a:p>
      </dgm:t>
    </dgm:pt>
    <dgm:pt modelId="{AA9DA567-9A7C-4088-A195-4BD6311A38CD}" type="sibTrans" cxnId="{3BC767C8-2B5C-47D6-B9C5-3B19EDC59934}">
      <dgm:prSet/>
      <dgm:spPr/>
      <dgm:t>
        <a:bodyPr/>
        <a:lstStyle/>
        <a:p>
          <a:endParaRPr lang="en-GB"/>
        </a:p>
      </dgm:t>
    </dgm:pt>
    <dgm:pt modelId="{0A61F707-E2C5-4CF8-B7AA-68C18CAD2E84}">
      <dgm:prSet phldrT="[Text]" custT="1"/>
      <dgm:spPr/>
      <dgm:t>
        <a:bodyPr/>
        <a:lstStyle/>
        <a:p>
          <a:r>
            <a:rPr lang="ro-RO" sz="2300"/>
            <a:t>Fierbinți – intenționează să comande în următoarele 3 luni</a:t>
          </a:r>
          <a:endParaRPr lang="en-GB" sz="2300"/>
        </a:p>
      </dgm:t>
    </dgm:pt>
    <dgm:pt modelId="{48C1C40B-3B04-4385-8619-F27CBB94D128}" type="parTrans" cxnId="{095C42D8-3902-47F1-9575-144F16DF318B}">
      <dgm:prSet/>
      <dgm:spPr/>
      <dgm:t>
        <a:bodyPr/>
        <a:lstStyle/>
        <a:p>
          <a:endParaRPr lang="en-GB" sz="2300"/>
        </a:p>
      </dgm:t>
    </dgm:pt>
    <dgm:pt modelId="{DF4B596E-CEAF-4A27-B1CD-5CFCE7EECD0F}" type="sibTrans" cxnId="{095C42D8-3902-47F1-9575-144F16DF318B}">
      <dgm:prSet/>
      <dgm:spPr/>
      <dgm:t>
        <a:bodyPr/>
        <a:lstStyle/>
        <a:p>
          <a:endParaRPr lang="en-GB"/>
        </a:p>
      </dgm:t>
    </dgm:pt>
    <dgm:pt modelId="{D38F3793-FF5F-4B05-893A-FBF8F019031E}">
      <dgm:prSet phldrT="[Text]" custT="1"/>
      <dgm:spPr/>
      <dgm:t>
        <a:bodyPr/>
        <a:lstStyle/>
        <a:p>
          <a:r>
            <a:rPr lang="ro-RO" sz="2300"/>
            <a:t>Călduți – intenționează să comande în următoarele 6 luni</a:t>
          </a:r>
          <a:endParaRPr lang="en-GB" sz="2300"/>
        </a:p>
      </dgm:t>
    </dgm:pt>
    <dgm:pt modelId="{0EB267BE-2DAF-4AE6-A867-1890C64D4B9C}" type="parTrans" cxnId="{AA4149B7-C5E5-45B1-ADA7-CE8F0855C381}">
      <dgm:prSet/>
      <dgm:spPr/>
      <dgm:t>
        <a:bodyPr/>
        <a:lstStyle/>
        <a:p>
          <a:endParaRPr lang="en-GB" sz="2300"/>
        </a:p>
      </dgm:t>
    </dgm:pt>
    <dgm:pt modelId="{F5E54814-96B7-46BD-8745-E21A65587188}" type="sibTrans" cxnId="{AA4149B7-C5E5-45B1-ADA7-CE8F0855C381}">
      <dgm:prSet/>
      <dgm:spPr/>
      <dgm:t>
        <a:bodyPr/>
        <a:lstStyle/>
        <a:p>
          <a:endParaRPr lang="en-GB"/>
        </a:p>
      </dgm:t>
    </dgm:pt>
    <dgm:pt modelId="{2205E7EB-18AF-43F3-8559-4ACBF48732D0}" type="pres">
      <dgm:prSet presAssocID="{60B34A51-0A61-430A-88DB-FF572EC7FC7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AC5C714-1613-4410-9B88-55462C2A440F}" type="pres">
      <dgm:prSet presAssocID="{800D541B-99AA-419D-A26F-735BAFF2F027}" presName="root" presStyleCnt="0"/>
      <dgm:spPr/>
    </dgm:pt>
    <dgm:pt modelId="{D87D8BE5-DBF7-45E0-9817-5ABB1CEA8BD1}" type="pres">
      <dgm:prSet presAssocID="{800D541B-99AA-419D-A26F-735BAFF2F027}" presName="rootComposite" presStyleCnt="0"/>
      <dgm:spPr/>
    </dgm:pt>
    <dgm:pt modelId="{C7379341-8F95-445F-AF11-5099AD75C717}" type="pres">
      <dgm:prSet presAssocID="{800D541B-99AA-419D-A26F-735BAFF2F027}" presName="rootText" presStyleLbl="node1" presStyleIdx="0" presStyleCnt="1" custScaleX="144854"/>
      <dgm:spPr/>
    </dgm:pt>
    <dgm:pt modelId="{CAF3214D-C462-45F2-846D-E716D55A3C08}" type="pres">
      <dgm:prSet presAssocID="{800D541B-99AA-419D-A26F-735BAFF2F027}" presName="rootConnector" presStyleLbl="node1" presStyleIdx="0" presStyleCnt="1"/>
      <dgm:spPr/>
    </dgm:pt>
    <dgm:pt modelId="{F8C38CD5-A7F8-4630-8F57-D4E7D0F3BDCC}" type="pres">
      <dgm:prSet presAssocID="{800D541B-99AA-419D-A26F-735BAFF2F027}" presName="childShape" presStyleCnt="0"/>
      <dgm:spPr/>
    </dgm:pt>
    <dgm:pt modelId="{3ACF0EED-A70C-46B0-B534-9BC7DE774E9F}" type="pres">
      <dgm:prSet presAssocID="{B6C13B70-03C8-4F73-B298-AD99D0B1173E}" presName="Name13" presStyleLbl="parChTrans1D2" presStyleIdx="0" presStyleCnt="3" custSzX="178421"/>
      <dgm:spPr/>
    </dgm:pt>
    <dgm:pt modelId="{33CA01F8-3652-4401-A26E-1AADC8C6E22B}" type="pres">
      <dgm:prSet presAssocID="{35787072-3E84-4C53-B256-4B6B6DF75E17}" presName="childText" presStyleLbl="bgAcc1" presStyleIdx="0" presStyleCnt="3" custScaleX="847682">
        <dgm:presLayoutVars>
          <dgm:bulletEnabled val="1"/>
        </dgm:presLayoutVars>
      </dgm:prSet>
      <dgm:spPr/>
    </dgm:pt>
    <dgm:pt modelId="{631F5BE7-28CF-4D5F-A88A-F9A7861E8856}" type="pres">
      <dgm:prSet presAssocID="{0EB267BE-2DAF-4AE6-A867-1890C64D4B9C}" presName="Name13" presStyleLbl="parChTrans1D2" presStyleIdx="1" presStyleCnt="3" custSzX="178421"/>
      <dgm:spPr/>
    </dgm:pt>
    <dgm:pt modelId="{A3BE4C00-4E5E-47B6-BBA7-CBD0D6E7E702}" type="pres">
      <dgm:prSet presAssocID="{D38F3793-FF5F-4B05-893A-FBF8F019031E}" presName="childText" presStyleLbl="bgAcc1" presStyleIdx="1" presStyleCnt="3" custScaleX="847682">
        <dgm:presLayoutVars>
          <dgm:bulletEnabled val="1"/>
        </dgm:presLayoutVars>
      </dgm:prSet>
      <dgm:spPr/>
    </dgm:pt>
    <dgm:pt modelId="{B46DEAD9-E031-44E9-8EE2-4AA20C58B3A6}" type="pres">
      <dgm:prSet presAssocID="{48C1C40B-3B04-4385-8619-F27CBB94D128}" presName="Name13" presStyleLbl="parChTrans1D2" presStyleIdx="2" presStyleCnt="3" custSzX="178421"/>
      <dgm:spPr/>
    </dgm:pt>
    <dgm:pt modelId="{8E1E3BAC-3DF2-486D-ABFF-1571085149C6}" type="pres">
      <dgm:prSet presAssocID="{0A61F707-E2C5-4CF8-B7AA-68C18CAD2E84}" presName="childText" presStyleLbl="bgAcc1" presStyleIdx="2" presStyleCnt="3" custScaleX="847682">
        <dgm:presLayoutVars>
          <dgm:bulletEnabled val="1"/>
        </dgm:presLayoutVars>
      </dgm:prSet>
      <dgm:spPr/>
    </dgm:pt>
  </dgm:ptLst>
  <dgm:cxnLst>
    <dgm:cxn modelId="{1AD4C43A-3FE1-4F55-88F2-0C12F2DE2167}" type="presOf" srcId="{D38F3793-FF5F-4B05-893A-FBF8F019031E}" destId="{A3BE4C00-4E5E-47B6-BBA7-CBD0D6E7E702}" srcOrd="0" destOrd="0" presId="urn:microsoft.com/office/officeart/2005/8/layout/hierarchy3"/>
    <dgm:cxn modelId="{59598B5F-C686-4111-988B-22CDF979045E}" type="presOf" srcId="{48C1C40B-3B04-4385-8619-F27CBB94D128}" destId="{B46DEAD9-E031-44E9-8EE2-4AA20C58B3A6}" srcOrd="0" destOrd="0" presId="urn:microsoft.com/office/officeart/2005/8/layout/hierarchy3"/>
    <dgm:cxn modelId="{9E6E6F71-9886-4907-9CAE-3BB27E537F92}" type="presOf" srcId="{0A61F707-E2C5-4CF8-B7AA-68C18CAD2E84}" destId="{8E1E3BAC-3DF2-486D-ABFF-1571085149C6}" srcOrd="0" destOrd="0" presId="urn:microsoft.com/office/officeart/2005/8/layout/hierarchy3"/>
    <dgm:cxn modelId="{279D1B55-9522-4096-9731-C89BA4F6438E}" srcId="{60B34A51-0A61-430A-88DB-FF572EC7FC72}" destId="{800D541B-99AA-419D-A26F-735BAFF2F027}" srcOrd="0" destOrd="0" parTransId="{C0DF703A-EC57-4449-924E-9BF70398D45B}" sibTransId="{325C2392-5F1A-44C2-B33E-4E805467B5ED}"/>
    <dgm:cxn modelId="{895C6879-F934-4985-946C-3F5C1B43244B}" type="presOf" srcId="{35787072-3E84-4C53-B256-4B6B6DF75E17}" destId="{33CA01F8-3652-4401-A26E-1AADC8C6E22B}" srcOrd="0" destOrd="0" presId="urn:microsoft.com/office/officeart/2005/8/layout/hierarchy3"/>
    <dgm:cxn modelId="{A3BBBB7F-C8FD-4DFA-911A-92386C59C762}" type="presOf" srcId="{0EB267BE-2DAF-4AE6-A867-1890C64D4B9C}" destId="{631F5BE7-28CF-4D5F-A88A-F9A7861E8856}" srcOrd="0" destOrd="0" presId="urn:microsoft.com/office/officeart/2005/8/layout/hierarchy3"/>
    <dgm:cxn modelId="{AC03968D-86F3-42C6-95DA-D75B4DB4A8F8}" type="presOf" srcId="{60B34A51-0A61-430A-88DB-FF572EC7FC72}" destId="{2205E7EB-18AF-43F3-8559-4ACBF48732D0}" srcOrd="0" destOrd="0" presId="urn:microsoft.com/office/officeart/2005/8/layout/hierarchy3"/>
    <dgm:cxn modelId="{B22721B0-AA1F-454A-8A85-D96CC0C10ED0}" type="presOf" srcId="{800D541B-99AA-419D-A26F-735BAFF2F027}" destId="{CAF3214D-C462-45F2-846D-E716D55A3C08}" srcOrd="1" destOrd="0" presId="urn:microsoft.com/office/officeart/2005/8/layout/hierarchy3"/>
    <dgm:cxn modelId="{B176C3B1-151F-4486-B60C-0FF3394952C8}" type="presOf" srcId="{800D541B-99AA-419D-A26F-735BAFF2F027}" destId="{C7379341-8F95-445F-AF11-5099AD75C717}" srcOrd="0" destOrd="0" presId="urn:microsoft.com/office/officeart/2005/8/layout/hierarchy3"/>
    <dgm:cxn modelId="{AA4149B7-C5E5-45B1-ADA7-CE8F0855C381}" srcId="{800D541B-99AA-419D-A26F-735BAFF2F027}" destId="{D38F3793-FF5F-4B05-893A-FBF8F019031E}" srcOrd="1" destOrd="0" parTransId="{0EB267BE-2DAF-4AE6-A867-1890C64D4B9C}" sibTransId="{F5E54814-96B7-46BD-8745-E21A65587188}"/>
    <dgm:cxn modelId="{CD5F15BD-D869-4049-9A12-11919404DB68}" type="presOf" srcId="{B6C13B70-03C8-4F73-B298-AD99D0B1173E}" destId="{3ACF0EED-A70C-46B0-B534-9BC7DE774E9F}" srcOrd="0" destOrd="0" presId="urn:microsoft.com/office/officeart/2005/8/layout/hierarchy3"/>
    <dgm:cxn modelId="{3BC767C8-2B5C-47D6-B9C5-3B19EDC59934}" srcId="{800D541B-99AA-419D-A26F-735BAFF2F027}" destId="{35787072-3E84-4C53-B256-4B6B6DF75E17}" srcOrd="0" destOrd="0" parTransId="{B6C13B70-03C8-4F73-B298-AD99D0B1173E}" sibTransId="{AA9DA567-9A7C-4088-A195-4BD6311A38CD}"/>
    <dgm:cxn modelId="{095C42D8-3902-47F1-9575-144F16DF318B}" srcId="{800D541B-99AA-419D-A26F-735BAFF2F027}" destId="{0A61F707-E2C5-4CF8-B7AA-68C18CAD2E84}" srcOrd="2" destOrd="0" parTransId="{48C1C40B-3B04-4385-8619-F27CBB94D128}" sibTransId="{DF4B596E-CEAF-4A27-B1CD-5CFCE7EECD0F}"/>
    <dgm:cxn modelId="{97EEA346-20BE-4D1C-9836-9F410CDE7F04}" type="presParOf" srcId="{2205E7EB-18AF-43F3-8559-4ACBF48732D0}" destId="{CAC5C714-1613-4410-9B88-55462C2A440F}" srcOrd="0" destOrd="0" presId="urn:microsoft.com/office/officeart/2005/8/layout/hierarchy3"/>
    <dgm:cxn modelId="{25ED38A9-E0A0-4BAF-904C-2B5382B0C275}" type="presParOf" srcId="{CAC5C714-1613-4410-9B88-55462C2A440F}" destId="{D87D8BE5-DBF7-45E0-9817-5ABB1CEA8BD1}" srcOrd="0" destOrd="0" presId="urn:microsoft.com/office/officeart/2005/8/layout/hierarchy3"/>
    <dgm:cxn modelId="{C3FA4779-9A56-4259-A974-FEFE7CA4E1FC}" type="presParOf" srcId="{D87D8BE5-DBF7-45E0-9817-5ABB1CEA8BD1}" destId="{C7379341-8F95-445F-AF11-5099AD75C717}" srcOrd="0" destOrd="0" presId="urn:microsoft.com/office/officeart/2005/8/layout/hierarchy3"/>
    <dgm:cxn modelId="{61FF256C-A94F-4E94-9347-C54ECD56D1D3}" type="presParOf" srcId="{D87D8BE5-DBF7-45E0-9817-5ABB1CEA8BD1}" destId="{CAF3214D-C462-45F2-846D-E716D55A3C08}" srcOrd="1" destOrd="0" presId="urn:microsoft.com/office/officeart/2005/8/layout/hierarchy3"/>
    <dgm:cxn modelId="{C6765039-DD8A-4F4E-8CBC-6E8164BEFE18}" type="presParOf" srcId="{CAC5C714-1613-4410-9B88-55462C2A440F}" destId="{F8C38CD5-A7F8-4630-8F57-D4E7D0F3BDCC}" srcOrd="1" destOrd="0" presId="urn:microsoft.com/office/officeart/2005/8/layout/hierarchy3"/>
    <dgm:cxn modelId="{48562621-1E9D-40BE-A832-E0CE5593979A}" type="presParOf" srcId="{F8C38CD5-A7F8-4630-8F57-D4E7D0F3BDCC}" destId="{3ACF0EED-A70C-46B0-B534-9BC7DE774E9F}" srcOrd="0" destOrd="0" presId="urn:microsoft.com/office/officeart/2005/8/layout/hierarchy3"/>
    <dgm:cxn modelId="{CD596D0D-1AF5-4AFB-A766-A6CAEDF886B6}" type="presParOf" srcId="{F8C38CD5-A7F8-4630-8F57-D4E7D0F3BDCC}" destId="{33CA01F8-3652-4401-A26E-1AADC8C6E22B}" srcOrd="1" destOrd="0" presId="urn:microsoft.com/office/officeart/2005/8/layout/hierarchy3"/>
    <dgm:cxn modelId="{45F58858-31B3-4717-BC61-FAB5334C04D0}" type="presParOf" srcId="{F8C38CD5-A7F8-4630-8F57-D4E7D0F3BDCC}" destId="{631F5BE7-28CF-4D5F-A88A-F9A7861E8856}" srcOrd="2" destOrd="0" presId="urn:microsoft.com/office/officeart/2005/8/layout/hierarchy3"/>
    <dgm:cxn modelId="{F33E8B13-1BA2-49B6-A0A1-DB7663BCB0DA}" type="presParOf" srcId="{F8C38CD5-A7F8-4630-8F57-D4E7D0F3BDCC}" destId="{A3BE4C00-4E5E-47B6-BBA7-CBD0D6E7E702}" srcOrd="3" destOrd="0" presId="urn:microsoft.com/office/officeart/2005/8/layout/hierarchy3"/>
    <dgm:cxn modelId="{11ECDA1C-1F5F-4C92-87BC-5C6BE84BE561}" type="presParOf" srcId="{F8C38CD5-A7F8-4630-8F57-D4E7D0F3BDCC}" destId="{B46DEAD9-E031-44E9-8EE2-4AA20C58B3A6}" srcOrd="4" destOrd="0" presId="urn:microsoft.com/office/officeart/2005/8/layout/hierarchy3"/>
    <dgm:cxn modelId="{53E02E62-E1C4-40AB-BE0E-68ABE915DBA3}" type="presParOf" srcId="{F8C38CD5-A7F8-4630-8F57-D4E7D0F3BDCC}" destId="{8E1E3BAC-3DF2-486D-ABFF-1571085149C6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FAE7E5-A2C0-4596-919F-F93D3EF37B9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DC0005E-413A-4A59-B313-F2B8CA17D398}">
      <dgm:prSet phldrT="[Text]"/>
      <dgm:spPr/>
      <dgm:t>
        <a:bodyPr/>
        <a:lstStyle/>
        <a:p>
          <a:r>
            <a:rPr lang="ro-RO"/>
            <a:t>Intensivă</a:t>
          </a:r>
          <a:endParaRPr lang="en-GB"/>
        </a:p>
      </dgm:t>
    </dgm:pt>
    <dgm:pt modelId="{92794D0D-F492-4816-A048-41769B6AA305}" type="parTrans" cxnId="{E507BB7B-030B-4063-B556-F41EBF1D34D6}">
      <dgm:prSet/>
      <dgm:spPr/>
      <dgm:t>
        <a:bodyPr/>
        <a:lstStyle/>
        <a:p>
          <a:endParaRPr lang="en-GB"/>
        </a:p>
      </dgm:t>
    </dgm:pt>
    <dgm:pt modelId="{0BF88FA0-D779-4E22-B02B-43C991E55A04}" type="sibTrans" cxnId="{E507BB7B-030B-4063-B556-F41EBF1D34D6}">
      <dgm:prSet/>
      <dgm:spPr/>
      <dgm:t>
        <a:bodyPr/>
        <a:lstStyle/>
        <a:p>
          <a:endParaRPr lang="en-GB"/>
        </a:p>
      </dgm:t>
    </dgm:pt>
    <dgm:pt modelId="{B1F6662A-433C-4F39-A947-7AB3045BD2F2}">
      <dgm:prSet phldrT="[Text]"/>
      <dgm:spPr/>
      <dgm:t>
        <a:bodyPr/>
        <a:lstStyle/>
        <a:p>
          <a:r>
            <a:rPr lang="ro-RO"/>
            <a:t>Centrată pe clientela </a:t>
          </a:r>
          <a:r>
            <a:rPr lang="ro-RO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existentă</a:t>
          </a:r>
          <a:endParaRPr lang="en-GB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8742575-E527-436D-BFF9-A87D743751CF}" type="parTrans" cxnId="{5CD9C611-5B06-463D-BAE7-D6F35995BB09}">
      <dgm:prSet/>
      <dgm:spPr/>
      <dgm:t>
        <a:bodyPr/>
        <a:lstStyle/>
        <a:p>
          <a:endParaRPr lang="en-GB"/>
        </a:p>
      </dgm:t>
    </dgm:pt>
    <dgm:pt modelId="{2F622EE7-F2C4-4273-A340-6EED006A9170}" type="sibTrans" cxnId="{5CD9C611-5B06-463D-BAE7-D6F35995BB09}">
      <dgm:prSet/>
      <dgm:spPr/>
      <dgm:t>
        <a:bodyPr/>
        <a:lstStyle/>
        <a:p>
          <a:endParaRPr lang="en-GB"/>
        </a:p>
      </dgm:t>
    </dgm:pt>
    <dgm:pt modelId="{C638D282-EBFD-48D8-A6AD-CD886765E5AF}">
      <dgm:prSet phldrT="[Text]"/>
      <dgm:spPr/>
      <dgm:t>
        <a:bodyPr/>
        <a:lstStyle/>
        <a:p>
          <a:r>
            <a:rPr lang="ro-RO"/>
            <a:t>Optică prioritară de </a:t>
          </a:r>
          <a:r>
            <a:rPr lang="ro-RO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fidelizare</a:t>
          </a:r>
          <a:endParaRPr lang="en-GB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7089B40-72DE-4D18-A3E9-00099F78B5D5}" type="parTrans" cxnId="{F6649C15-E6F6-4338-B82B-7F5658CA3058}">
      <dgm:prSet/>
      <dgm:spPr/>
      <dgm:t>
        <a:bodyPr/>
        <a:lstStyle/>
        <a:p>
          <a:endParaRPr lang="en-GB"/>
        </a:p>
      </dgm:t>
    </dgm:pt>
    <dgm:pt modelId="{A6D7E338-C2BD-453F-A50D-AFAE3B7D8D2D}" type="sibTrans" cxnId="{F6649C15-E6F6-4338-B82B-7F5658CA3058}">
      <dgm:prSet/>
      <dgm:spPr/>
      <dgm:t>
        <a:bodyPr/>
        <a:lstStyle/>
        <a:p>
          <a:endParaRPr lang="en-GB"/>
        </a:p>
      </dgm:t>
    </dgm:pt>
    <dgm:pt modelId="{604E3501-51F9-4819-A71B-0622B8227589}" type="pres">
      <dgm:prSet presAssocID="{59FAE7E5-A2C0-4596-919F-F93D3EF37B9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3350AD-052C-4F7D-B000-59A2F5BF02CD}" type="pres">
      <dgm:prSet presAssocID="{9DC0005E-413A-4A59-B313-F2B8CA17D398}" presName="root" presStyleCnt="0"/>
      <dgm:spPr/>
    </dgm:pt>
    <dgm:pt modelId="{9F451795-FA63-49FA-8739-FB312EA3D8F1}" type="pres">
      <dgm:prSet presAssocID="{9DC0005E-413A-4A59-B313-F2B8CA17D398}" presName="rootComposite" presStyleCnt="0"/>
      <dgm:spPr/>
    </dgm:pt>
    <dgm:pt modelId="{A80AAA83-575E-4EAC-8598-396DB562C127}" type="pres">
      <dgm:prSet presAssocID="{9DC0005E-413A-4A59-B313-F2B8CA17D398}" presName="rootText" presStyleLbl="node1" presStyleIdx="0" presStyleCnt="1"/>
      <dgm:spPr/>
    </dgm:pt>
    <dgm:pt modelId="{BA179FEC-EC07-48A1-AE0D-A30A2ADE99FA}" type="pres">
      <dgm:prSet presAssocID="{9DC0005E-413A-4A59-B313-F2B8CA17D398}" presName="rootConnector" presStyleLbl="node1" presStyleIdx="0" presStyleCnt="1"/>
      <dgm:spPr/>
    </dgm:pt>
    <dgm:pt modelId="{836B1EEB-D120-4E6B-8D7E-D1BB3EDFB93D}" type="pres">
      <dgm:prSet presAssocID="{9DC0005E-413A-4A59-B313-F2B8CA17D398}" presName="childShape" presStyleCnt="0"/>
      <dgm:spPr/>
    </dgm:pt>
    <dgm:pt modelId="{8E2493D1-F8A8-4205-BD10-E87CA39AEF55}" type="pres">
      <dgm:prSet presAssocID="{98742575-E527-436D-BFF9-A87D743751CF}" presName="Name13" presStyleLbl="parChTrans1D2" presStyleIdx="0" presStyleCnt="2"/>
      <dgm:spPr/>
    </dgm:pt>
    <dgm:pt modelId="{8AA1396F-0028-4CD1-9059-03598A753085}" type="pres">
      <dgm:prSet presAssocID="{B1F6662A-433C-4F39-A947-7AB3045BD2F2}" presName="childText" presStyleLbl="bgAcc1" presStyleIdx="0" presStyleCnt="2" custScaleX="269592">
        <dgm:presLayoutVars>
          <dgm:bulletEnabled val="1"/>
        </dgm:presLayoutVars>
      </dgm:prSet>
      <dgm:spPr/>
    </dgm:pt>
    <dgm:pt modelId="{24A25C59-5478-4A69-93F3-76BE4408D429}" type="pres">
      <dgm:prSet presAssocID="{F7089B40-72DE-4D18-A3E9-00099F78B5D5}" presName="Name13" presStyleLbl="parChTrans1D2" presStyleIdx="1" presStyleCnt="2"/>
      <dgm:spPr/>
    </dgm:pt>
    <dgm:pt modelId="{6BA5CC22-8172-46D9-BE96-77DD61BEB76B}" type="pres">
      <dgm:prSet presAssocID="{C638D282-EBFD-48D8-A6AD-CD886765E5AF}" presName="childText" presStyleLbl="bgAcc1" presStyleIdx="1" presStyleCnt="2" custScaleX="294931">
        <dgm:presLayoutVars>
          <dgm:bulletEnabled val="1"/>
        </dgm:presLayoutVars>
      </dgm:prSet>
      <dgm:spPr/>
    </dgm:pt>
  </dgm:ptLst>
  <dgm:cxnLst>
    <dgm:cxn modelId="{5CD9C611-5B06-463D-BAE7-D6F35995BB09}" srcId="{9DC0005E-413A-4A59-B313-F2B8CA17D398}" destId="{B1F6662A-433C-4F39-A947-7AB3045BD2F2}" srcOrd="0" destOrd="0" parTransId="{98742575-E527-436D-BFF9-A87D743751CF}" sibTransId="{2F622EE7-F2C4-4273-A340-6EED006A9170}"/>
    <dgm:cxn modelId="{F6649C15-E6F6-4338-B82B-7F5658CA3058}" srcId="{9DC0005E-413A-4A59-B313-F2B8CA17D398}" destId="{C638D282-EBFD-48D8-A6AD-CD886765E5AF}" srcOrd="1" destOrd="0" parTransId="{F7089B40-72DE-4D18-A3E9-00099F78B5D5}" sibTransId="{A6D7E338-C2BD-453F-A50D-AFAE3B7D8D2D}"/>
    <dgm:cxn modelId="{9C54C75E-A6A9-403E-BAE6-E6EE1EFB5723}" type="presOf" srcId="{B1F6662A-433C-4F39-A947-7AB3045BD2F2}" destId="{8AA1396F-0028-4CD1-9059-03598A753085}" srcOrd="0" destOrd="0" presId="urn:microsoft.com/office/officeart/2005/8/layout/hierarchy3"/>
    <dgm:cxn modelId="{866B7F4A-AFC2-4BA0-BC71-F62D5F365EFF}" type="presOf" srcId="{C638D282-EBFD-48D8-A6AD-CD886765E5AF}" destId="{6BA5CC22-8172-46D9-BE96-77DD61BEB76B}" srcOrd="0" destOrd="0" presId="urn:microsoft.com/office/officeart/2005/8/layout/hierarchy3"/>
    <dgm:cxn modelId="{E507BB7B-030B-4063-B556-F41EBF1D34D6}" srcId="{59FAE7E5-A2C0-4596-919F-F93D3EF37B98}" destId="{9DC0005E-413A-4A59-B313-F2B8CA17D398}" srcOrd="0" destOrd="0" parTransId="{92794D0D-F492-4816-A048-41769B6AA305}" sibTransId="{0BF88FA0-D779-4E22-B02B-43C991E55A04}"/>
    <dgm:cxn modelId="{5AA69E9B-EC9F-4BEF-BA54-75C939A6E672}" type="presOf" srcId="{59FAE7E5-A2C0-4596-919F-F93D3EF37B98}" destId="{604E3501-51F9-4819-A71B-0622B8227589}" srcOrd="0" destOrd="0" presId="urn:microsoft.com/office/officeart/2005/8/layout/hierarchy3"/>
    <dgm:cxn modelId="{364FEBA1-D9F0-4576-A881-B0A3A99037D2}" type="presOf" srcId="{9DC0005E-413A-4A59-B313-F2B8CA17D398}" destId="{A80AAA83-575E-4EAC-8598-396DB562C127}" srcOrd="0" destOrd="0" presId="urn:microsoft.com/office/officeart/2005/8/layout/hierarchy3"/>
    <dgm:cxn modelId="{F65565B0-3097-4927-9884-1A070E120E17}" type="presOf" srcId="{F7089B40-72DE-4D18-A3E9-00099F78B5D5}" destId="{24A25C59-5478-4A69-93F3-76BE4408D429}" srcOrd="0" destOrd="0" presId="urn:microsoft.com/office/officeart/2005/8/layout/hierarchy3"/>
    <dgm:cxn modelId="{F237FFC1-4228-454E-A1A2-6414647F01D5}" type="presOf" srcId="{9DC0005E-413A-4A59-B313-F2B8CA17D398}" destId="{BA179FEC-EC07-48A1-AE0D-A30A2ADE99FA}" srcOrd="1" destOrd="0" presId="urn:microsoft.com/office/officeart/2005/8/layout/hierarchy3"/>
    <dgm:cxn modelId="{90F62DE1-6EDF-430D-905F-CDB3F31B5E49}" type="presOf" srcId="{98742575-E527-436D-BFF9-A87D743751CF}" destId="{8E2493D1-F8A8-4205-BD10-E87CA39AEF55}" srcOrd="0" destOrd="0" presId="urn:microsoft.com/office/officeart/2005/8/layout/hierarchy3"/>
    <dgm:cxn modelId="{BD6BC731-9D34-4F96-AC55-F571B1E02A6A}" type="presParOf" srcId="{604E3501-51F9-4819-A71B-0622B8227589}" destId="{D43350AD-052C-4F7D-B000-59A2F5BF02CD}" srcOrd="0" destOrd="0" presId="urn:microsoft.com/office/officeart/2005/8/layout/hierarchy3"/>
    <dgm:cxn modelId="{5BE058FA-A8A5-4700-986C-8FEDA40E24ED}" type="presParOf" srcId="{D43350AD-052C-4F7D-B000-59A2F5BF02CD}" destId="{9F451795-FA63-49FA-8739-FB312EA3D8F1}" srcOrd="0" destOrd="0" presId="urn:microsoft.com/office/officeart/2005/8/layout/hierarchy3"/>
    <dgm:cxn modelId="{E6AFDC1C-A9E7-472C-B69A-78531AE7D461}" type="presParOf" srcId="{9F451795-FA63-49FA-8739-FB312EA3D8F1}" destId="{A80AAA83-575E-4EAC-8598-396DB562C127}" srcOrd="0" destOrd="0" presId="urn:microsoft.com/office/officeart/2005/8/layout/hierarchy3"/>
    <dgm:cxn modelId="{3B52235D-057F-4B3D-975D-8B104B481B8E}" type="presParOf" srcId="{9F451795-FA63-49FA-8739-FB312EA3D8F1}" destId="{BA179FEC-EC07-48A1-AE0D-A30A2ADE99FA}" srcOrd="1" destOrd="0" presId="urn:microsoft.com/office/officeart/2005/8/layout/hierarchy3"/>
    <dgm:cxn modelId="{242F55C3-A8B0-4836-8F4D-CB8BE38C3B22}" type="presParOf" srcId="{D43350AD-052C-4F7D-B000-59A2F5BF02CD}" destId="{836B1EEB-D120-4E6B-8D7E-D1BB3EDFB93D}" srcOrd="1" destOrd="0" presId="urn:microsoft.com/office/officeart/2005/8/layout/hierarchy3"/>
    <dgm:cxn modelId="{14C39871-C4A8-41AC-8DFD-867FA13F7B03}" type="presParOf" srcId="{836B1EEB-D120-4E6B-8D7E-D1BB3EDFB93D}" destId="{8E2493D1-F8A8-4205-BD10-E87CA39AEF55}" srcOrd="0" destOrd="0" presId="urn:microsoft.com/office/officeart/2005/8/layout/hierarchy3"/>
    <dgm:cxn modelId="{24111B1E-60ED-40BD-81D9-ABE121EAF203}" type="presParOf" srcId="{836B1EEB-D120-4E6B-8D7E-D1BB3EDFB93D}" destId="{8AA1396F-0028-4CD1-9059-03598A753085}" srcOrd="1" destOrd="0" presId="urn:microsoft.com/office/officeart/2005/8/layout/hierarchy3"/>
    <dgm:cxn modelId="{3A2120A4-4FB9-4377-AACD-596F585111AB}" type="presParOf" srcId="{836B1EEB-D120-4E6B-8D7E-D1BB3EDFB93D}" destId="{24A25C59-5478-4A69-93F3-76BE4408D429}" srcOrd="2" destOrd="0" presId="urn:microsoft.com/office/officeart/2005/8/layout/hierarchy3"/>
    <dgm:cxn modelId="{CDF33936-2570-4A27-A578-ED03EE7D788A}" type="presParOf" srcId="{836B1EEB-D120-4E6B-8D7E-D1BB3EDFB93D}" destId="{6BA5CC22-8172-46D9-BE96-77DD61BEB76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FAE7E5-A2C0-4596-919F-F93D3EF37B9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DC0005E-413A-4A59-B313-F2B8CA17D398}">
      <dgm:prSet phldrT="[Text]" custT="1"/>
      <dgm:spPr/>
      <dgm:t>
        <a:bodyPr/>
        <a:lstStyle/>
        <a:p>
          <a:r>
            <a:rPr lang="ro-RO" sz="2200"/>
            <a:t>Extensivă</a:t>
          </a:r>
          <a:endParaRPr lang="en-GB" sz="2200"/>
        </a:p>
      </dgm:t>
    </dgm:pt>
    <dgm:pt modelId="{92794D0D-F492-4816-A048-41769B6AA305}" type="parTrans" cxnId="{E507BB7B-030B-4063-B556-F41EBF1D34D6}">
      <dgm:prSet/>
      <dgm:spPr/>
      <dgm:t>
        <a:bodyPr/>
        <a:lstStyle/>
        <a:p>
          <a:endParaRPr lang="en-GB"/>
        </a:p>
      </dgm:t>
    </dgm:pt>
    <dgm:pt modelId="{0BF88FA0-D779-4E22-B02B-43C991E55A04}" type="sibTrans" cxnId="{E507BB7B-030B-4063-B556-F41EBF1D34D6}">
      <dgm:prSet/>
      <dgm:spPr/>
      <dgm:t>
        <a:bodyPr/>
        <a:lstStyle/>
        <a:p>
          <a:endParaRPr lang="en-GB"/>
        </a:p>
      </dgm:t>
    </dgm:pt>
    <dgm:pt modelId="{B1F6662A-433C-4F39-A947-7AB3045BD2F2}">
      <dgm:prSet phldrT="[Text]" custT="1"/>
      <dgm:spPr/>
      <dgm:t>
        <a:bodyPr/>
        <a:lstStyle/>
        <a:p>
          <a:r>
            <a:rPr lang="ro-RO" sz="2200"/>
            <a:t>Orientată asupra clienților </a:t>
          </a:r>
          <a:r>
            <a:rPr lang="ro-RO" sz="2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potențiali</a:t>
          </a:r>
          <a:endParaRPr lang="en-GB" sz="220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8742575-E527-436D-BFF9-A87D743751CF}" type="parTrans" cxnId="{5CD9C611-5B06-463D-BAE7-D6F35995BB09}">
      <dgm:prSet/>
      <dgm:spPr/>
      <dgm:t>
        <a:bodyPr/>
        <a:lstStyle/>
        <a:p>
          <a:endParaRPr lang="en-GB" sz="2200"/>
        </a:p>
      </dgm:t>
    </dgm:pt>
    <dgm:pt modelId="{2F622EE7-F2C4-4273-A340-6EED006A9170}" type="sibTrans" cxnId="{5CD9C611-5B06-463D-BAE7-D6F35995BB09}">
      <dgm:prSet/>
      <dgm:spPr/>
      <dgm:t>
        <a:bodyPr/>
        <a:lstStyle/>
        <a:p>
          <a:endParaRPr lang="en-GB"/>
        </a:p>
      </dgm:t>
    </dgm:pt>
    <dgm:pt modelId="{C638D282-EBFD-48D8-A6AD-CD886765E5AF}">
      <dgm:prSet phldrT="[Text]" custT="1"/>
      <dgm:spPr/>
      <dgm:t>
        <a:bodyPr/>
        <a:lstStyle/>
        <a:p>
          <a:r>
            <a:rPr lang="ro-RO" sz="2200"/>
            <a:t>Optică de prospectare – </a:t>
          </a:r>
          <a:r>
            <a:rPr lang="ro-RO" sz="2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cucerire (atac</a:t>
          </a:r>
          <a:r>
            <a:rPr lang="ro-RO" sz="2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GB" sz="2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7089B40-72DE-4D18-A3E9-00099F78B5D5}" type="parTrans" cxnId="{F6649C15-E6F6-4338-B82B-7F5658CA3058}">
      <dgm:prSet/>
      <dgm:spPr/>
      <dgm:t>
        <a:bodyPr/>
        <a:lstStyle/>
        <a:p>
          <a:endParaRPr lang="en-GB" sz="2200"/>
        </a:p>
      </dgm:t>
    </dgm:pt>
    <dgm:pt modelId="{A6D7E338-C2BD-453F-A50D-AFAE3B7D8D2D}" type="sibTrans" cxnId="{F6649C15-E6F6-4338-B82B-7F5658CA3058}">
      <dgm:prSet/>
      <dgm:spPr/>
      <dgm:t>
        <a:bodyPr/>
        <a:lstStyle/>
        <a:p>
          <a:endParaRPr lang="en-GB"/>
        </a:p>
      </dgm:t>
    </dgm:pt>
    <dgm:pt modelId="{604E3501-51F9-4819-A71B-0622B8227589}" type="pres">
      <dgm:prSet presAssocID="{59FAE7E5-A2C0-4596-919F-F93D3EF37B9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43350AD-052C-4F7D-B000-59A2F5BF02CD}" type="pres">
      <dgm:prSet presAssocID="{9DC0005E-413A-4A59-B313-F2B8CA17D398}" presName="root" presStyleCnt="0"/>
      <dgm:spPr/>
    </dgm:pt>
    <dgm:pt modelId="{9F451795-FA63-49FA-8739-FB312EA3D8F1}" type="pres">
      <dgm:prSet presAssocID="{9DC0005E-413A-4A59-B313-F2B8CA17D398}" presName="rootComposite" presStyleCnt="0"/>
      <dgm:spPr/>
    </dgm:pt>
    <dgm:pt modelId="{A80AAA83-575E-4EAC-8598-396DB562C127}" type="pres">
      <dgm:prSet presAssocID="{9DC0005E-413A-4A59-B313-F2B8CA17D398}" presName="rootText" presStyleLbl="node1" presStyleIdx="0" presStyleCnt="1"/>
      <dgm:spPr/>
    </dgm:pt>
    <dgm:pt modelId="{BA179FEC-EC07-48A1-AE0D-A30A2ADE99FA}" type="pres">
      <dgm:prSet presAssocID="{9DC0005E-413A-4A59-B313-F2B8CA17D398}" presName="rootConnector" presStyleLbl="node1" presStyleIdx="0" presStyleCnt="1"/>
      <dgm:spPr/>
    </dgm:pt>
    <dgm:pt modelId="{836B1EEB-D120-4E6B-8D7E-D1BB3EDFB93D}" type="pres">
      <dgm:prSet presAssocID="{9DC0005E-413A-4A59-B313-F2B8CA17D398}" presName="childShape" presStyleCnt="0"/>
      <dgm:spPr/>
    </dgm:pt>
    <dgm:pt modelId="{8E2493D1-F8A8-4205-BD10-E87CA39AEF55}" type="pres">
      <dgm:prSet presAssocID="{98742575-E527-436D-BFF9-A87D743751CF}" presName="Name13" presStyleLbl="parChTrans1D2" presStyleIdx="0" presStyleCnt="2"/>
      <dgm:spPr/>
    </dgm:pt>
    <dgm:pt modelId="{8AA1396F-0028-4CD1-9059-03598A753085}" type="pres">
      <dgm:prSet presAssocID="{B1F6662A-433C-4F39-A947-7AB3045BD2F2}" presName="childText" presStyleLbl="bgAcc1" presStyleIdx="0" presStyleCnt="2" custScaleX="269592">
        <dgm:presLayoutVars>
          <dgm:bulletEnabled val="1"/>
        </dgm:presLayoutVars>
      </dgm:prSet>
      <dgm:spPr/>
    </dgm:pt>
    <dgm:pt modelId="{24A25C59-5478-4A69-93F3-76BE4408D429}" type="pres">
      <dgm:prSet presAssocID="{F7089B40-72DE-4D18-A3E9-00099F78B5D5}" presName="Name13" presStyleLbl="parChTrans1D2" presStyleIdx="1" presStyleCnt="2"/>
      <dgm:spPr/>
    </dgm:pt>
    <dgm:pt modelId="{6BA5CC22-8172-46D9-BE96-77DD61BEB76B}" type="pres">
      <dgm:prSet presAssocID="{C638D282-EBFD-48D8-A6AD-CD886765E5AF}" presName="childText" presStyleLbl="bgAcc1" presStyleIdx="1" presStyleCnt="2" custScaleX="294931">
        <dgm:presLayoutVars>
          <dgm:bulletEnabled val="1"/>
        </dgm:presLayoutVars>
      </dgm:prSet>
      <dgm:spPr/>
    </dgm:pt>
  </dgm:ptLst>
  <dgm:cxnLst>
    <dgm:cxn modelId="{D8540300-B304-4375-B2A5-C8E097894D2C}" type="presOf" srcId="{59FAE7E5-A2C0-4596-919F-F93D3EF37B98}" destId="{604E3501-51F9-4819-A71B-0622B8227589}" srcOrd="0" destOrd="0" presId="urn:microsoft.com/office/officeart/2005/8/layout/hierarchy3"/>
    <dgm:cxn modelId="{5CD9C611-5B06-463D-BAE7-D6F35995BB09}" srcId="{9DC0005E-413A-4A59-B313-F2B8CA17D398}" destId="{B1F6662A-433C-4F39-A947-7AB3045BD2F2}" srcOrd="0" destOrd="0" parTransId="{98742575-E527-436D-BFF9-A87D743751CF}" sibTransId="{2F622EE7-F2C4-4273-A340-6EED006A9170}"/>
    <dgm:cxn modelId="{F6649C15-E6F6-4338-B82B-7F5658CA3058}" srcId="{9DC0005E-413A-4A59-B313-F2B8CA17D398}" destId="{C638D282-EBFD-48D8-A6AD-CD886765E5AF}" srcOrd="1" destOrd="0" parTransId="{F7089B40-72DE-4D18-A3E9-00099F78B5D5}" sibTransId="{A6D7E338-C2BD-453F-A50D-AFAE3B7D8D2D}"/>
    <dgm:cxn modelId="{627F4A36-EA7F-4C58-A5FC-9B6F2F29B86C}" type="presOf" srcId="{B1F6662A-433C-4F39-A947-7AB3045BD2F2}" destId="{8AA1396F-0028-4CD1-9059-03598A753085}" srcOrd="0" destOrd="0" presId="urn:microsoft.com/office/officeart/2005/8/layout/hierarchy3"/>
    <dgm:cxn modelId="{8D18A03E-3BFD-4577-B4C7-4A5E8D268472}" type="presOf" srcId="{9DC0005E-413A-4A59-B313-F2B8CA17D398}" destId="{A80AAA83-575E-4EAC-8598-396DB562C127}" srcOrd="0" destOrd="0" presId="urn:microsoft.com/office/officeart/2005/8/layout/hierarchy3"/>
    <dgm:cxn modelId="{E507BB7B-030B-4063-B556-F41EBF1D34D6}" srcId="{59FAE7E5-A2C0-4596-919F-F93D3EF37B98}" destId="{9DC0005E-413A-4A59-B313-F2B8CA17D398}" srcOrd="0" destOrd="0" parTransId="{92794D0D-F492-4816-A048-41769B6AA305}" sibTransId="{0BF88FA0-D779-4E22-B02B-43C991E55A04}"/>
    <dgm:cxn modelId="{6FDF7E84-A9B0-41CB-A7C3-75965312AA36}" type="presOf" srcId="{C638D282-EBFD-48D8-A6AD-CD886765E5AF}" destId="{6BA5CC22-8172-46D9-BE96-77DD61BEB76B}" srcOrd="0" destOrd="0" presId="urn:microsoft.com/office/officeart/2005/8/layout/hierarchy3"/>
    <dgm:cxn modelId="{5CC87B8F-F07C-4D8C-BDEA-2E15508E5EE9}" type="presOf" srcId="{98742575-E527-436D-BFF9-A87D743751CF}" destId="{8E2493D1-F8A8-4205-BD10-E87CA39AEF55}" srcOrd="0" destOrd="0" presId="urn:microsoft.com/office/officeart/2005/8/layout/hierarchy3"/>
    <dgm:cxn modelId="{9EDF63C0-846B-4D4C-9FD0-5944EA35B9F1}" type="presOf" srcId="{9DC0005E-413A-4A59-B313-F2B8CA17D398}" destId="{BA179FEC-EC07-48A1-AE0D-A30A2ADE99FA}" srcOrd="1" destOrd="0" presId="urn:microsoft.com/office/officeart/2005/8/layout/hierarchy3"/>
    <dgm:cxn modelId="{18F2E0C0-B05A-4477-B4BB-EC49CAD193FD}" type="presOf" srcId="{F7089B40-72DE-4D18-A3E9-00099F78B5D5}" destId="{24A25C59-5478-4A69-93F3-76BE4408D429}" srcOrd="0" destOrd="0" presId="urn:microsoft.com/office/officeart/2005/8/layout/hierarchy3"/>
    <dgm:cxn modelId="{4A751092-18D3-438A-A317-4FE3335AA6BB}" type="presParOf" srcId="{604E3501-51F9-4819-A71B-0622B8227589}" destId="{D43350AD-052C-4F7D-B000-59A2F5BF02CD}" srcOrd="0" destOrd="0" presId="urn:microsoft.com/office/officeart/2005/8/layout/hierarchy3"/>
    <dgm:cxn modelId="{46E272B4-38DF-46DC-8F48-9C92CA9E0BF7}" type="presParOf" srcId="{D43350AD-052C-4F7D-B000-59A2F5BF02CD}" destId="{9F451795-FA63-49FA-8739-FB312EA3D8F1}" srcOrd="0" destOrd="0" presId="urn:microsoft.com/office/officeart/2005/8/layout/hierarchy3"/>
    <dgm:cxn modelId="{D1A82E9C-0FCD-4896-ABC0-067B4EDC2512}" type="presParOf" srcId="{9F451795-FA63-49FA-8739-FB312EA3D8F1}" destId="{A80AAA83-575E-4EAC-8598-396DB562C127}" srcOrd="0" destOrd="0" presId="urn:microsoft.com/office/officeart/2005/8/layout/hierarchy3"/>
    <dgm:cxn modelId="{47A83B5C-A796-4BD5-A297-4832FE91F886}" type="presParOf" srcId="{9F451795-FA63-49FA-8739-FB312EA3D8F1}" destId="{BA179FEC-EC07-48A1-AE0D-A30A2ADE99FA}" srcOrd="1" destOrd="0" presId="urn:microsoft.com/office/officeart/2005/8/layout/hierarchy3"/>
    <dgm:cxn modelId="{60F4E702-4D5C-41D9-82F5-513ACD929555}" type="presParOf" srcId="{D43350AD-052C-4F7D-B000-59A2F5BF02CD}" destId="{836B1EEB-D120-4E6B-8D7E-D1BB3EDFB93D}" srcOrd="1" destOrd="0" presId="urn:microsoft.com/office/officeart/2005/8/layout/hierarchy3"/>
    <dgm:cxn modelId="{82F93969-A562-4F3D-8E50-D154B1682ACF}" type="presParOf" srcId="{836B1EEB-D120-4E6B-8D7E-D1BB3EDFB93D}" destId="{8E2493D1-F8A8-4205-BD10-E87CA39AEF55}" srcOrd="0" destOrd="0" presId="urn:microsoft.com/office/officeart/2005/8/layout/hierarchy3"/>
    <dgm:cxn modelId="{229BD7F0-5B7F-4210-BAC0-8C8F01BE25EC}" type="presParOf" srcId="{836B1EEB-D120-4E6B-8D7E-D1BB3EDFB93D}" destId="{8AA1396F-0028-4CD1-9059-03598A753085}" srcOrd="1" destOrd="0" presId="urn:microsoft.com/office/officeart/2005/8/layout/hierarchy3"/>
    <dgm:cxn modelId="{04573112-89F7-4BE2-8B8E-04BB3826FEE6}" type="presParOf" srcId="{836B1EEB-D120-4E6B-8D7E-D1BB3EDFB93D}" destId="{24A25C59-5478-4A69-93F3-76BE4408D429}" srcOrd="2" destOrd="0" presId="urn:microsoft.com/office/officeart/2005/8/layout/hierarchy3"/>
    <dgm:cxn modelId="{4A159CAE-5858-4EB5-A1EF-C77F02236022}" type="presParOf" srcId="{836B1EEB-D120-4E6B-8D7E-D1BB3EDFB93D}" destId="{6BA5CC22-8172-46D9-BE96-77DD61BEB76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0C3708-CA76-44AF-A44B-D1B9F14B9B3F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A62C44A-DEE2-4CC9-AF29-A5B75E475B6A}">
      <dgm:prSet phldrT="[Text]" custT="1"/>
      <dgm:spPr/>
      <dgm:t>
        <a:bodyPr/>
        <a:lstStyle/>
        <a:p>
          <a:r>
            <a:rPr lang="ro-RO" sz="3600" b="1"/>
            <a:t>Tehnici de regrupare</a:t>
          </a:r>
          <a:endParaRPr lang="en-GB" sz="3600" b="1"/>
        </a:p>
      </dgm:t>
    </dgm:pt>
    <dgm:pt modelId="{4BC6D6EE-4DED-42B0-BA85-01810273DBDD}" type="parTrans" cxnId="{A05E844F-B62F-4769-8FA2-AE9151AB0D1B}">
      <dgm:prSet/>
      <dgm:spPr/>
      <dgm:t>
        <a:bodyPr/>
        <a:lstStyle/>
        <a:p>
          <a:endParaRPr lang="en-GB"/>
        </a:p>
      </dgm:t>
    </dgm:pt>
    <dgm:pt modelId="{25AD1F17-1C3D-4C8F-BB9B-B195FC7A995D}" type="sibTrans" cxnId="{A05E844F-B62F-4769-8FA2-AE9151AB0D1B}">
      <dgm:prSet/>
      <dgm:spPr/>
      <dgm:t>
        <a:bodyPr/>
        <a:lstStyle/>
        <a:p>
          <a:endParaRPr lang="en-GB"/>
        </a:p>
      </dgm:t>
    </dgm:pt>
    <dgm:pt modelId="{9FB77979-9C5F-4703-BDB0-FA8E81E6DB90}">
      <dgm:prSet phldrT="[Text]" custT="1"/>
      <dgm:spPr/>
      <dgm:t>
        <a:bodyPr/>
        <a:lstStyle/>
        <a:p>
          <a:r>
            <a:rPr lang="ro-RO" sz="2800"/>
            <a:t>Descrierea și structurarea pieței, în special pe baza unor variabile </a:t>
          </a:r>
          <a:r>
            <a:rPr lang="ro-RO" sz="28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interne</a:t>
          </a:r>
          <a:endParaRPr lang="en-GB" sz="28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EA3295-8FA6-46E4-B6F7-AFEEE0ED37C0}" type="parTrans" cxnId="{5092BFC9-BC96-4B85-92D7-98409C90BD12}">
      <dgm:prSet/>
      <dgm:spPr/>
      <dgm:t>
        <a:bodyPr/>
        <a:lstStyle/>
        <a:p>
          <a:endParaRPr lang="en-GB"/>
        </a:p>
      </dgm:t>
    </dgm:pt>
    <dgm:pt modelId="{70E8AC8C-8BEE-4C97-826E-867DD2BEE861}" type="sibTrans" cxnId="{5092BFC9-BC96-4B85-92D7-98409C90BD12}">
      <dgm:prSet/>
      <dgm:spPr/>
      <dgm:t>
        <a:bodyPr/>
        <a:lstStyle/>
        <a:p>
          <a:endParaRPr lang="en-GB"/>
        </a:p>
      </dgm:t>
    </dgm:pt>
    <dgm:pt modelId="{E358FC89-8049-4EB3-B27D-8D6037B81768}">
      <dgm:prSet phldrT="[Text]" custT="1"/>
      <dgm:spPr/>
      <dgm:t>
        <a:bodyPr/>
        <a:lstStyle/>
        <a:p>
          <a:r>
            <a:rPr lang="ro-RO" sz="2800"/>
            <a:t>Strategii de tip PUSH</a:t>
          </a:r>
          <a:endParaRPr lang="en-GB" sz="2800"/>
        </a:p>
      </dgm:t>
    </dgm:pt>
    <dgm:pt modelId="{9F05F80D-4321-4199-8196-390DBF8490B6}" type="parTrans" cxnId="{1B95DD83-AA35-46A5-BB2D-C46D80D49054}">
      <dgm:prSet/>
      <dgm:spPr/>
      <dgm:t>
        <a:bodyPr/>
        <a:lstStyle/>
        <a:p>
          <a:endParaRPr lang="en-GB"/>
        </a:p>
      </dgm:t>
    </dgm:pt>
    <dgm:pt modelId="{E60D9FAD-5C4F-4F9F-988C-573CEFF267CD}" type="sibTrans" cxnId="{1B95DD83-AA35-46A5-BB2D-C46D80D49054}">
      <dgm:prSet/>
      <dgm:spPr/>
      <dgm:t>
        <a:bodyPr/>
        <a:lstStyle/>
        <a:p>
          <a:endParaRPr lang="en-GB"/>
        </a:p>
      </dgm:t>
    </dgm:pt>
    <dgm:pt modelId="{B9642881-6DE8-40DA-AC7D-E71BF68D2D0B}" type="pres">
      <dgm:prSet presAssocID="{260C3708-CA76-44AF-A44B-D1B9F14B9B3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A469838D-97F8-4135-9AB8-C60CDFFF22FF}" type="pres">
      <dgm:prSet presAssocID="{FA62C44A-DEE2-4CC9-AF29-A5B75E475B6A}" presName="root" presStyleCnt="0">
        <dgm:presLayoutVars>
          <dgm:chMax/>
          <dgm:chPref val="4"/>
        </dgm:presLayoutVars>
      </dgm:prSet>
      <dgm:spPr/>
    </dgm:pt>
    <dgm:pt modelId="{7BBED02F-FC2B-494A-94A6-BEF369E8DBAA}" type="pres">
      <dgm:prSet presAssocID="{FA62C44A-DEE2-4CC9-AF29-A5B75E475B6A}" presName="rootComposite" presStyleCnt="0">
        <dgm:presLayoutVars/>
      </dgm:prSet>
      <dgm:spPr/>
    </dgm:pt>
    <dgm:pt modelId="{F059FB23-8C4E-438C-8313-7BE538F9A31F}" type="pres">
      <dgm:prSet presAssocID="{FA62C44A-DEE2-4CC9-AF29-A5B75E475B6A}" presName="rootText" presStyleLbl="node0" presStyleIdx="0" presStyleCnt="1" custLinFactNeighborX="-608" custLinFactNeighborY="-96224">
        <dgm:presLayoutVars>
          <dgm:chMax/>
          <dgm:chPref val="4"/>
        </dgm:presLayoutVars>
      </dgm:prSet>
      <dgm:spPr/>
    </dgm:pt>
    <dgm:pt modelId="{F103070A-7CCC-4008-B639-2363E043ED37}" type="pres">
      <dgm:prSet presAssocID="{FA62C44A-DEE2-4CC9-AF29-A5B75E475B6A}" presName="childShape" presStyleCnt="0">
        <dgm:presLayoutVars>
          <dgm:chMax val="0"/>
          <dgm:chPref val="0"/>
        </dgm:presLayoutVars>
      </dgm:prSet>
      <dgm:spPr/>
    </dgm:pt>
    <dgm:pt modelId="{92A85D6A-9403-437C-99CA-D4E8FD6285BE}" type="pres">
      <dgm:prSet presAssocID="{9FB77979-9C5F-4703-BDB0-FA8E81E6DB90}" presName="childComposite" presStyleCnt="0">
        <dgm:presLayoutVars>
          <dgm:chMax val="0"/>
          <dgm:chPref val="0"/>
        </dgm:presLayoutVars>
      </dgm:prSet>
      <dgm:spPr/>
    </dgm:pt>
    <dgm:pt modelId="{25677F1C-950C-4D99-B898-DF6D3BB9AB74}" type="pres">
      <dgm:prSet presAssocID="{9FB77979-9C5F-4703-BDB0-FA8E81E6DB90}" presName="Image" presStyleLbl="node1" presStyleIdx="0" presStyleCnt="2"/>
      <dgm:spPr/>
    </dgm:pt>
    <dgm:pt modelId="{79A55A81-CA93-412B-A8C9-E31475A22034}" type="pres">
      <dgm:prSet presAssocID="{9FB77979-9C5F-4703-BDB0-FA8E81E6DB90}" presName="childText" presStyleLbl="lnNode1" presStyleIdx="0" presStyleCnt="2" custScaleX="162718" custScaleY="214979">
        <dgm:presLayoutVars>
          <dgm:chMax val="0"/>
          <dgm:chPref val="0"/>
          <dgm:bulletEnabled val="1"/>
        </dgm:presLayoutVars>
      </dgm:prSet>
      <dgm:spPr/>
    </dgm:pt>
    <dgm:pt modelId="{224E5A0C-302E-4EB8-8B22-9A33BB71B98C}" type="pres">
      <dgm:prSet presAssocID="{E358FC89-8049-4EB3-B27D-8D6037B81768}" presName="childComposite" presStyleCnt="0">
        <dgm:presLayoutVars>
          <dgm:chMax val="0"/>
          <dgm:chPref val="0"/>
        </dgm:presLayoutVars>
      </dgm:prSet>
      <dgm:spPr/>
    </dgm:pt>
    <dgm:pt modelId="{438AE5FB-9C23-45F0-B870-F48A7D9903FA}" type="pres">
      <dgm:prSet presAssocID="{E358FC89-8049-4EB3-B27D-8D6037B81768}" presName="Image" presStyleLbl="node1" presStyleIdx="1" presStyleCnt="2"/>
      <dgm:spPr/>
    </dgm:pt>
    <dgm:pt modelId="{F18C5EB4-D1BF-442F-860C-D82A36A5DA72}" type="pres">
      <dgm:prSet presAssocID="{E358FC89-8049-4EB3-B27D-8D6037B81768}" presName="childText" presStyleLbl="lnNode1" presStyleIdx="1" presStyleCnt="2" custScaleX="162057">
        <dgm:presLayoutVars>
          <dgm:chMax val="0"/>
          <dgm:chPref val="0"/>
          <dgm:bulletEnabled val="1"/>
        </dgm:presLayoutVars>
      </dgm:prSet>
      <dgm:spPr/>
    </dgm:pt>
  </dgm:ptLst>
  <dgm:cxnLst>
    <dgm:cxn modelId="{A05E844F-B62F-4769-8FA2-AE9151AB0D1B}" srcId="{260C3708-CA76-44AF-A44B-D1B9F14B9B3F}" destId="{FA62C44A-DEE2-4CC9-AF29-A5B75E475B6A}" srcOrd="0" destOrd="0" parTransId="{4BC6D6EE-4DED-42B0-BA85-01810273DBDD}" sibTransId="{25AD1F17-1C3D-4C8F-BB9B-B195FC7A995D}"/>
    <dgm:cxn modelId="{1B95DD83-AA35-46A5-BB2D-C46D80D49054}" srcId="{FA62C44A-DEE2-4CC9-AF29-A5B75E475B6A}" destId="{E358FC89-8049-4EB3-B27D-8D6037B81768}" srcOrd="1" destOrd="0" parTransId="{9F05F80D-4321-4199-8196-390DBF8490B6}" sibTransId="{E60D9FAD-5C4F-4F9F-988C-573CEFF267CD}"/>
    <dgm:cxn modelId="{43E833A1-1566-4EF9-9344-DFF2DBA071B9}" type="presOf" srcId="{E358FC89-8049-4EB3-B27D-8D6037B81768}" destId="{F18C5EB4-D1BF-442F-860C-D82A36A5DA72}" srcOrd="0" destOrd="0" presId="urn:microsoft.com/office/officeart/2008/layout/PictureAccentList"/>
    <dgm:cxn modelId="{219EBCC1-2070-432C-BDA2-18209E46DF32}" type="presOf" srcId="{9FB77979-9C5F-4703-BDB0-FA8E81E6DB90}" destId="{79A55A81-CA93-412B-A8C9-E31475A22034}" srcOrd="0" destOrd="0" presId="urn:microsoft.com/office/officeart/2008/layout/PictureAccentList"/>
    <dgm:cxn modelId="{5092BFC9-BC96-4B85-92D7-98409C90BD12}" srcId="{FA62C44A-DEE2-4CC9-AF29-A5B75E475B6A}" destId="{9FB77979-9C5F-4703-BDB0-FA8E81E6DB90}" srcOrd="0" destOrd="0" parTransId="{5CEA3295-8FA6-46E4-B6F7-AFEEE0ED37C0}" sibTransId="{70E8AC8C-8BEE-4C97-826E-867DD2BEE861}"/>
    <dgm:cxn modelId="{1CBD94E8-20F9-43E8-8A26-1F50B9DF998D}" type="presOf" srcId="{260C3708-CA76-44AF-A44B-D1B9F14B9B3F}" destId="{B9642881-6DE8-40DA-AC7D-E71BF68D2D0B}" srcOrd="0" destOrd="0" presId="urn:microsoft.com/office/officeart/2008/layout/PictureAccentList"/>
    <dgm:cxn modelId="{97EC4CF4-2865-4B61-940E-7692D281077E}" type="presOf" srcId="{FA62C44A-DEE2-4CC9-AF29-A5B75E475B6A}" destId="{F059FB23-8C4E-438C-8313-7BE538F9A31F}" srcOrd="0" destOrd="0" presId="urn:microsoft.com/office/officeart/2008/layout/PictureAccentList"/>
    <dgm:cxn modelId="{97539078-87F1-4516-AA0E-87D2E4066759}" type="presParOf" srcId="{B9642881-6DE8-40DA-AC7D-E71BF68D2D0B}" destId="{A469838D-97F8-4135-9AB8-C60CDFFF22FF}" srcOrd="0" destOrd="0" presId="urn:microsoft.com/office/officeart/2008/layout/PictureAccentList"/>
    <dgm:cxn modelId="{942037E2-9358-47D9-97A1-BABB6AD74162}" type="presParOf" srcId="{A469838D-97F8-4135-9AB8-C60CDFFF22FF}" destId="{7BBED02F-FC2B-494A-94A6-BEF369E8DBAA}" srcOrd="0" destOrd="0" presId="urn:microsoft.com/office/officeart/2008/layout/PictureAccentList"/>
    <dgm:cxn modelId="{B495A8D5-E2C3-4402-A4B7-31FB116AD732}" type="presParOf" srcId="{7BBED02F-FC2B-494A-94A6-BEF369E8DBAA}" destId="{F059FB23-8C4E-438C-8313-7BE538F9A31F}" srcOrd="0" destOrd="0" presId="urn:microsoft.com/office/officeart/2008/layout/PictureAccentList"/>
    <dgm:cxn modelId="{287B06BE-4CF5-4CD3-8A54-306C0D6CF961}" type="presParOf" srcId="{A469838D-97F8-4135-9AB8-C60CDFFF22FF}" destId="{F103070A-7CCC-4008-B639-2363E043ED37}" srcOrd="1" destOrd="0" presId="urn:microsoft.com/office/officeart/2008/layout/PictureAccentList"/>
    <dgm:cxn modelId="{D9A231D1-1095-48B7-A72B-92E96CBFE6F8}" type="presParOf" srcId="{F103070A-7CCC-4008-B639-2363E043ED37}" destId="{92A85D6A-9403-437C-99CA-D4E8FD6285BE}" srcOrd="0" destOrd="0" presId="urn:microsoft.com/office/officeart/2008/layout/PictureAccentList"/>
    <dgm:cxn modelId="{F7D56420-1BCE-41E0-A475-80EFB89509B1}" type="presParOf" srcId="{92A85D6A-9403-437C-99CA-D4E8FD6285BE}" destId="{25677F1C-950C-4D99-B898-DF6D3BB9AB74}" srcOrd="0" destOrd="0" presId="urn:microsoft.com/office/officeart/2008/layout/PictureAccentList"/>
    <dgm:cxn modelId="{C201441A-58ED-4039-8CDE-EBBB1A79E9B9}" type="presParOf" srcId="{92A85D6A-9403-437C-99CA-D4E8FD6285BE}" destId="{79A55A81-CA93-412B-A8C9-E31475A22034}" srcOrd="1" destOrd="0" presId="urn:microsoft.com/office/officeart/2008/layout/PictureAccentList"/>
    <dgm:cxn modelId="{3BECDA6C-0A3A-4B19-91BC-DE6491ECF4BB}" type="presParOf" srcId="{F103070A-7CCC-4008-B639-2363E043ED37}" destId="{224E5A0C-302E-4EB8-8B22-9A33BB71B98C}" srcOrd="1" destOrd="0" presId="urn:microsoft.com/office/officeart/2008/layout/PictureAccentList"/>
    <dgm:cxn modelId="{CA1CB045-653B-4F9B-81E8-C69EBB339161}" type="presParOf" srcId="{224E5A0C-302E-4EB8-8B22-9A33BB71B98C}" destId="{438AE5FB-9C23-45F0-B870-F48A7D9903FA}" srcOrd="0" destOrd="0" presId="urn:microsoft.com/office/officeart/2008/layout/PictureAccentList"/>
    <dgm:cxn modelId="{3FDB8FA5-395F-4578-923C-243EEE0C4895}" type="presParOf" srcId="{224E5A0C-302E-4EB8-8B22-9A33BB71B98C}" destId="{F18C5EB4-D1BF-442F-860C-D82A36A5DA7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0C3708-CA76-44AF-A44B-D1B9F14B9B3F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A62C44A-DEE2-4CC9-AF29-A5B75E475B6A}">
      <dgm:prSet phldrT="[Text]" custT="1"/>
      <dgm:spPr/>
      <dgm:t>
        <a:bodyPr/>
        <a:lstStyle/>
        <a:p>
          <a:r>
            <a:rPr lang="ro-RO" sz="3600"/>
            <a:t>Tehnici de diferențiere</a:t>
          </a:r>
          <a:endParaRPr lang="en-GB" sz="3600" b="1"/>
        </a:p>
      </dgm:t>
    </dgm:pt>
    <dgm:pt modelId="{4BC6D6EE-4DED-42B0-BA85-01810273DBDD}" type="parTrans" cxnId="{A05E844F-B62F-4769-8FA2-AE9151AB0D1B}">
      <dgm:prSet/>
      <dgm:spPr/>
      <dgm:t>
        <a:bodyPr/>
        <a:lstStyle/>
        <a:p>
          <a:endParaRPr lang="en-GB"/>
        </a:p>
      </dgm:t>
    </dgm:pt>
    <dgm:pt modelId="{25AD1F17-1C3D-4C8F-BB9B-B195FC7A995D}" type="sibTrans" cxnId="{A05E844F-B62F-4769-8FA2-AE9151AB0D1B}">
      <dgm:prSet/>
      <dgm:spPr/>
      <dgm:t>
        <a:bodyPr/>
        <a:lstStyle/>
        <a:p>
          <a:endParaRPr lang="en-GB"/>
        </a:p>
      </dgm:t>
    </dgm:pt>
    <dgm:pt modelId="{9FB77979-9C5F-4703-BDB0-FA8E81E6DB90}">
      <dgm:prSet phldrT="[Text]" custT="1"/>
      <dgm:spPr/>
      <dgm:t>
        <a:bodyPr/>
        <a:lstStyle/>
        <a:p>
          <a:r>
            <a:rPr lang="ro-RO" sz="2800"/>
            <a:t>Explicarea și organizarea pieței după variabile </a:t>
          </a:r>
          <a:r>
            <a:rPr lang="ro-RO" sz="28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externe</a:t>
          </a:r>
          <a:endParaRPr lang="en-GB" sz="28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CEA3295-8FA6-46E4-B6F7-AFEEE0ED37C0}" type="parTrans" cxnId="{5092BFC9-BC96-4B85-92D7-98409C90BD12}">
      <dgm:prSet/>
      <dgm:spPr/>
      <dgm:t>
        <a:bodyPr/>
        <a:lstStyle/>
        <a:p>
          <a:endParaRPr lang="en-GB"/>
        </a:p>
      </dgm:t>
    </dgm:pt>
    <dgm:pt modelId="{70E8AC8C-8BEE-4C97-826E-867DD2BEE861}" type="sibTrans" cxnId="{5092BFC9-BC96-4B85-92D7-98409C90BD12}">
      <dgm:prSet/>
      <dgm:spPr/>
      <dgm:t>
        <a:bodyPr/>
        <a:lstStyle/>
        <a:p>
          <a:endParaRPr lang="en-GB"/>
        </a:p>
      </dgm:t>
    </dgm:pt>
    <dgm:pt modelId="{E358FC89-8049-4EB3-B27D-8D6037B81768}">
      <dgm:prSet phldrT="[Text]" custT="1"/>
      <dgm:spPr/>
      <dgm:t>
        <a:bodyPr/>
        <a:lstStyle/>
        <a:p>
          <a:r>
            <a:rPr lang="ro-RO" sz="2800"/>
            <a:t>Strategii de tip PULL</a:t>
          </a:r>
          <a:endParaRPr lang="en-GB" sz="2800"/>
        </a:p>
      </dgm:t>
    </dgm:pt>
    <dgm:pt modelId="{9F05F80D-4321-4199-8196-390DBF8490B6}" type="parTrans" cxnId="{1B95DD83-AA35-46A5-BB2D-C46D80D49054}">
      <dgm:prSet/>
      <dgm:spPr/>
      <dgm:t>
        <a:bodyPr/>
        <a:lstStyle/>
        <a:p>
          <a:endParaRPr lang="en-GB"/>
        </a:p>
      </dgm:t>
    </dgm:pt>
    <dgm:pt modelId="{E60D9FAD-5C4F-4F9F-988C-573CEFF267CD}" type="sibTrans" cxnId="{1B95DD83-AA35-46A5-BB2D-C46D80D49054}">
      <dgm:prSet/>
      <dgm:spPr/>
      <dgm:t>
        <a:bodyPr/>
        <a:lstStyle/>
        <a:p>
          <a:endParaRPr lang="en-GB"/>
        </a:p>
      </dgm:t>
    </dgm:pt>
    <dgm:pt modelId="{B9642881-6DE8-40DA-AC7D-E71BF68D2D0B}" type="pres">
      <dgm:prSet presAssocID="{260C3708-CA76-44AF-A44B-D1B9F14B9B3F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A469838D-97F8-4135-9AB8-C60CDFFF22FF}" type="pres">
      <dgm:prSet presAssocID="{FA62C44A-DEE2-4CC9-AF29-A5B75E475B6A}" presName="root" presStyleCnt="0">
        <dgm:presLayoutVars>
          <dgm:chMax/>
          <dgm:chPref val="4"/>
        </dgm:presLayoutVars>
      </dgm:prSet>
      <dgm:spPr/>
    </dgm:pt>
    <dgm:pt modelId="{7BBED02F-FC2B-494A-94A6-BEF369E8DBAA}" type="pres">
      <dgm:prSet presAssocID="{FA62C44A-DEE2-4CC9-AF29-A5B75E475B6A}" presName="rootComposite" presStyleCnt="0">
        <dgm:presLayoutVars/>
      </dgm:prSet>
      <dgm:spPr/>
    </dgm:pt>
    <dgm:pt modelId="{F059FB23-8C4E-438C-8313-7BE538F9A31F}" type="pres">
      <dgm:prSet presAssocID="{FA62C44A-DEE2-4CC9-AF29-A5B75E475B6A}" presName="rootText" presStyleLbl="node0" presStyleIdx="0" presStyleCnt="1" custLinFactY="-4932" custLinFactNeighborX="583" custLinFactNeighborY="-100000">
        <dgm:presLayoutVars>
          <dgm:chMax/>
          <dgm:chPref val="4"/>
        </dgm:presLayoutVars>
      </dgm:prSet>
      <dgm:spPr/>
    </dgm:pt>
    <dgm:pt modelId="{F103070A-7CCC-4008-B639-2363E043ED37}" type="pres">
      <dgm:prSet presAssocID="{FA62C44A-DEE2-4CC9-AF29-A5B75E475B6A}" presName="childShape" presStyleCnt="0">
        <dgm:presLayoutVars>
          <dgm:chMax val="0"/>
          <dgm:chPref val="0"/>
        </dgm:presLayoutVars>
      </dgm:prSet>
      <dgm:spPr/>
    </dgm:pt>
    <dgm:pt modelId="{92A85D6A-9403-437C-99CA-D4E8FD6285BE}" type="pres">
      <dgm:prSet presAssocID="{9FB77979-9C5F-4703-BDB0-FA8E81E6DB90}" presName="childComposite" presStyleCnt="0">
        <dgm:presLayoutVars>
          <dgm:chMax val="0"/>
          <dgm:chPref val="0"/>
        </dgm:presLayoutVars>
      </dgm:prSet>
      <dgm:spPr/>
    </dgm:pt>
    <dgm:pt modelId="{25677F1C-950C-4D99-B898-DF6D3BB9AB74}" type="pres">
      <dgm:prSet presAssocID="{9FB77979-9C5F-4703-BDB0-FA8E81E6DB90}" presName="Image" presStyleLbl="node1" presStyleIdx="0" presStyleCnt="2"/>
      <dgm:spPr/>
    </dgm:pt>
    <dgm:pt modelId="{79A55A81-CA93-412B-A8C9-E31475A22034}" type="pres">
      <dgm:prSet presAssocID="{9FB77979-9C5F-4703-BDB0-FA8E81E6DB90}" presName="childText" presStyleLbl="lnNode1" presStyleIdx="0" presStyleCnt="2" custScaleX="162718" custScaleY="214979">
        <dgm:presLayoutVars>
          <dgm:chMax val="0"/>
          <dgm:chPref val="0"/>
          <dgm:bulletEnabled val="1"/>
        </dgm:presLayoutVars>
      </dgm:prSet>
      <dgm:spPr/>
    </dgm:pt>
    <dgm:pt modelId="{224E5A0C-302E-4EB8-8B22-9A33BB71B98C}" type="pres">
      <dgm:prSet presAssocID="{E358FC89-8049-4EB3-B27D-8D6037B81768}" presName="childComposite" presStyleCnt="0">
        <dgm:presLayoutVars>
          <dgm:chMax val="0"/>
          <dgm:chPref val="0"/>
        </dgm:presLayoutVars>
      </dgm:prSet>
      <dgm:spPr/>
    </dgm:pt>
    <dgm:pt modelId="{438AE5FB-9C23-45F0-B870-F48A7D9903FA}" type="pres">
      <dgm:prSet presAssocID="{E358FC89-8049-4EB3-B27D-8D6037B81768}" presName="Image" presStyleLbl="node1" presStyleIdx="1" presStyleCnt="2"/>
      <dgm:spPr/>
    </dgm:pt>
    <dgm:pt modelId="{F18C5EB4-D1BF-442F-860C-D82A36A5DA72}" type="pres">
      <dgm:prSet presAssocID="{E358FC89-8049-4EB3-B27D-8D6037B81768}" presName="childText" presStyleLbl="lnNode1" presStyleIdx="1" presStyleCnt="2" custScaleX="162057">
        <dgm:presLayoutVars>
          <dgm:chMax val="0"/>
          <dgm:chPref val="0"/>
          <dgm:bulletEnabled val="1"/>
        </dgm:presLayoutVars>
      </dgm:prSet>
      <dgm:spPr/>
    </dgm:pt>
  </dgm:ptLst>
  <dgm:cxnLst>
    <dgm:cxn modelId="{E50BDE5D-A872-47B0-92A7-D606E447FD77}" type="presOf" srcId="{260C3708-CA76-44AF-A44B-D1B9F14B9B3F}" destId="{B9642881-6DE8-40DA-AC7D-E71BF68D2D0B}" srcOrd="0" destOrd="0" presId="urn:microsoft.com/office/officeart/2008/layout/PictureAccentList"/>
    <dgm:cxn modelId="{5B0CB347-B299-4299-AAE0-0F26F7B63BDF}" type="presOf" srcId="{FA62C44A-DEE2-4CC9-AF29-A5B75E475B6A}" destId="{F059FB23-8C4E-438C-8313-7BE538F9A31F}" srcOrd="0" destOrd="0" presId="urn:microsoft.com/office/officeart/2008/layout/PictureAccentList"/>
    <dgm:cxn modelId="{A05E844F-B62F-4769-8FA2-AE9151AB0D1B}" srcId="{260C3708-CA76-44AF-A44B-D1B9F14B9B3F}" destId="{FA62C44A-DEE2-4CC9-AF29-A5B75E475B6A}" srcOrd="0" destOrd="0" parTransId="{4BC6D6EE-4DED-42B0-BA85-01810273DBDD}" sibTransId="{25AD1F17-1C3D-4C8F-BB9B-B195FC7A995D}"/>
    <dgm:cxn modelId="{1B95DD83-AA35-46A5-BB2D-C46D80D49054}" srcId="{FA62C44A-DEE2-4CC9-AF29-A5B75E475B6A}" destId="{E358FC89-8049-4EB3-B27D-8D6037B81768}" srcOrd="1" destOrd="0" parTransId="{9F05F80D-4321-4199-8196-390DBF8490B6}" sibTransId="{E60D9FAD-5C4F-4F9F-988C-573CEFF267CD}"/>
    <dgm:cxn modelId="{817258AD-A7BA-4A9D-9ADE-4B534FAB5DE2}" type="presOf" srcId="{E358FC89-8049-4EB3-B27D-8D6037B81768}" destId="{F18C5EB4-D1BF-442F-860C-D82A36A5DA72}" srcOrd="0" destOrd="0" presId="urn:microsoft.com/office/officeart/2008/layout/PictureAccentList"/>
    <dgm:cxn modelId="{553191BE-E3E4-4F5A-B075-776233AC251A}" type="presOf" srcId="{9FB77979-9C5F-4703-BDB0-FA8E81E6DB90}" destId="{79A55A81-CA93-412B-A8C9-E31475A22034}" srcOrd="0" destOrd="0" presId="urn:microsoft.com/office/officeart/2008/layout/PictureAccentList"/>
    <dgm:cxn modelId="{5092BFC9-BC96-4B85-92D7-98409C90BD12}" srcId="{FA62C44A-DEE2-4CC9-AF29-A5B75E475B6A}" destId="{9FB77979-9C5F-4703-BDB0-FA8E81E6DB90}" srcOrd="0" destOrd="0" parTransId="{5CEA3295-8FA6-46E4-B6F7-AFEEE0ED37C0}" sibTransId="{70E8AC8C-8BEE-4C97-826E-867DD2BEE861}"/>
    <dgm:cxn modelId="{A37330C2-0DBF-4B1B-B999-D1B867D044FD}" type="presParOf" srcId="{B9642881-6DE8-40DA-AC7D-E71BF68D2D0B}" destId="{A469838D-97F8-4135-9AB8-C60CDFFF22FF}" srcOrd="0" destOrd="0" presId="urn:microsoft.com/office/officeart/2008/layout/PictureAccentList"/>
    <dgm:cxn modelId="{CEDF6CAD-1D3F-4991-BD67-4ED124AD3965}" type="presParOf" srcId="{A469838D-97F8-4135-9AB8-C60CDFFF22FF}" destId="{7BBED02F-FC2B-494A-94A6-BEF369E8DBAA}" srcOrd="0" destOrd="0" presId="urn:microsoft.com/office/officeart/2008/layout/PictureAccentList"/>
    <dgm:cxn modelId="{58093328-EF1B-49AF-8312-906C3C9DEC18}" type="presParOf" srcId="{7BBED02F-FC2B-494A-94A6-BEF369E8DBAA}" destId="{F059FB23-8C4E-438C-8313-7BE538F9A31F}" srcOrd="0" destOrd="0" presId="urn:microsoft.com/office/officeart/2008/layout/PictureAccentList"/>
    <dgm:cxn modelId="{51494FA4-D728-4B13-92D1-C31DF4D75686}" type="presParOf" srcId="{A469838D-97F8-4135-9AB8-C60CDFFF22FF}" destId="{F103070A-7CCC-4008-B639-2363E043ED37}" srcOrd="1" destOrd="0" presId="urn:microsoft.com/office/officeart/2008/layout/PictureAccentList"/>
    <dgm:cxn modelId="{FA61F1EA-16EB-40A8-B902-F9D41E223709}" type="presParOf" srcId="{F103070A-7CCC-4008-B639-2363E043ED37}" destId="{92A85D6A-9403-437C-99CA-D4E8FD6285BE}" srcOrd="0" destOrd="0" presId="urn:microsoft.com/office/officeart/2008/layout/PictureAccentList"/>
    <dgm:cxn modelId="{0B63F96E-93B4-4D50-9EB1-0E33E16F8862}" type="presParOf" srcId="{92A85D6A-9403-437C-99CA-D4E8FD6285BE}" destId="{25677F1C-950C-4D99-B898-DF6D3BB9AB74}" srcOrd="0" destOrd="0" presId="urn:microsoft.com/office/officeart/2008/layout/PictureAccentList"/>
    <dgm:cxn modelId="{091BD342-152A-4076-9093-EAE0D4200B49}" type="presParOf" srcId="{92A85D6A-9403-437C-99CA-D4E8FD6285BE}" destId="{79A55A81-CA93-412B-A8C9-E31475A22034}" srcOrd="1" destOrd="0" presId="urn:microsoft.com/office/officeart/2008/layout/PictureAccentList"/>
    <dgm:cxn modelId="{A3D41899-1C94-45DC-A8CD-7557A9EC2EB1}" type="presParOf" srcId="{F103070A-7CCC-4008-B639-2363E043ED37}" destId="{224E5A0C-302E-4EB8-8B22-9A33BB71B98C}" srcOrd="1" destOrd="0" presId="urn:microsoft.com/office/officeart/2008/layout/PictureAccentList"/>
    <dgm:cxn modelId="{04DFC746-68A6-4649-9F65-19C2B0A1FB48}" type="presParOf" srcId="{224E5A0C-302E-4EB8-8B22-9A33BB71B98C}" destId="{438AE5FB-9C23-45F0-B870-F48A7D9903FA}" srcOrd="0" destOrd="0" presId="urn:microsoft.com/office/officeart/2008/layout/PictureAccentList"/>
    <dgm:cxn modelId="{64EEC217-6F3F-4543-837F-4EE2B757CC2C}" type="presParOf" srcId="{224E5A0C-302E-4EB8-8B22-9A33BB71B98C}" destId="{F18C5EB4-D1BF-442F-860C-D82A36A5DA72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978E1AF-7BA4-4593-B2F8-0AB5641A5651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F858D1A-F251-4F24-8B8C-FFD39C9AADEB}">
      <dgm:prSet phldrT="[Text]" custT="1"/>
      <dgm:spPr/>
      <dgm:t>
        <a:bodyPr/>
        <a:lstStyle/>
        <a:p>
          <a:r>
            <a:rPr lang="ro-RO" sz="2800" b="1" i="1"/>
            <a:t>Atracţia</a:t>
          </a:r>
          <a:endParaRPr lang="en-GB" sz="2800"/>
        </a:p>
      </dgm:t>
    </dgm:pt>
    <dgm:pt modelId="{8AF18639-D1D0-42CA-8E42-341999655772}" type="parTrans" cxnId="{515F181E-566E-4C89-8629-32AD0F5995B2}">
      <dgm:prSet/>
      <dgm:spPr/>
      <dgm:t>
        <a:bodyPr/>
        <a:lstStyle/>
        <a:p>
          <a:endParaRPr lang="en-GB"/>
        </a:p>
      </dgm:t>
    </dgm:pt>
    <dgm:pt modelId="{8A0A1C05-3269-4507-BB5B-38B0380971EC}" type="sibTrans" cxnId="{515F181E-566E-4C89-8629-32AD0F5995B2}">
      <dgm:prSet/>
      <dgm:spPr/>
      <dgm:t>
        <a:bodyPr/>
        <a:lstStyle/>
        <a:p>
          <a:endParaRPr lang="en-GB" sz="2800"/>
        </a:p>
      </dgm:t>
    </dgm:pt>
    <dgm:pt modelId="{CE849D22-AB99-48DA-BE05-53F4D816AA06}">
      <dgm:prSet phldrT="[Text]" custT="1"/>
      <dgm:spPr/>
      <dgm:t>
        <a:bodyPr/>
        <a:lstStyle/>
        <a:p>
          <a:r>
            <a:rPr lang="ro-RO" sz="2800" b="1" i="1"/>
            <a:t>Diferenţierea</a:t>
          </a:r>
          <a:endParaRPr lang="en-GB" sz="2800"/>
        </a:p>
      </dgm:t>
    </dgm:pt>
    <dgm:pt modelId="{BC76E9F6-640A-48B1-A03C-61C115B43AD3}" type="parTrans" cxnId="{BF055BF9-62E6-4BCB-AB2F-2AB5AE10A85C}">
      <dgm:prSet/>
      <dgm:spPr/>
      <dgm:t>
        <a:bodyPr/>
        <a:lstStyle/>
        <a:p>
          <a:endParaRPr lang="en-GB"/>
        </a:p>
      </dgm:t>
    </dgm:pt>
    <dgm:pt modelId="{B5000CC4-3EBF-42EA-B43A-E0609B4CCAE0}" type="sibTrans" cxnId="{BF055BF9-62E6-4BCB-AB2F-2AB5AE10A85C}">
      <dgm:prSet/>
      <dgm:spPr/>
      <dgm:t>
        <a:bodyPr/>
        <a:lstStyle/>
        <a:p>
          <a:endParaRPr lang="en-GB"/>
        </a:p>
      </dgm:t>
    </dgm:pt>
    <dgm:pt modelId="{8A36A556-5636-4ACA-8ECF-B240179D9129}">
      <dgm:prSet phldrT="[Text]" custT="1"/>
      <dgm:spPr/>
      <dgm:t>
        <a:bodyPr/>
        <a:lstStyle/>
        <a:p>
          <a:r>
            <a:rPr lang="ro-RO" sz="2800" b="1" i="1"/>
            <a:t>Învăţarea</a:t>
          </a:r>
          <a:endParaRPr lang="en-GB" sz="2800"/>
        </a:p>
      </dgm:t>
    </dgm:pt>
    <dgm:pt modelId="{41DE6742-D080-4086-B9BD-AF2B7E1ACC99}" type="parTrans" cxnId="{8437CEB9-C958-401D-95B0-C992EFCFAB30}">
      <dgm:prSet/>
      <dgm:spPr/>
      <dgm:t>
        <a:bodyPr/>
        <a:lstStyle/>
        <a:p>
          <a:endParaRPr lang="en-GB"/>
        </a:p>
      </dgm:t>
    </dgm:pt>
    <dgm:pt modelId="{6EBF630D-CF6E-45A0-94E8-6AA5EC23244A}" type="sibTrans" cxnId="{8437CEB9-C958-401D-95B0-C992EFCFAB30}">
      <dgm:prSet/>
      <dgm:spPr/>
      <dgm:t>
        <a:bodyPr/>
        <a:lstStyle/>
        <a:p>
          <a:endParaRPr lang="en-GB"/>
        </a:p>
      </dgm:t>
    </dgm:pt>
    <dgm:pt modelId="{FBCAF74E-FA86-4066-95A1-E6549036AB2A}">
      <dgm:prSet phldrT="[Text]" custT="1"/>
      <dgm:spPr/>
      <dgm:t>
        <a:bodyPr/>
        <a:lstStyle/>
        <a:p>
          <a:r>
            <a:rPr lang="ro-RO" sz="2800" b="1" i="1"/>
            <a:t>Personalizarea de masă</a:t>
          </a:r>
          <a:endParaRPr lang="en-GB" sz="2800"/>
        </a:p>
      </dgm:t>
    </dgm:pt>
    <dgm:pt modelId="{AD6213B6-BB7C-4885-8724-6C3A9DD5EBC5}" type="parTrans" cxnId="{0E4A394A-8816-4097-830C-7AE6EB45F485}">
      <dgm:prSet/>
      <dgm:spPr/>
      <dgm:t>
        <a:bodyPr/>
        <a:lstStyle/>
        <a:p>
          <a:endParaRPr lang="en-GB"/>
        </a:p>
      </dgm:t>
    </dgm:pt>
    <dgm:pt modelId="{5C97C236-FC65-4ACE-A87F-5E023EC221D4}" type="sibTrans" cxnId="{0E4A394A-8816-4097-830C-7AE6EB45F485}">
      <dgm:prSet/>
      <dgm:spPr/>
      <dgm:t>
        <a:bodyPr/>
        <a:lstStyle/>
        <a:p>
          <a:endParaRPr lang="en-GB"/>
        </a:p>
      </dgm:t>
    </dgm:pt>
    <dgm:pt modelId="{670C4CBA-98A0-42F5-920D-AD1F0601531D}">
      <dgm:prSet phldrT="[Text]" custT="1"/>
      <dgm:spPr/>
      <dgm:t>
        <a:bodyPr/>
        <a:lstStyle/>
        <a:p>
          <a:r>
            <a:rPr lang="ro-RO" sz="2800" b="1" i="1"/>
            <a:t>Valoarea strategică</a:t>
          </a:r>
          <a:endParaRPr lang="en-GB" sz="2800"/>
        </a:p>
      </dgm:t>
    </dgm:pt>
    <dgm:pt modelId="{7E3A1EBC-131B-4370-AD0A-918A9DA4EF6A}" type="parTrans" cxnId="{32ED372B-3132-41DF-A4DD-0A85C40EE14E}">
      <dgm:prSet/>
      <dgm:spPr/>
      <dgm:t>
        <a:bodyPr/>
        <a:lstStyle/>
        <a:p>
          <a:endParaRPr lang="en-GB"/>
        </a:p>
      </dgm:t>
    </dgm:pt>
    <dgm:pt modelId="{7A1B982E-D58C-4155-AE90-954107D7EDC2}" type="sibTrans" cxnId="{32ED372B-3132-41DF-A4DD-0A85C40EE14E}">
      <dgm:prSet/>
      <dgm:spPr/>
      <dgm:t>
        <a:bodyPr/>
        <a:lstStyle/>
        <a:p>
          <a:endParaRPr lang="en-GB"/>
        </a:p>
      </dgm:t>
    </dgm:pt>
    <dgm:pt modelId="{42E9CCC1-C9CD-43FC-B796-6A899695B52F}" type="pres">
      <dgm:prSet presAssocID="{F978E1AF-7BA4-4593-B2F8-0AB5641A5651}" presName="Name0" presStyleCnt="0">
        <dgm:presLayoutVars>
          <dgm:dir/>
          <dgm:resizeHandles val="exact"/>
        </dgm:presLayoutVars>
      </dgm:prSet>
      <dgm:spPr/>
    </dgm:pt>
    <dgm:pt modelId="{1B03A5EB-EA4C-4D40-B402-B1BEC1A85E9C}" type="pres">
      <dgm:prSet presAssocID="{F978E1AF-7BA4-4593-B2F8-0AB5641A5651}" presName="cycle" presStyleCnt="0"/>
      <dgm:spPr/>
    </dgm:pt>
    <dgm:pt modelId="{850E582B-9C33-47C8-A402-E926EE4ADB6A}" type="pres">
      <dgm:prSet presAssocID="{CF858D1A-F251-4F24-8B8C-FFD39C9AADEB}" presName="nodeFirstNode" presStyleLbl="node1" presStyleIdx="0" presStyleCnt="5">
        <dgm:presLayoutVars>
          <dgm:bulletEnabled val="1"/>
        </dgm:presLayoutVars>
      </dgm:prSet>
      <dgm:spPr/>
    </dgm:pt>
    <dgm:pt modelId="{620D8CF6-C2E2-45F4-BA18-544609C37E5C}" type="pres">
      <dgm:prSet presAssocID="{8A0A1C05-3269-4507-BB5B-38B0380971EC}" presName="sibTransFirstNode" presStyleLbl="bgShp" presStyleIdx="0" presStyleCnt="1"/>
      <dgm:spPr/>
    </dgm:pt>
    <dgm:pt modelId="{ACCFEF67-1300-41A7-A517-CF7FE7029D70}" type="pres">
      <dgm:prSet presAssocID="{CE849D22-AB99-48DA-BE05-53F4D816AA06}" presName="nodeFollowingNodes" presStyleLbl="node1" presStyleIdx="1" presStyleCnt="5" custScaleX="131347">
        <dgm:presLayoutVars>
          <dgm:bulletEnabled val="1"/>
        </dgm:presLayoutVars>
      </dgm:prSet>
      <dgm:spPr/>
    </dgm:pt>
    <dgm:pt modelId="{3C711C7E-58C3-4E88-9CAA-BAAE11014FBD}" type="pres">
      <dgm:prSet presAssocID="{8A36A556-5636-4ACA-8ECF-B240179D9129}" presName="nodeFollowingNodes" presStyleLbl="node1" presStyleIdx="2" presStyleCnt="5" custRadScaleRad="113233" custRadScaleInc="-15337">
        <dgm:presLayoutVars>
          <dgm:bulletEnabled val="1"/>
        </dgm:presLayoutVars>
      </dgm:prSet>
      <dgm:spPr/>
    </dgm:pt>
    <dgm:pt modelId="{8761FF0F-3786-48FF-94BC-B3896D593840}" type="pres">
      <dgm:prSet presAssocID="{FBCAF74E-FA86-4066-95A1-E6549036AB2A}" presName="nodeFollowingNodes" presStyleLbl="node1" presStyleIdx="3" presStyleCnt="5" custScaleX="152979" custRadScaleRad="121963" custRadScaleInc="21905">
        <dgm:presLayoutVars>
          <dgm:bulletEnabled val="1"/>
        </dgm:presLayoutVars>
      </dgm:prSet>
      <dgm:spPr/>
    </dgm:pt>
    <dgm:pt modelId="{3DD5D7C0-5052-4B2D-9DFA-0292489EA2F3}" type="pres">
      <dgm:prSet presAssocID="{670C4CBA-98A0-42F5-920D-AD1F0601531D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515F181E-566E-4C89-8629-32AD0F5995B2}" srcId="{F978E1AF-7BA4-4593-B2F8-0AB5641A5651}" destId="{CF858D1A-F251-4F24-8B8C-FFD39C9AADEB}" srcOrd="0" destOrd="0" parTransId="{8AF18639-D1D0-42CA-8E42-341999655772}" sibTransId="{8A0A1C05-3269-4507-BB5B-38B0380971EC}"/>
    <dgm:cxn modelId="{32ED372B-3132-41DF-A4DD-0A85C40EE14E}" srcId="{F978E1AF-7BA4-4593-B2F8-0AB5641A5651}" destId="{670C4CBA-98A0-42F5-920D-AD1F0601531D}" srcOrd="4" destOrd="0" parTransId="{7E3A1EBC-131B-4370-AD0A-918A9DA4EF6A}" sibTransId="{7A1B982E-D58C-4155-AE90-954107D7EDC2}"/>
    <dgm:cxn modelId="{558B6666-6692-4ED1-9379-31985E6AB0DA}" type="presOf" srcId="{F978E1AF-7BA4-4593-B2F8-0AB5641A5651}" destId="{42E9CCC1-C9CD-43FC-B796-6A899695B52F}" srcOrd="0" destOrd="0" presId="urn:microsoft.com/office/officeart/2005/8/layout/cycle3"/>
    <dgm:cxn modelId="{8321DC67-455E-4A24-A585-239263A0CD1D}" type="presOf" srcId="{FBCAF74E-FA86-4066-95A1-E6549036AB2A}" destId="{8761FF0F-3786-48FF-94BC-B3896D593840}" srcOrd="0" destOrd="0" presId="urn:microsoft.com/office/officeart/2005/8/layout/cycle3"/>
    <dgm:cxn modelId="{0E4A394A-8816-4097-830C-7AE6EB45F485}" srcId="{F978E1AF-7BA4-4593-B2F8-0AB5641A5651}" destId="{FBCAF74E-FA86-4066-95A1-E6549036AB2A}" srcOrd="3" destOrd="0" parTransId="{AD6213B6-BB7C-4885-8724-6C3A9DD5EBC5}" sibTransId="{5C97C236-FC65-4ACE-A87F-5E023EC221D4}"/>
    <dgm:cxn modelId="{2DE5CD71-9FC2-4FE5-8075-48F9246D822F}" type="presOf" srcId="{670C4CBA-98A0-42F5-920D-AD1F0601531D}" destId="{3DD5D7C0-5052-4B2D-9DFA-0292489EA2F3}" srcOrd="0" destOrd="0" presId="urn:microsoft.com/office/officeart/2005/8/layout/cycle3"/>
    <dgm:cxn modelId="{41552953-824F-4639-8DE4-193A8959737A}" type="presOf" srcId="{8A36A556-5636-4ACA-8ECF-B240179D9129}" destId="{3C711C7E-58C3-4E88-9CAA-BAAE11014FBD}" srcOrd="0" destOrd="0" presId="urn:microsoft.com/office/officeart/2005/8/layout/cycle3"/>
    <dgm:cxn modelId="{6798FAB5-743D-4C53-B880-D99CF193219F}" type="presOf" srcId="{CF858D1A-F251-4F24-8B8C-FFD39C9AADEB}" destId="{850E582B-9C33-47C8-A402-E926EE4ADB6A}" srcOrd="0" destOrd="0" presId="urn:microsoft.com/office/officeart/2005/8/layout/cycle3"/>
    <dgm:cxn modelId="{8437CEB9-C958-401D-95B0-C992EFCFAB30}" srcId="{F978E1AF-7BA4-4593-B2F8-0AB5641A5651}" destId="{8A36A556-5636-4ACA-8ECF-B240179D9129}" srcOrd="2" destOrd="0" parTransId="{41DE6742-D080-4086-B9BD-AF2B7E1ACC99}" sibTransId="{6EBF630D-CF6E-45A0-94E8-6AA5EC23244A}"/>
    <dgm:cxn modelId="{302BC4F4-EE67-4562-BEF0-3E23E6A50A2B}" type="presOf" srcId="{8A0A1C05-3269-4507-BB5B-38B0380971EC}" destId="{620D8CF6-C2E2-45F4-BA18-544609C37E5C}" srcOrd="0" destOrd="0" presId="urn:microsoft.com/office/officeart/2005/8/layout/cycle3"/>
    <dgm:cxn modelId="{BF055BF9-62E6-4BCB-AB2F-2AB5AE10A85C}" srcId="{F978E1AF-7BA4-4593-B2F8-0AB5641A5651}" destId="{CE849D22-AB99-48DA-BE05-53F4D816AA06}" srcOrd="1" destOrd="0" parTransId="{BC76E9F6-640A-48B1-A03C-61C115B43AD3}" sibTransId="{B5000CC4-3EBF-42EA-B43A-E0609B4CCAE0}"/>
    <dgm:cxn modelId="{331F21FA-2E9D-4392-9591-1BA6EDECBE5C}" type="presOf" srcId="{CE849D22-AB99-48DA-BE05-53F4D816AA06}" destId="{ACCFEF67-1300-41A7-A517-CF7FE7029D70}" srcOrd="0" destOrd="0" presId="urn:microsoft.com/office/officeart/2005/8/layout/cycle3"/>
    <dgm:cxn modelId="{9436B768-2BF7-427E-ACEA-60A064856A1F}" type="presParOf" srcId="{42E9CCC1-C9CD-43FC-B796-6A899695B52F}" destId="{1B03A5EB-EA4C-4D40-B402-B1BEC1A85E9C}" srcOrd="0" destOrd="0" presId="urn:microsoft.com/office/officeart/2005/8/layout/cycle3"/>
    <dgm:cxn modelId="{1B3B24C3-A9EB-4DB7-AEBE-22BBDAE1EDCC}" type="presParOf" srcId="{1B03A5EB-EA4C-4D40-B402-B1BEC1A85E9C}" destId="{850E582B-9C33-47C8-A402-E926EE4ADB6A}" srcOrd="0" destOrd="0" presId="urn:microsoft.com/office/officeart/2005/8/layout/cycle3"/>
    <dgm:cxn modelId="{98CDB9C6-9226-40D7-AA48-D61CA38CE8C1}" type="presParOf" srcId="{1B03A5EB-EA4C-4D40-B402-B1BEC1A85E9C}" destId="{620D8CF6-C2E2-45F4-BA18-544609C37E5C}" srcOrd="1" destOrd="0" presId="urn:microsoft.com/office/officeart/2005/8/layout/cycle3"/>
    <dgm:cxn modelId="{D28A132C-4AEF-44D2-94BF-89A3A50960A1}" type="presParOf" srcId="{1B03A5EB-EA4C-4D40-B402-B1BEC1A85E9C}" destId="{ACCFEF67-1300-41A7-A517-CF7FE7029D70}" srcOrd="2" destOrd="0" presId="urn:microsoft.com/office/officeart/2005/8/layout/cycle3"/>
    <dgm:cxn modelId="{EE7FA2FB-F9FE-49A2-9EB0-8103CA9B12A8}" type="presParOf" srcId="{1B03A5EB-EA4C-4D40-B402-B1BEC1A85E9C}" destId="{3C711C7E-58C3-4E88-9CAA-BAAE11014FBD}" srcOrd="3" destOrd="0" presId="urn:microsoft.com/office/officeart/2005/8/layout/cycle3"/>
    <dgm:cxn modelId="{FD735B6A-D2C3-4793-9AEE-A9E21D166C24}" type="presParOf" srcId="{1B03A5EB-EA4C-4D40-B402-B1BEC1A85E9C}" destId="{8761FF0F-3786-48FF-94BC-B3896D593840}" srcOrd="4" destOrd="0" presId="urn:microsoft.com/office/officeart/2005/8/layout/cycle3"/>
    <dgm:cxn modelId="{FA6EBA5A-C21B-403C-A83B-F028B5039E9D}" type="presParOf" srcId="{1B03A5EB-EA4C-4D40-B402-B1BEC1A85E9C}" destId="{3DD5D7C0-5052-4B2D-9DFA-0292489EA2F3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379341-8F95-445F-AF11-5099AD75C717}">
      <dsp:nvSpPr>
        <dsp:cNvPr id="0" name=""/>
        <dsp:cNvSpPr/>
      </dsp:nvSpPr>
      <dsp:spPr>
        <a:xfrm>
          <a:off x="1831" y="204349"/>
          <a:ext cx="1710361" cy="590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/>
            <a:t>Categorii:</a:t>
          </a:r>
          <a:endParaRPr lang="en-GB" sz="2300" kern="1200"/>
        </a:p>
      </dsp:txBody>
      <dsp:txXfrm>
        <a:off x="19122" y="221640"/>
        <a:ext cx="1675779" cy="555792"/>
      </dsp:txXfrm>
    </dsp:sp>
    <dsp:sp modelId="{3ACF0EED-A70C-46B0-B534-9BC7DE774E9F}">
      <dsp:nvSpPr>
        <dsp:cNvPr id="0" name=""/>
        <dsp:cNvSpPr/>
      </dsp:nvSpPr>
      <dsp:spPr>
        <a:xfrm>
          <a:off x="172867" y="794723"/>
          <a:ext cx="171036" cy="4427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2780"/>
              </a:lnTo>
              <a:lnTo>
                <a:pt x="171036" y="4427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A01F8-3652-4401-A26E-1AADC8C6E22B}">
      <dsp:nvSpPr>
        <dsp:cNvPr id="0" name=""/>
        <dsp:cNvSpPr/>
      </dsp:nvSpPr>
      <dsp:spPr>
        <a:xfrm>
          <a:off x="343903" y="942317"/>
          <a:ext cx="8007193" cy="590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/>
            <a:t>Reci – nu intenționează să comande în următoarele 9 luni</a:t>
          </a:r>
          <a:endParaRPr lang="en-GB" sz="2300" kern="1200"/>
        </a:p>
      </dsp:txBody>
      <dsp:txXfrm>
        <a:off x="361194" y="959608"/>
        <a:ext cx="7972611" cy="555792"/>
      </dsp:txXfrm>
    </dsp:sp>
    <dsp:sp modelId="{631F5BE7-28CF-4D5F-A88A-F9A7861E8856}">
      <dsp:nvSpPr>
        <dsp:cNvPr id="0" name=""/>
        <dsp:cNvSpPr/>
      </dsp:nvSpPr>
      <dsp:spPr>
        <a:xfrm>
          <a:off x="172867" y="794723"/>
          <a:ext cx="171036" cy="1180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0748"/>
              </a:lnTo>
              <a:lnTo>
                <a:pt x="171036" y="11807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E4C00-4E5E-47B6-BBA7-CBD0D6E7E702}">
      <dsp:nvSpPr>
        <dsp:cNvPr id="0" name=""/>
        <dsp:cNvSpPr/>
      </dsp:nvSpPr>
      <dsp:spPr>
        <a:xfrm>
          <a:off x="343903" y="1680284"/>
          <a:ext cx="8007193" cy="590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/>
            <a:t>Călduți – intenționează să comande în următoarele 6 luni</a:t>
          </a:r>
          <a:endParaRPr lang="en-GB" sz="2300" kern="1200"/>
        </a:p>
      </dsp:txBody>
      <dsp:txXfrm>
        <a:off x="361194" y="1697575"/>
        <a:ext cx="7972611" cy="555792"/>
      </dsp:txXfrm>
    </dsp:sp>
    <dsp:sp modelId="{B46DEAD9-E031-44E9-8EE2-4AA20C58B3A6}">
      <dsp:nvSpPr>
        <dsp:cNvPr id="0" name=""/>
        <dsp:cNvSpPr/>
      </dsp:nvSpPr>
      <dsp:spPr>
        <a:xfrm>
          <a:off x="172867" y="794723"/>
          <a:ext cx="171036" cy="1918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8716"/>
              </a:lnTo>
              <a:lnTo>
                <a:pt x="171036" y="19187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E3BAC-3DF2-486D-ABFF-1571085149C6}">
      <dsp:nvSpPr>
        <dsp:cNvPr id="0" name=""/>
        <dsp:cNvSpPr/>
      </dsp:nvSpPr>
      <dsp:spPr>
        <a:xfrm>
          <a:off x="343903" y="2418252"/>
          <a:ext cx="8007193" cy="590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/>
            <a:t>Fierbinți – intenționează să comande în următoarele 3 luni</a:t>
          </a:r>
          <a:endParaRPr lang="en-GB" sz="2300" kern="1200"/>
        </a:p>
      </dsp:txBody>
      <dsp:txXfrm>
        <a:off x="361194" y="2435543"/>
        <a:ext cx="7972611" cy="5557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AAA83-575E-4EAC-8598-396DB562C127}">
      <dsp:nvSpPr>
        <dsp:cNvPr id="0" name=""/>
        <dsp:cNvSpPr/>
      </dsp:nvSpPr>
      <dsp:spPr>
        <a:xfrm>
          <a:off x="434" y="797737"/>
          <a:ext cx="1575175" cy="7875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000" kern="1200"/>
            <a:t>Intensivă</a:t>
          </a:r>
          <a:endParaRPr lang="en-GB" sz="3000" kern="1200"/>
        </a:p>
      </dsp:txBody>
      <dsp:txXfrm>
        <a:off x="23502" y="820805"/>
        <a:ext cx="1529039" cy="741451"/>
      </dsp:txXfrm>
    </dsp:sp>
    <dsp:sp modelId="{8E2493D1-F8A8-4205-BD10-E87CA39AEF55}">
      <dsp:nvSpPr>
        <dsp:cNvPr id="0" name=""/>
        <dsp:cNvSpPr/>
      </dsp:nvSpPr>
      <dsp:spPr>
        <a:xfrm>
          <a:off x="157952" y="1585325"/>
          <a:ext cx="157517" cy="5906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0690"/>
              </a:lnTo>
              <a:lnTo>
                <a:pt x="157517" y="59069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1396F-0028-4CD1-9059-03598A753085}">
      <dsp:nvSpPr>
        <dsp:cNvPr id="0" name=""/>
        <dsp:cNvSpPr/>
      </dsp:nvSpPr>
      <dsp:spPr>
        <a:xfrm>
          <a:off x="315469" y="1782222"/>
          <a:ext cx="3397236" cy="787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/>
            <a:t>Centrată pe clientela </a:t>
          </a:r>
          <a:r>
            <a:rPr lang="ro-RO" sz="2400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existentă</a:t>
          </a:r>
          <a:endParaRPr lang="en-GB" sz="2400" kern="120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8537" y="1805290"/>
        <a:ext cx="3351100" cy="741451"/>
      </dsp:txXfrm>
    </dsp:sp>
    <dsp:sp modelId="{24A25C59-5478-4A69-93F3-76BE4408D429}">
      <dsp:nvSpPr>
        <dsp:cNvPr id="0" name=""/>
        <dsp:cNvSpPr/>
      </dsp:nvSpPr>
      <dsp:spPr>
        <a:xfrm>
          <a:off x="157952" y="1585325"/>
          <a:ext cx="157517" cy="1575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75175"/>
              </a:lnTo>
              <a:lnTo>
                <a:pt x="157517" y="15751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5CC22-8172-46D9-BE96-77DD61BEB76B}">
      <dsp:nvSpPr>
        <dsp:cNvPr id="0" name=""/>
        <dsp:cNvSpPr/>
      </dsp:nvSpPr>
      <dsp:spPr>
        <a:xfrm>
          <a:off x="315469" y="2766706"/>
          <a:ext cx="3716543" cy="787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400" kern="1200"/>
            <a:t>Optică prioritară de </a:t>
          </a:r>
          <a:r>
            <a:rPr lang="ro-RO" sz="2400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fidelizare</a:t>
          </a:r>
          <a:endParaRPr lang="en-GB" sz="2400" kern="120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8537" y="2789774"/>
        <a:ext cx="3670407" cy="7414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AAA83-575E-4EAC-8598-396DB562C127}">
      <dsp:nvSpPr>
        <dsp:cNvPr id="0" name=""/>
        <dsp:cNvSpPr/>
      </dsp:nvSpPr>
      <dsp:spPr>
        <a:xfrm>
          <a:off x="508" y="420080"/>
          <a:ext cx="1842193" cy="9210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/>
            <a:t>Extensivă</a:t>
          </a:r>
          <a:endParaRPr lang="en-GB" sz="2200" kern="1200"/>
        </a:p>
      </dsp:txBody>
      <dsp:txXfrm>
        <a:off x="27486" y="447058"/>
        <a:ext cx="1788237" cy="867140"/>
      </dsp:txXfrm>
    </dsp:sp>
    <dsp:sp modelId="{8E2493D1-F8A8-4205-BD10-E87CA39AEF55}">
      <dsp:nvSpPr>
        <dsp:cNvPr id="0" name=""/>
        <dsp:cNvSpPr/>
      </dsp:nvSpPr>
      <dsp:spPr>
        <a:xfrm>
          <a:off x="184727" y="1341177"/>
          <a:ext cx="184219" cy="6908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0822"/>
              </a:lnTo>
              <a:lnTo>
                <a:pt x="184219" y="6908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1396F-0028-4CD1-9059-03598A753085}">
      <dsp:nvSpPr>
        <dsp:cNvPr id="0" name=""/>
        <dsp:cNvSpPr/>
      </dsp:nvSpPr>
      <dsp:spPr>
        <a:xfrm>
          <a:off x="368947" y="1571451"/>
          <a:ext cx="3973125" cy="921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/>
            <a:t>Orientată asupra clienților </a:t>
          </a:r>
          <a:r>
            <a:rPr lang="ro-RO" sz="2200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potențiali</a:t>
          </a:r>
          <a:endParaRPr lang="en-GB" sz="2200" kern="1200"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5925" y="1598429"/>
        <a:ext cx="3919169" cy="867140"/>
      </dsp:txXfrm>
    </dsp:sp>
    <dsp:sp modelId="{24A25C59-5478-4A69-93F3-76BE4408D429}">
      <dsp:nvSpPr>
        <dsp:cNvPr id="0" name=""/>
        <dsp:cNvSpPr/>
      </dsp:nvSpPr>
      <dsp:spPr>
        <a:xfrm>
          <a:off x="184727" y="1341177"/>
          <a:ext cx="184219" cy="1842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2193"/>
              </a:lnTo>
              <a:lnTo>
                <a:pt x="184219" y="18421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A5CC22-8172-46D9-BE96-77DD61BEB76B}">
      <dsp:nvSpPr>
        <dsp:cNvPr id="0" name=""/>
        <dsp:cNvSpPr/>
      </dsp:nvSpPr>
      <dsp:spPr>
        <a:xfrm>
          <a:off x="368947" y="2722822"/>
          <a:ext cx="4346560" cy="9210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/>
            <a:t>Optică de prospectare – </a:t>
          </a:r>
          <a:r>
            <a:rPr lang="ro-RO" sz="2200" kern="12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cucerire (atac</a:t>
          </a:r>
          <a:r>
            <a:rPr lang="ro-RO" sz="22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)</a:t>
          </a:r>
          <a:endParaRPr lang="en-GB" sz="2200" kern="120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5925" y="2749800"/>
        <a:ext cx="4292604" cy="8671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9FB23-8C4E-438C-8313-7BE538F9A31F}">
      <dsp:nvSpPr>
        <dsp:cNvPr id="0" name=""/>
        <dsp:cNvSpPr/>
      </dsp:nvSpPr>
      <dsp:spPr>
        <a:xfrm>
          <a:off x="1152103" y="0"/>
          <a:ext cx="6047195" cy="826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1" kern="1200"/>
            <a:t>Tehnici de regrupare</a:t>
          </a:r>
          <a:endParaRPr lang="en-GB" sz="3600" b="1" kern="1200"/>
        </a:p>
      </dsp:txBody>
      <dsp:txXfrm>
        <a:off x="1176324" y="24221"/>
        <a:ext cx="5998753" cy="778524"/>
      </dsp:txXfrm>
    </dsp:sp>
    <dsp:sp modelId="{25677F1C-950C-4D99-B898-DF6D3BB9AB74}">
      <dsp:nvSpPr>
        <dsp:cNvPr id="0" name=""/>
        <dsp:cNvSpPr/>
      </dsp:nvSpPr>
      <dsp:spPr>
        <a:xfrm>
          <a:off x="750577" y="1915581"/>
          <a:ext cx="826966" cy="8269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55A81-CA93-412B-A8C9-E31475A22034}">
      <dsp:nvSpPr>
        <dsp:cNvPr id="0" name=""/>
        <dsp:cNvSpPr/>
      </dsp:nvSpPr>
      <dsp:spPr>
        <a:xfrm>
          <a:off x="5711" y="1440162"/>
          <a:ext cx="8413513" cy="17778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/>
            <a:t>Descrierea și structurarea pieței, în special pe baza unor variabile </a:t>
          </a:r>
          <a:r>
            <a:rPr lang="ro-RO" sz="2800" kern="12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interne</a:t>
          </a:r>
          <a:endParaRPr lang="en-GB" sz="2800" kern="12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2512" y="1526963"/>
        <a:ext cx="8239911" cy="1604203"/>
      </dsp:txXfrm>
    </dsp:sp>
    <dsp:sp modelId="{438AE5FB-9C23-45F0-B870-F48A7D9903FA}">
      <dsp:nvSpPr>
        <dsp:cNvPr id="0" name=""/>
        <dsp:cNvSpPr/>
      </dsp:nvSpPr>
      <dsp:spPr>
        <a:xfrm>
          <a:off x="767666" y="3317203"/>
          <a:ext cx="826966" cy="8269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C5EB4-D1BF-442F-860C-D82A36A5DA72}">
      <dsp:nvSpPr>
        <dsp:cNvPr id="0" name=""/>
        <dsp:cNvSpPr/>
      </dsp:nvSpPr>
      <dsp:spPr>
        <a:xfrm>
          <a:off x="39888" y="3317203"/>
          <a:ext cx="8379336" cy="8269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/>
            <a:t>Strategii de tip PUSH</a:t>
          </a:r>
          <a:endParaRPr lang="en-GB" sz="2800" kern="1200"/>
        </a:p>
      </dsp:txBody>
      <dsp:txXfrm>
        <a:off x="80264" y="3357579"/>
        <a:ext cx="8298584" cy="7462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9FB23-8C4E-438C-8313-7BE538F9A31F}">
      <dsp:nvSpPr>
        <dsp:cNvPr id="0" name=""/>
        <dsp:cNvSpPr/>
      </dsp:nvSpPr>
      <dsp:spPr>
        <a:xfrm>
          <a:off x="1224125" y="0"/>
          <a:ext cx="6047195" cy="8269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45720" rIns="6858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kern="1200"/>
            <a:t>Tehnici de diferențiere</a:t>
          </a:r>
          <a:endParaRPr lang="en-GB" sz="3600" b="1" kern="1200"/>
        </a:p>
      </dsp:txBody>
      <dsp:txXfrm>
        <a:off x="1248346" y="24221"/>
        <a:ext cx="5998753" cy="778524"/>
      </dsp:txXfrm>
    </dsp:sp>
    <dsp:sp modelId="{25677F1C-950C-4D99-B898-DF6D3BB9AB74}">
      <dsp:nvSpPr>
        <dsp:cNvPr id="0" name=""/>
        <dsp:cNvSpPr/>
      </dsp:nvSpPr>
      <dsp:spPr>
        <a:xfrm>
          <a:off x="750577" y="1915581"/>
          <a:ext cx="826966" cy="8269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55A81-CA93-412B-A8C9-E31475A22034}">
      <dsp:nvSpPr>
        <dsp:cNvPr id="0" name=""/>
        <dsp:cNvSpPr/>
      </dsp:nvSpPr>
      <dsp:spPr>
        <a:xfrm>
          <a:off x="5711" y="1440162"/>
          <a:ext cx="8413513" cy="177780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/>
            <a:t>Explicarea și organizarea pieței după variabile </a:t>
          </a:r>
          <a:r>
            <a:rPr lang="ro-RO" sz="2800" kern="120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externe</a:t>
          </a:r>
          <a:endParaRPr lang="en-GB" sz="2800" kern="1200"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2512" y="1526963"/>
        <a:ext cx="8239911" cy="1604203"/>
      </dsp:txXfrm>
    </dsp:sp>
    <dsp:sp modelId="{438AE5FB-9C23-45F0-B870-F48A7D9903FA}">
      <dsp:nvSpPr>
        <dsp:cNvPr id="0" name=""/>
        <dsp:cNvSpPr/>
      </dsp:nvSpPr>
      <dsp:spPr>
        <a:xfrm>
          <a:off x="767666" y="3317203"/>
          <a:ext cx="826966" cy="8269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C5EB4-D1BF-442F-860C-D82A36A5DA72}">
      <dsp:nvSpPr>
        <dsp:cNvPr id="0" name=""/>
        <dsp:cNvSpPr/>
      </dsp:nvSpPr>
      <dsp:spPr>
        <a:xfrm>
          <a:off x="39888" y="3317203"/>
          <a:ext cx="8379336" cy="826966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kern="1200"/>
            <a:t>Strategii de tip PULL</a:t>
          </a:r>
          <a:endParaRPr lang="en-GB" sz="2800" kern="1200"/>
        </a:p>
      </dsp:txBody>
      <dsp:txXfrm>
        <a:off x="80264" y="3357579"/>
        <a:ext cx="8298584" cy="7462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D8CF6-C2E2-45F4-BA18-544609C37E5C}">
      <dsp:nvSpPr>
        <dsp:cNvPr id="0" name=""/>
        <dsp:cNvSpPr/>
      </dsp:nvSpPr>
      <dsp:spPr>
        <a:xfrm>
          <a:off x="1793930" y="-23690"/>
          <a:ext cx="4036288" cy="4036288"/>
        </a:xfrm>
        <a:prstGeom prst="circularArrow">
          <a:avLst>
            <a:gd name="adj1" fmla="val 5544"/>
            <a:gd name="adj2" fmla="val 330680"/>
            <a:gd name="adj3" fmla="val 13772056"/>
            <a:gd name="adj4" fmla="val 17388319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0E582B-9C33-47C8-A402-E926EE4ADB6A}">
      <dsp:nvSpPr>
        <dsp:cNvPr id="0" name=""/>
        <dsp:cNvSpPr/>
      </dsp:nvSpPr>
      <dsp:spPr>
        <a:xfrm>
          <a:off x="2865475" y="1831"/>
          <a:ext cx="1893198" cy="946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b="1" i="1" kern="1200"/>
            <a:t>Atracţia</a:t>
          </a:r>
          <a:endParaRPr lang="en-GB" sz="2800" kern="1200"/>
        </a:p>
      </dsp:txBody>
      <dsp:txXfrm>
        <a:off x="2911684" y="48040"/>
        <a:ext cx="1800780" cy="854181"/>
      </dsp:txXfrm>
    </dsp:sp>
    <dsp:sp modelId="{ACCFEF67-1300-41A7-A517-CF7FE7029D70}">
      <dsp:nvSpPr>
        <dsp:cNvPr id="0" name=""/>
        <dsp:cNvSpPr/>
      </dsp:nvSpPr>
      <dsp:spPr>
        <a:xfrm>
          <a:off x="4205733" y="1191173"/>
          <a:ext cx="2486659" cy="946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b="1" i="1" kern="1200"/>
            <a:t>Diferenţierea</a:t>
          </a:r>
          <a:endParaRPr lang="en-GB" sz="2800" kern="1200"/>
        </a:p>
      </dsp:txBody>
      <dsp:txXfrm>
        <a:off x="4251942" y="1237382"/>
        <a:ext cx="2394241" cy="854181"/>
      </dsp:txXfrm>
    </dsp:sp>
    <dsp:sp modelId="{3C711C7E-58C3-4E88-9CAA-BAAE11014FBD}">
      <dsp:nvSpPr>
        <dsp:cNvPr id="0" name=""/>
        <dsp:cNvSpPr/>
      </dsp:nvSpPr>
      <dsp:spPr>
        <a:xfrm>
          <a:off x="4248483" y="3096344"/>
          <a:ext cx="1893198" cy="946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b="1" i="1" kern="1200"/>
            <a:t>Învăţarea</a:t>
          </a:r>
          <a:endParaRPr lang="en-GB" sz="2800" kern="1200"/>
        </a:p>
      </dsp:txBody>
      <dsp:txXfrm>
        <a:off x="4294692" y="3142553"/>
        <a:ext cx="1800780" cy="854181"/>
      </dsp:txXfrm>
    </dsp:sp>
    <dsp:sp modelId="{8761FF0F-3786-48FF-94BC-B3896D593840}">
      <dsp:nvSpPr>
        <dsp:cNvPr id="0" name=""/>
        <dsp:cNvSpPr/>
      </dsp:nvSpPr>
      <dsp:spPr>
        <a:xfrm>
          <a:off x="776208" y="3096347"/>
          <a:ext cx="2896196" cy="946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b="1" i="1" kern="1200"/>
            <a:t>Personalizarea de masă</a:t>
          </a:r>
          <a:endParaRPr lang="en-GB" sz="2800" kern="1200"/>
        </a:p>
      </dsp:txBody>
      <dsp:txXfrm>
        <a:off x="822417" y="3142556"/>
        <a:ext cx="2803778" cy="854181"/>
      </dsp:txXfrm>
    </dsp:sp>
    <dsp:sp modelId="{3DD5D7C0-5052-4B2D-9DFA-0292489EA2F3}">
      <dsp:nvSpPr>
        <dsp:cNvPr id="0" name=""/>
        <dsp:cNvSpPr/>
      </dsp:nvSpPr>
      <dsp:spPr>
        <a:xfrm>
          <a:off x="1228486" y="1191173"/>
          <a:ext cx="1893198" cy="946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800" b="1" i="1" kern="1200"/>
            <a:t>Valoarea strategică</a:t>
          </a:r>
          <a:endParaRPr lang="en-GB" sz="2800" kern="1200"/>
        </a:p>
      </dsp:txBody>
      <dsp:txXfrm>
        <a:off x="1274695" y="1237382"/>
        <a:ext cx="1800780" cy="854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85E2B-6A7C-4DD5-9D3A-AE63977C60A6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BA819-283E-4B0B-B2D0-6633A09DFA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31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819-283E-4B0B-B2D0-6633A09DFA9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535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819-283E-4B0B-B2D0-6633A09DFA9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23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819-283E-4B0B-B2D0-6633A09DFA9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28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819-283E-4B0B-B2D0-6633A09DFA9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438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/>
              <a:t>Clienti din Nord - Sud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819-283E-4B0B-B2D0-6633A09DFA9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401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819-283E-4B0B-B2D0-6633A09DFA9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284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819-283E-4B0B-B2D0-6633A09DFA9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796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819-283E-4B0B-B2D0-6633A09DFA9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627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BA819-283E-4B0B-B2D0-6633A09DFA9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7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E7B1-A5A4-4DBB-168E-FFAB60429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00573-D91A-6ECE-5900-50978AD06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22B3A-DD86-89A9-0BCB-8BFC2F76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EBD7-AFA8-46FE-A4CE-6990BBA620B8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5CDB7-2B33-90B0-BE2A-E7A074CC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EB3CB-FA96-C9C6-9946-0B2F55C2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B84-6F5E-4797-BE1E-35562F62B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4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ECA1-3A6B-A1F6-4C65-693F8E3D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8C4EA-C79F-5F19-B519-3368CD590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738CB-89AE-9685-7FAF-4A63264B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EBD7-AFA8-46FE-A4CE-6990BBA620B8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D4F8B-CDB2-9CA6-6349-766C4F1D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2E0E4-0CA4-6534-A933-D9D264A8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B84-6F5E-4797-BE1E-35562F62B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54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2A38-9581-1ABB-307E-2D54D40F5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7E0EEE-956C-B93C-0C27-562B42CDB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C134C-2212-F268-547A-302B2B25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EBD7-AFA8-46FE-A4CE-6990BBA620B8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2526-5828-C6DC-3552-35A7ABC9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B9952-8198-80AB-36DF-6DC03CD9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B84-6F5E-4797-BE1E-35562F62B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419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EBD7-AFA8-46FE-A4CE-6990BBA620B8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B84-6F5E-4797-BE1E-35562F62BCC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8155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137F-ADF7-632B-8009-4849AEFC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0715-6745-ABD0-040E-543983F30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FCC74-F5DE-EE8B-A596-E17839BA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EBD7-AFA8-46FE-A4CE-6990BBA620B8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22EBE-2FEF-CBFB-9B59-A11B2D98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7663E-1E02-702B-8791-551C21BD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B84-6F5E-4797-BE1E-35562F62B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39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CB6F-27C1-8C2F-5E35-7B46D025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6F182-C256-0239-F4DB-AAE1F1148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34817-B677-6B85-6EC1-23B465FC4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EBD7-AFA8-46FE-A4CE-6990BBA620B8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28F80-3D20-25C4-0844-C1EF7B31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F7C7B-A6EC-69AB-979A-495C15B9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B84-6F5E-4797-BE1E-35562F62B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A1AC-6E9C-4AB7-EB80-ED4DFEF8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452EB-A2A5-A336-54CA-98D4EAFE4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15429-EFDC-87EC-9092-4606F7E8F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1556D-1B98-A24D-7FDA-719C1853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EBD7-AFA8-46FE-A4CE-6990BBA620B8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B8951-3F00-153F-B52B-8448940A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33928-43F5-C85C-AC59-52C6D1CC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B84-6F5E-4797-BE1E-35562F62B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7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9AC8-2EFB-41BB-CEE8-F8E5E161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1A5A-E14B-3EE6-CB68-EDC0D3B32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07539-44DE-5104-367E-D7BD5385B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E1120-16CC-7A02-6E73-BC81B9B69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C9D8-293A-1956-F2D4-E8734EAD4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35BFF-ED08-9D9B-3F5F-90BCB0BB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EBD7-AFA8-46FE-A4CE-6990BBA620B8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2FAD2-835A-2B56-8348-FFF757DE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33A77-F06E-C501-9D47-C95AE37A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B84-6F5E-4797-BE1E-35562F62B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39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01D3-0C35-B553-8345-1D8A044E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A930E-D42A-F369-58CA-29DEA661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EBD7-AFA8-46FE-A4CE-6990BBA620B8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AB7F7-DFCB-FB75-53EB-7A048451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A021D-8034-05B3-0BBD-4ADD7C80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B84-6F5E-4797-BE1E-35562F62B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61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4797C3-4CDC-2529-DEC8-072407F69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EBD7-AFA8-46FE-A4CE-6990BBA620B8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FE3162-CE59-288C-FF83-C617070F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51100-F268-09E3-3F9E-0351D509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B84-6F5E-4797-BE1E-35562F62B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61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41BF-0763-A08A-023C-4BB03B56C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55E6-031B-858C-AA8D-B741B6EB0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453C8-3D73-FFAE-5C0D-459F6B25C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ECE7D-7EB8-89D8-6EB9-05C5D275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EBD7-AFA8-46FE-A4CE-6990BBA620B8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4ED1A-BE1B-FCA1-A7BA-384B29A0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1F76D-3887-5613-DDAA-3B71C97F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B84-6F5E-4797-BE1E-35562F62B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398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19E5-0D49-817C-E790-6CDD2C52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5D65D-F7FB-FFC6-416D-8FF4EBC35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F363E-C212-8203-6F2A-F8C424F07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0F5DA-C286-9994-FABB-01DDF886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EBD7-AFA8-46FE-A4CE-6990BBA620B8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C59B8-4459-389D-1B5B-0DAD7460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27722-471D-E0CE-4B1A-1338A600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D6B84-6F5E-4797-BE1E-35562F62B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1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22FCE-43A6-6A1D-8867-8D177336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5327D-1D6D-D3FF-C27F-153BAEABC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62BE0-54FF-0E39-C7A4-4EDC5236F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3EBD7-AFA8-46FE-A4CE-6990BBA620B8}" type="datetimeFigureOut">
              <a:rPr lang="en-GB" smtClean="0"/>
              <a:t>01/02/2025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E688-F2FF-9295-6BAB-A1D35FC4E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EA788-2277-9D91-CCA2-78D7A2CA6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D6B84-6F5E-4797-BE1E-35562F62BC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72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mplead.com/research/lead-gener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z.libretexts.org/Bookshelves/Marketing/Book%3A_eMarketing__The_Essential_Guide_to_Marketing_in_a_Digital_World_(Stokes)/00%3A_Front_Matter/03%3A_Table_of_Conten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/>
              <a:t>Campanii de marketing direct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ACDA65-0EFE-F4EF-166D-28B2EE3E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001" y="-65456"/>
            <a:ext cx="7756263" cy="1054250"/>
          </a:xfrm>
        </p:spPr>
        <p:txBody>
          <a:bodyPr/>
          <a:lstStyle/>
          <a:p>
            <a:r>
              <a:rPr lang="ro-RO"/>
              <a:t>Buyer persona</a:t>
            </a:r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880639-B717-3A75-B798-35B4351A6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/>
              <a:t>ESP + CRM =</a:t>
            </a:r>
            <a:r>
              <a:rPr lang="en-GB"/>
              <a:t>&gt; </a:t>
            </a:r>
            <a:r>
              <a:rPr lang="en-GB" err="1"/>
              <a:t>integrare</a:t>
            </a:r>
            <a:r>
              <a:rPr lang="en-GB"/>
              <a:t> date </a:t>
            </a:r>
            <a:r>
              <a:rPr lang="en-GB" err="1"/>
              <a:t>clien</a:t>
            </a:r>
            <a:r>
              <a:rPr lang="ro-RO"/>
              <a:t>ți (date specifice despre clienți – comportamentale)</a:t>
            </a:r>
          </a:p>
          <a:p>
            <a:pPr marL="0" indent="0">
              <a:buNone/>
            </a:pPr>
            <a:endParaRPr lang="ro-RO"/>
          </a:p>
          <a:p>
            <a:pPr marL="0" indent="0">
              <a:buNone/>
            </a:pPr>
            <a:r>
              <a:rPr lang="ro-RO"/>
              <a:t>=</a:t>
            </a:r>
            <a:r>
              <a:rPr lang="en-GB"/>
              <a:t> &gt; </a:t>
            </a:r>
            <a:r>
              <a:rPr lang="en-GB" err="1"/>
              <a:t>segmentare</a:t>
            </a:r>
            <a:r>
              <a:rPr lang="en-GB"/>
              <a:t> </a:t>
            </a:r>
            <a:r>
              <a:rPr lang="en-GB" err="1"/>
              <a:t>puternic</a:t>
            </a:r>
            <a:r>
              <a:rPr lang="ro-RO"/>
              <a:t>ă</a:t>
            </a:r>
            <a:r>
              <a:rPr lang="en-GB"/>
              <a:t> / </a:t>
            </a:r>
            <a:r>
              <a:rPr lang="ro-RO"/>
              <a:t>segmente </a:t>
            </a:r>
            <a:r>
              <a:rPr lang="en-GB"/>
              <a:t>specific</a:t>
            </a:r>
            <a:r>
              <a:rPr lang="ro-RO"/>
              <a:t>e =</a:t>
            </a:r>
            <a:r>
              <a:rPr lang="en-GB"/>
              <a:t>&gt; </a:t>
            </a:r>
            <a:r>
              <a:rPr lang="en-GB" err="1"/>
              <a:t>mesaje</a:t>
            </a:r>
            <a:r>
              <a:rPr lang="en-GB"/>
              <a:t> </a:t>
            </a:r>
            <a:r>
              <a:rPr lang="ro-RO"/>
              <a:t>adaptate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74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5B1D-503C-7015-2DA4-74A47093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000"/>
              <a:t>Mesaje diferite pe categorii diferite de clienți</a:t>
            </a:r>
            <a:endParaRPr lang="en-GB" sz="3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FC7B9-075B-663F-6AF0-4E980C8EF0CC}"/>
              </a:ext>
            </a:extLst>
          </p:cNvPr>
          <p:cNvSpPr txBox="1"/>
          <p:nvPr/>
        </p:nvSpPr>
        <p:spPr>
          <a:xfrm>
            <a:off x="6516216" y="6103178"/>
            <a:ext cx="220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HubSpot Academy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95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8C4BE5-6515-4EA8-F3E0-B6908FD4E9E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52463"/>
            <a:ext cx="4356100" cy="3240087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o-RO" sz="2200" b="1">
                <a:solidFill>
                  <a:srgbClr val="000000"/>
                </a:solidFill>
                <a:highlight>
                  <a:srgbClr val="FFFF00"/>
                </a:highlight>
                <a:latin typeface="LiberationSerif"/>
              </a:rPr>
              <a:t>Ante-</a:t>
            </a:r>
            <a:r>
              <a:rPr lang="ro-RO" sz="22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LiberationSerif"/>
              </a:rPr>
              <a:t>cumpărare:</a:t>
            </a:r>
            <a:endParaRPr lang="en-GB" sz="2200" b="1" i="0" u="none" strike="noStrike" baseline="0">
              <a:solidFill>
                <a:srgbClr val="000000"/>
              </a:solidFill>
              <a:highlight>
                <a:srgbClr val="FFFF00"/>
              </a:highlight>
              <a:latin typeface="LiberationSerif"/>
            </a:endParaRPr>
          </a:p>
          <a:p>
            <a:pPr algn="l"/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Câștigare clienți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algn="l"/>
            <a:r>
              <a:rPr lang="ro-RO" sz="2200">
                <a:solidFill>
                  <a:srgbClr val="000000"/>
                </a:solidFill>
                <a:latin typeface="T3Font_52"/>
              </a:rPr>
              <a:t>Creșterea brand </a:t>
            </a:r>
            <a:r>
              <a:rPr lang="ro-RO" sz="2200" err="1">
                <a:solidFill>
                  <a:srgbClr val="000000"/>
                </a:solidFill>
                <a:latin typeface="T3Font_52"/>
              </a:rPr>
              <a:t>awareness</a:t>
            </a:r>
            <a:endParaRPr lang="en-GB" sz="2200" b="0" i="0" u="none" strike="noStrike" baseline="0" err="1">
              <a:solidFill>
                <a:srgbClr val="000000"/>
              </a:solidFill>
              <a:latin typeface="T3Font_52"/>
            </a:endParaRPr>
          </a:p>
          <a:p>
            <a:pPr algn="l"/>
            <a:r>
              <a:rPr lang="ro-RO" sz="2200">
                <a:solidFill>
                  <a:srgbClr val="000000"/>
                </a:solidFill>
                <a:latin typeface="LiberationSerif"/>
              </a:rPr>
              <a:t>Sublinierea beneficiilor brandului comparativ cu concurența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algn="l"/>
            <a:r>
              <a:rPr lang="ro-RO" sz="2200">
                <a:solidFill>
                  <a:srgbClr val="000000"/>
                </a:solidFill>
                <a:latin typeface="LiberationSerif"/>
              </a:rPr>
              <a:t>Indicarea valorii de brand</a:t>
            </a:r>
          </a:p>
          <a:p>
            <a:pPr algn="l"/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Educarea consumatorilor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algn="l"/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Începerea unei relații cu clientul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marL="0" indent="0" algn="l">
              <a:buNone/>
            </a:pPr>
            <a:endParaRPr lang="en-GB" sz="2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47B92-3EEB-C38E-591E-811F913176D2}"/>
              </a:ext>
            </a:extLst>
          </p:cNvPr>
          <p:cNvSpPr txBox="1"/>
          <p:nvPr/>
        </p:nvSpPr>
        <p:spPr>
          <a:xfrm>
            <a:off x="4300640" y="243048"/>
            <a:ext cx="488328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o-RO" sz="22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LiberationSerif"/>
              </a:rPr>
              <a:t>Cumpărare: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Formarea încrederii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Livrarea valorii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Consolidarea deciziei de cumpărare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Îmbunătățirea percepției față de brand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Facilitarea cumpărării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o-RO" sz="2200">
                <a:solidFill>
                  <a:srgbClr val="000000"/>
                </a:solidFill>
                <a:latin typeface="LiberationSerif"/>
              </a:rPr>
              <a:t>Reducerea disonanței post-cumpărare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marL="0" indent="0" algn="l">
              <a:buNone/>
            </a:pPr>
            <a:endParaRPr lang="en-GB" sz="2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475F8-5939-D494-918C-5362C8612F54}"/>
              </a:ext>
            </a:extLst>
          </p:cNvPr>
          <p:cNvSpPr txBox="1"/>
          <p:nvPr/>
        </p:nvSpPr>
        <p:spPr>
          <a:xfrm>
            <a:off x="4053012" y="4034958"/>
            <a:ext cx="513091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ro-RO" sz="22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LiberationSerif"/>
              </a:rPr>
              <a:t>Post-cumpărare</a:t>
            </a:r>
            <a:r>
              <a:rPr lang="en-GB" sz="2200" b="1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LiberationSerif"/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Întărirea relației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sz="2200" b="0" i="0" u="none" strike="noStrike" baseline="0" err="1">
                <a:solidFill>
                  <a:srgbClr val="000000"/>
                </a:solidFill>
                <a:latin typeface="LiberationSerif"/>
              </a:rPr>
              <a:t>Maximi</a:t>
            </a: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zarea experienței consumatorului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Livrarea </a:t>
            </a:r>
            <a:r>
              <a:rPr lang="ro-RO" sz="2200" b="0" i="0" u="none" strike="noStrike" baseline="0" err="1">
                <a:solidFill>
                  <a:srgbClr val="000000"/>
                </a:solidFill>
                <a:latin typeface="LiberationSerif"/>
              </a:rPr>
              <a:t>promisiunei</a:t>
            </a: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 de brand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Creșterea loialității</a:t>
            </a:r>
            <a:endParaRPr lang="en-GB" sz="2200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Consolidarea poziției top of </a:t>
            </a:r>
            <a:r>
              <a:rPr lang="ro-RO" sz="2200" b="0" i="0" u="none" strike="noStrike" baseline="0" err="1">
                <a:solidFill>
                  <a:srgbClr val="000000"/>
                </a:solidFill>
                <a:latin typeface="LiberationSerif"/>
              </a:rPr>
              <a:t>mind</a:t>
            </a:r>
            <a:endParaRPr lang="en-GB" sz="2200" b="0" i="0" u="none" strike="noStrike" baseline="0" err="1">
              <a:solidFill>
                <a:srgbClr val="000000"/>
              </a:solidFill>
              <a:latin typeface="LiberationSerif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o-RO" sz="2200" b="0" i="0" u="none" strike="noStrike" baseline="0">
                <a:solidFill>
                  <a:srgbClr val="000000"/>
                </a:solidFill>
                <a:latin typeface="LiberationSerif"/>
              </a:rPr>
              <a:t>Invitarea la repetarea achiziției</a:t>
            </a:r>
            <a:endParaRPr lang="en-GB" sz="2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3E69A-EA21-34F4-5583-B0E945428634}"/>
              </a:ext>
            </a:extLst>
          </p:cNvPr>
          <p:cNvSpPr txBox="1"/>
          <p:nvPr/>
        </p:nvSpPr>
        <p:spPr>
          <a:xfrm>
            <a:off x="-63399" y="6304002"/>
            <a:ext cx="358481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77590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Strategii de MD</a:t>
            </a:r>
            <a:endParaRPr lang="en-GB"/>
          </a:p>
        </p:txBody>
      </p:sp>
      <p:graphicFrame>
        <p:nvGraphicFramePr>
          <p:cNvPr id="4" name="Diagram 3"/>
          <p:cNvGraphicFramePr/>
          <p:nvPr/>
        </p:nvGraphicFramePr>
        <p:xfrm>
          <a:off x="323528" y="1700808"/>
          <a:ext cx="4032448" cy="4352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4427984" y="2060848"/>
          <a:ext cx="471601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20249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  <p:bldGraphic spid="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Tehnici de segmentare</a:t>
            </a:r>
            <a:endParaRPr lang="en-GB"/>
          </a:p>
        </p:txBody>
      </p:sp>
      <p:graphicFrame>
        <p:nvGraphicFramePr>
          <p:cNvPr id="4" name="Diagram 3"/>
          <p:cNvGraphicFramePr/>
          <p:nvPr/>
        </p:nvGraphicFramePr>
        <p:xfrm>
          <a:off x="395536" y="2132856"/>
          <a:ext cx="842493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31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Diagram 3"/>
          <p:cNvGraphicFramePr/>
          <p:nvPr/>
        </p:nvGraphicFramePr>
        <p:xfrm>
          <a:off x="467544" y="2132856"/>
          <a:ext cx="8424936" cy="4608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791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4000"/>
              <a:t>Tehnici de segmentare - MD</a:t>
            </a:r>
            <a:endParaRPr lang="en-GB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04256"/>
            <a:ext cx="8229600" cy="4565104"/>
          </a:xfrm>
        </p:spPr>
        <p:txBody>
          <a:bodyPr>
            <a:normAutofit/>
          </a:bodyPr>
          <a:lstStyle/>
          <a:p>
            <a:r>
              <a:rPr lang="ro-RO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Tehnica RFM </a:t>
            </a:r>
            <a:r>
              <a:rPr lang="ro-RO"/>
              <a:t>(recență, frecvență, sumă)</a:t>
            </a:r>
          </a:p>
          <a:p>
            <a:r>
              <a:rPr lang="ro-RO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Tehnica RFMT </a:t>
            </a:r>
            <a:r>
              <a:rPr lang="ro-RO"/>
              <a:t>(</a:t>
            </a:r>
            <a:r>
              <a:rPr lang="en-GB"/>
              <a:t>+ </a:t>
            </a:r>
            <a:r>
              <a:rPr lang="ro-RO"/>
              <a:t>tip de produs cumpărat)</a:t>
            </a:r>
          </a:p>
          <a:p>
            <a:r>
              <a:rPr lang="ro-RO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Geomarketingul</a:t>
            </a:r>
            <a:r>
              <a:rPr lang="ro-RO"/>
              <a:t> – segmentele identificate  = geotipuri</a:t>
            </a:r>
          </a:p>
          <a:p>
            <a:r>
              <a:rPr lang="ro-RO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Scoringul</a:t>
            </a:r>
            <a:r>
              <a:rPr lang="ro-RO"/>
              <a:t> – trimiterea mesajelor cl</a:t>
            </a:r>
            <a:r>
              <a:rPr lang="en-GB"/>
              <a:t>i</a:t>
            </a:r>
            <a:r>
              <a:rPr lang="ro-RO"/>
              <a:t>enților cu o probabilitate mare de a răspunde</a:t>
            </a:r>
          </a:p>
          <a:p>
            <a:r>
              <a:rPr lang="ro-RO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Scoring prenume </a:t>
            </a:r>
            <a:r>
              <a:rPr lang="ro-RO"/>
              <a:t>– estimări bazate pe moda numelor</a:t>
            </a:r>
          </a:p>
          <a:p>
            <a:r>
              <a:rPr lang="ro-RO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Analize factoriale și tehnici de regresie </a:t>
            </a:r>
            <a:r>
              <a:rPr lang="ro-RO"/>
              <a:t>– identificarea și testarea unor legături între variabile, a unor modele comportamentale viitoare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75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/>
              <a:t>MD </a:t>
            </a:r>
            <a:r>
              <a:rPr lang="ro-RO" err="1"/>
              <a:t>şi</a:t>
            </a:r>
            <a:r>
              <a:rPr lang="ro-RO"/>
              <a:t> conceptul 1TO1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78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Caracteristici</a:t>
            </a:r>
            <a:endParaRPr lang="en-GB"/>
          </a:p>
        </p:txBody>
      </p:sp>
      <p:graphicFrame>
        <p:nvGraphicFramePr>
          <p:cNvPr id="4" name="Diagram 3"/>
          <p:cNvGraphicFramePr/>
          <p:nvPr/>
        </p:nvGraphicFramePr>
        <p:xfrm>
          <a:off x="827584" y="2204864"/>
          <a:ext cx="79208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118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Recomandări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/>
              <a:t>Clienţii trebuie diferenţiaţi </a:t>
            </a:r>
          </a:p>
          <a:p>
            <a:r>
              <a:rPr lang="ro-RO"/>
              <a:t>Valoarea strategică a fiecărui client</a:t>
            </a:r>
          </a:p>
          <a:p>
            <a:r>
              <a:rPr lang="ro-RO"/>
              <a:t>Relaţii de învăţare</a:t>
            </a:r>
          </a:p>
          <a:p>
            <a:r>
              <a:rPr lang="ro-RO"/>
              <a:t>Tratament preferenţial</a:t>
            </a:r>
          </a:p>
          <a:p>
            <a:r>
              <a:rPr lang="ro-RO"/>
              <a:t>Preocuparea principală – a se găsi produse pentru clienţii firmei (nu invers!)</a:t>
            </a:r>
          </a:p>
          <a:p>
            <a:r>
              <a:rPr lang="ro-RO"/>
              <a:t>Înregistrare permanentă informaţii clienţi</a:t>
            </a:r>
          </a:p>
          <a:p>
            <a:r>
              <a:rPr lang="ro-RO"/>
              <a:t>Fabricare personalizată </a:t>
            </a:r>
            <a:endParaRPr lang="en-GB"/>
          </a:p>
        </p:txBody>
      </p:sp>
      <p:pic>
        <p:nvPicPr>
          <p:cNvPr id="5" name="Picture 4" descr="A two heads with a brain and a symbol of a business&#10;&#10;Description automatically generated with medium confidence">
            <a:extLst>
              <a:ext uri="{FF2B5EF4-FFF2-40B4-BE49-F238E27FC236}">
                <a16:creationId xmlns:a16="http://schemas.microsoft.com/office/drawing/2014/main" id="{73371143-BCEA-C45E-EA05-C6372FB8B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661" y="1168727"/>
            <a:ext cx="2674073" cy="17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EB3AB8-9C5C-E838-D2C7-141AAC36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Etape</a:t>
            </a:r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F41D0D-697A-25D3-22A6-685E9BAAB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708920"/>
            <a:ext cx="4392488" cy="3877815"/>
          </a:xfrm>
        </p:spPr>
        <p:txBody>
          <a:bodyPr/>
          <a:lstStyle/>
          <a:p>
            <a:pPr marL="457200" indent="-457200">
              <a:buFont typeface="+mj-lt"/>
              <a:buAutoNum type="alphaUcPeriod"/>
            </a:pPr>
            <a:r>
              <a:rPr lang="ro-RO"/>
              <a:t>Ținte</a:t>
            </a:r>
          </a:p>
          <a:p>
            <a:pPr marL="457200" indent="-457200">
              <a:buFont typeface="+mj-lt"/>
              <a:buAutoNum type="alphaUcPeriod"/>
            </a:pPr>
            <a:r>
              <a:rPr lang="ro-RO"/>
              <a:t>Obiective</a:t>
            </a:r>
          </a:p>
          <a:p>
            <a:pPr marL="457200" indent="-457200">
              <a:buFont typeface="+mj-lt"/>
              <a:buAutoNum type="alphaUcPeriod"/>
            </a:pPr>
            <a:r>
              <a:rPr lang="ro-RO"/>
              <a:t>Media</a:t>
            </a:r>
          </a:p>
          <a:p>
            <a:pPr marL="457200" indent="-457200">
              <a:buFont typeface="+mj-lt"/>
              <a:buAutoNum type="alphaUcPeriod"/>
            </a:pPr>
            <a:r>
              <a:rPr lang="ro-RO"/>
              <a:t>Mesaje</a:t>
            </a:r>
          </a:p>
          <a:p>
            <a:pPr marL="457200" indent="-457200">
              <a:buFont typeface="+mj-lt"/>
              <a:buAutoNum type="alphaUcPeriod"/>
            </a:pPr>
            <a:r>
              <a:rPr lang="ro-RO"/>
              <a:t>Testarea mesajelor </a:t>
            </a:r>
            <a:endParaRPr lang="en-GB"/>
          </a:p>
          <a:p>
            <a:pPr marL="457200" indent="-457200">
              <a:buFont typeface="+mj-lt"/>
              <a:buAutoNum type="alphaUcPeriod"/>
            </a:pPr>
            <a:r>
              <a:rPr lang="ro-RO"/>
              <a:t>Măsurarea performanțelor</a:t>
            </a:r>
          </a:p>
        </p:txBody>
      </p:sp>
    </p:spTree>
    <p:extLst>
      <p:ext uri="{BB962C8B-B14F-4D97-AF65-F5344CB8AC3E}">
        <p14:creationId xmlns:p14="http://schemas.microsoft.com/office/powerpoint/2010/main" val="1225586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E9744B-4D86-F818-E90D-C7174249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B. Obiective</a:t>
            </a:r>
            <a:endParaRPr lang="en-GB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4794E-E32F-B727-055B-37098593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b="0" i="0" u="none" strike="noStrike" baseline="0">
                <a:solidFill>
                  <a:srgbClr val="000000"/>
                </a:solidFill>
                <a:latin typeface="LiberationSerif"/>
              </a:rPr>
              <a:t>SMART:</a:t>
            </a:r>
          </a:p>
          <a:p>
            <a:pPr algn="l"/>
            <a:r>
              <a:rPr lang="en-GB" b="1" i="0" u="none" strike="noStrike" baseline="0">
                <a:solidFill>
                  <a:srgbClr val="000000"/>
                </a:solidFill>
                <a:latin typeface="LiberationSerif-Bold"/>
              </a:rPr>
              <a:t>Specific </a:t>
            </a:r>
            <a:r>
              <a:rPr lang="ro-RO" b="0" i="0" u="none" strike="noStrike" baseline="0">
                <a:solidFill>
                  <a:srgbClr val="000000"/>
                </a:solidFill>
                <a:latin typeface="LiberationSerif"/>
              </a:rPr>
              <a:t>– clar, detaliat</a:t>
            </a:r>
            <a:endParaRPr lang="en-GB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algn="l"/>
            <a:r>
              <a:rPr lang="en-GB" b="1" i="0" u="none" strike="noStrike" baseline="0">
                <a:solidFill>
                  <a:srgbClr val="000000"/>
                </a:solidFill>
                <a:latin typeface="LiberationSerif-Bold"/>
              </a:rPr>
              <a:t>M</a:t>
            </a:r>
            <a:r>
              <a:rPr lang="ro-RO" b="1" i="0" u="none" strike="noStrike" baseline="0">
                <a:solidFill>
                  <a:srgbClr val="000000"/>
                </a:solidFill>
                <a:latin typeface="LiberationSerif-Bold"/>
              </a:rPr>
              <a:t>ăsurabil</a:t>
            </a:r>
            <a:r>
              <a:rPr lang="en-GB" b="1" i="0" u="none" strike="noStrike" baseline="0">
                <a:solidFill>
                  <a:srgbClr val="000000"/>
                </a:solidFill>
                <a:latin typeface="LiberationSerif-Bold"/>
              </a:rPr>
              <a:t> </a:t>
            </a:r>
            <a:r>
              <a:rPr lang="en-GB" b="0" i="0" u="none" strike="noStrike" baseline="0">
                <a:solidFill>
                  <a:srgbClr val="000000"/>
                </a:solidFill>
                <a:latin typeface="LiberationSerif"/>
              </a:rPr>
              <a:t>–</a:t>
            </a:r>
            <a:r>
              <a:rPr lang="ro-RO" b="0" i="0" u="none" strike="noStrike" baseline="0">
                <a:solidFill>
                  <a:srgbClr val="000000"/>
                </a:solidFill>
                <a:latin typeface="LiberationSerif"/>
              </a:rPr>
              <a:t> să se poată verifica, la final, dacă obiectivul a fost atins</a:t>
            </a:r>
            <a:endParaRPr lang="en-GB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algn="l"/>
            <a:r>
              <a:rPr lang="ro-RO" b="1" i="0" u="none" strike="noStrike" baseline="0">
                <a:solidFill>
                  <a:srgbClr val="000000"/>
                </a:solidFill>
                <a:latin typeface="LiberationSerif-Bold"/>
              </a:rPr>
              <a:t>Realizabil (</a:t>
            </a:r>
            <a:r>
              <a:rPr lang="en-GB" b="1" i="0" u="none" strike="noStrike" baseline="0">
                <a:solidFill>
                  <a:srgbClr val="000000"/>
                </a:solidFill>
                <a:latin typeface="LiberationSerif-Bold"/>
              </a:rPr>
              <a:t>“Attainable”) </a:t>
            </a:r>
            <a:r>
              <a:rPr lang="en-GB" b="0" i="0" u="none" strike="noStrike" baseline="0">
                <a:solidFill>
                  <a:srgbClr val="000000"/>
                </a:solidFill>
                <a:latin typeface="LiberationSerif"/>
              </a:rPr>
              <a:t>– pe </a:t>
            </a:r>
            <a:r>
              <a:rPr lang="en-GB" b="0" i="0" u="none" strike="noStrike" baseline="0" err="1">
                <a:solidFill>
                  <a:srgbClr val="000000"/>
                </a:solidFill>
                <a:latin typeface="LiberationSerif"/>
              </a:rPr>
              <a:t>baza</a:t>
            </a:r>
            <a:r>
              <a:rPr lang="en-GB" b="0" i="0" u="none" strike="noStrike" baseline="0">
                <a:solidFill>
                  <a:srgbClr val="000000"/>
                </a:solidFill>
                <a:latin typeface="LiberationSerif"/>
              </a:rPr>
              <a:t> </a:t>
            </a:r>
            <a:r>
              <a:rPr lang="en-GB" b="0" i="0" u="none" strike="noStrike" baseline="0" err="1">
                <a:solidFill>
                  <a:srgbClr val="000000"/>
                </a:solidFill>
                <a:latin typeface="LiberationSerif"/>
              </a:rPr>
              <a:t>resurselor</a:t>
            </a:r>
            <a:r>
              <a:rPr lang="en-GB" b="0" i="0" u="none" strike="noStrike" baseline="0">
                <a:solidFill>
                  <a:srgbClr val="000000"/>
                </a:solidFill>
                <a:latin typeface="LiberationSerif"/>
              </a:rPr>
              <a:t> </a:t>
            </a:r>
            <a:r>
              <a:rPr lang="en-GB" b="0" i="0" u="none" strike="noStrike" baseline="0" err="1">
                <a:solidFill>
                  <a:srgbClr val="000000"/>
                </a:solidFill>
                <a:latin typeface="LiberationSerif"/>
              </a:rPr>
              <a:t>disponibile</a:t>
            </a:r>
            <a:r>
              <a:rPr lang="en-GB" b="0" i="0" u="none" strike="noStrike" baseline="0">
                <a:solidFill>
                  <a:srgbClr val="000000"/>
                </a:solidFill>
                <a:latin typeface="LiberationSerif"/>
              </a:rPr>
              <a:t>.</a:t>
            </a:r>
          </a:p>
          <a:p>
            <a:pPr algn="l"/>
            <a:r>
              <a:rPr lang="en-GB" b="1" i="0" u="none" strike="noStrike" baseline="0">
                <a:solidFill>
                  <a:srgbClr val="000000"/>
                </a:solidFill>
                <a:latin typeface="LiberationSerif-Bold"/>
              </a:rPr>
              <a:t>Realist </a:t>
            </a:r>
            <a:r>
              <a:rPr lang="en-GB" b="0" i="0" u="none" strike="noStrike" baseline="0">
                <a:solidFill>
                  <a:srgbClr val="000000"/>
                </a:solidFill>
                <a:latin typeface="LiberationSerif"/>
              </a:rPr>
              <a:t>– </a:t>
            </a:r>
            <a:r>
              <a:rPr lang="ro-RO">
                <a:solidFill>
                  <a:srgbClr val="000000"/>
                </a:solidFill>
                <a:latin typeface="LiberationSerif"/>
              </a:rPr>
              <a:t>evitare exagerări de orice fel</a:t>
            </a:r>
            <a:endParaRPr lang="en-GB" b="0" i="0" u="none" strike="noStrike" baseline="0">
              <a:solidFill>
                <a:srgbClr val="000000"/>
              </a:solidFill>
              <a:latin typeface="LiberationSerif"/>
            </a:endParaRPr>
          </a:p>
          <a:p>
            <a:pPr algn="l"/>
            <a:r>
              <a:rPr lang="ro-RO" b="1" i="0" u="none" strike="noStrike" baseline="0">
                <a:solidFill>
                  <a:srgbClr val="000000"/>
                </a:solidFill>
                <a:latin typeface="LiberationSerif-Bold"/>
              </a:rPr>
              <a:t>Încadrare în timp (</a:t>
            </a:r>
            <a:r>
              <a:rPr lang="en-GB" b="1" i="0" u="none" strike="noStrike" baseline="0">
                <a:solidFill>
                  <a:srgbClr val="000000"/>
                </a:solidFill>
                <a:latin typeface="LiberationSerif-Bold"/>
              </a:rPr>
              <a:t>“Time-bound”</a:t>
            </a:r>
            <a:r>
              <a:rPr lang="ro-RO" b="1" i="0" u="none" strike="noStrike" baseline="0">
                <a:solidFill>
                  <a:srgbClr val="000000"/>
                </a:solidFill>
                <a:latin typeface="LiberationSerif-Bold"/>
              </a:rPr>
              <a:t>)</a:t>
            </a:r>
            <a:r>
              <a:rPr lang="en-GB" b="1" i="0" u="none" strike="noStrike" baseline="0">
                <a:solidFill>
                  <a:srgbClr val="000000"/>
                </a:solidFill>
                <a:latin typeface="LiberationSerif-Bold"/>
              </a:rPr>
              <a:t> 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E05FB-5905-5DFB-CA71-0C0DB944BAE4}"/>
              </a:ext>
            </a:extLst>
          </p:cNvPr>
          <p:cNvSpPr txBox="1"/>
          <p:nvPr/>
        </p:nvSpPr>
        <p:spPr>
          <a:xfrm>
            <a:off x="-63399" y="6309320"/>
            <a:ext cx="5499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279488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26E8B4-20D9-C7B5-5D0C-35AA71AD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" y="282052"/>
            <a:ext cx="7756263" cy="1054250"/>
          </a:xfrm>
        </p:spPr>
        <p:txBody>
          <a:bodyPr/>
          <a:lstStyle/>
          <a:p>
            <a:r>
              <a:rPr lang="ro-RO" sz="2800" b="0" i="0" u="none" strike="noStrike" baseline="0">
                <a:latin typeface="LiberationSerif"/>
              </a:rPr>
              <a:t>Călătoria unui client este ciclică</a:t>
            </a:r>
            <a:endParaRPr lang="en-GB" sz="28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68AFCD-AC31-E8A3-6A78-A24BA713C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79" y="1345461"/>
            <a:ext cx="7751003" cy="4674926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FAB928-33D5-5BB6-3FF5-04E3E46F0473}"/>
              </a:ext>
            </a:extLst>
          </p:cNvPr>
          <p:cNvSpPr txBox="1"/>
          <p:nvPr/>
        </p:nvSpPr>
        <p:spPr>
          <a:xfrm>
            <a:off x="971600" y="6211669"/>
            <a:ext cx="7473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800" b="0" i="0" u="none" strike="noStrike" baseline="0">
                <a:latin typeface="LiberationSerif"/>
              </a:rPr>
              <a:t>Călătoria unui client este ciclică, </a:t>
            </a:r>
            <a:r>
              <a:rPr lang="en-GB" sz="1800" i="0" u="none" strike="noStrike" baseline="0">
                <a:latin typeface="DejaVuSans"/>
              </a:rPr>
              <a:t>https://biz.libretexts.org/@go/page/24862</a:t>
            </a:r>
            <a:r>
              <a:rPr lang="en-GB" sz="1800" i="0" u="none" strike="noStrike" baseline="0">
                <a:latin typeface="LiberationSerif"/>
              </a:rPr>
              <a:t> </a:t>
            </a:r>
            <a:r>
              <a:rPr lang="en-GB" sz="1800" b="0" i="1" u="none" strike="noStrike" baseline="0">
                <a:latin typeface="LiberationSerif-Italic"/>
              </a:rPr>
              <a:t>Adapt</a:t>
            </a:r>
            <a:r>
              <a:rPr lang="ro-RO" sz="1800" b="0" i="1" u="none" strike="noStrike" baseline="0">
                <a:latin typeface="LiberationSerif-Italic"/>
              </a:rPr>
              <a:t>are</a:t>
            </a:r>
            <a:r>
              <a:rPr lang="en-GB" sz="1800" b="0" i="1" u="none" strike="noStrike" baseline="0">
                <a:latin typeface="LiberationSerif-Italic"/>
              </a:rPr>
              <a:t> </a:t>
            </a:r>
            <a:r>
              <a:rPr lang="ro-RO" sz="1800" b="0" i="1" u="none" strike="noStrike" baseline="0">
                <a:latin typeface="LiberationSerif-Italic"/>
              </a:rPr>
              <a:t>după</a:t>
            </a:r>
            <a:r>
              <a:rPr lang="en-GB" sz="1800" b="0" i="1" u="none" strike="noStrike" baseline="0">
                <a:latin typeface="LiberationSerif-Italic"/>
              </a:rPr>
              <a:t> Brilliant Noise, 2012.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7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A. </a:t>
            </a:r>
            <a:r>
              <a:rPr lang="ro-RO"/>
              <a:t>Ținte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  <a:p>
            <a:endParaRPr lang="ro-RO"/>
          </a:p>
          <a:p>
            <a:r>
              <a:rPr lang="ro-RO"/>
              <a:t>Suspecții</a:t>
            </a:r>
          </a:p>
          <a:p>
            <a:r>
              <a:rPr lang="ro-RO"/>
              <a:t>Prospecții</a:t>
            </a:r>
          </a:p>
          <a:p>
            <a:r>
              <a:rPr lang="ro-RO"/>
              <a:t>Clienții</a:t>
            </a:r>
            <a:endParaRPr lang="en-GB"/>
          </a:p>
        </p:txBody>
      </p:sp>
      <p:sp>
        <p:nvSpPr>
          <p:cNvPr id="4" name="AutoShape 2" descr="Imagini pentru prospect"/>
          <p:cNvSpPr>
            <a:spLocks noChangeAspect="1" noChangeArrowheads="1"/>
          </p:cNvSpPr>
          <p:nvPr/>
        </p:nvSpPr>
        <p:spPr bwMode="auto">
          <a:xfrm>
            <a:off x="155575" y="-1004888"/>
            <a:ext cx="3228975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Suspecții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o-RO" dirty="0">
              <a:ea typeface="Calibri"/>
              <a:cs typeface="Calibri"/>
            </a:endParaRPr>
          </a:p>
          <a:p>
            <a:r>
              <a:rPr lang="ro-RO" dirty="0"/>
              <a:t>Clienți teoretici sau virtuali</a:t>
            </a:r>
            <a:endParaRPr lang="ro-RO">
              <a:ea typeface="Calibri"/>
              <a:cs typeface="Calibri"/>
            </a:endParaRPr>
          </a:p>
          <a:p>
            <a:r>
              <a:rPr lang="ro-RO" dirty="0"/>
              <a:t>Susceptibili de a fi interesați de oferta de MD</a:t>
            </a:r>
            <a:endParaRPr lang="ro-RO">
              <a:ea typeface="Calibri" panose="020F0502020204030204"/>
              <a:cs typeface="Calibri" panose="020F0502020204030204"/>
            </a:endParaRPr>
          </a:p>
          <a:p>
            <a:r>
              <a:rPr lang="ro-RO" dirty="0"/>
              <a:t>Firma nu are un contact stabilit cu suspecții</a:t>
            </a:r>
            <a:endParaRPr lang="ro-RO">
              <a:ea typeface="Calibri" panose="020F0502020204030204"/>
              <a:cs typeface="Calibri" panose="020F0502020204030204"/>
            </a:endParaRPr>
          </a:p>
          <a:p>
            <a:r>
              <a:rPr lang="ro-RO" dirty="0"/>
              <a:t>Piață teoretică</a:t>
            </a:r>
            <a:endParaRPr lang="en-GB" dirty="0">
              <a:ea typeface="Calibri"/>
              <a:cs typeface="Calibri"/>
            </a:endParaRPr>
          </a:p>
        </p:txBody>
      </p:sp>
      <p:sp>
        <p:nvSpPr>
          <p:cNvPr id="4" name="AutoShape 2" descr="Imagini pentru prospect"/>
          <p:cNvSpPr>
            <a:spLocks noChangeAspect="1" noChangeArrowheads="1"/>
          </p:cNvSpPr>
          <p:nvPr/>
        </p:nvSpPr>
        <p:spPr bwMode="auto">
          <a:xfrm>
            <a:off x="155575" y="-1889125"/>
            <a:ext cx="345757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Prospecții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Autofit/>
          </a:bodyPr>
          <a:lstStyle/>
          <a:p>
            <a:endParaRPr lang="en-GB" sz="2800"/>
          </a:p>
          <a:p>
            <a:r>
              <a:rPr lang="ro-RO" sz="2800"/>
              <a:t>Clienți potențiali</a:t>
            </a:r>
          </a:p>
          <a:p>
            <a:r>
              <a:rPr lang="ro-RO" sz="2800"/>
              <a:t>Și-au manifestat deja interesul față de oferta de MD</a:t>
            </a:r>
          </a:p>
          <a:p>
            <a:r>
              <a:rPr lang="ro-RO" sz="2800"/>
              <a:t>Toate persoanele care au schimbat mesaje cu firma</a:t>
            </a:r>
          </a:p>
        </p:txBody>
      </p:sp>
      <p:sp>
        <p:nvSpPr>
          <p:cNvPr id="4" name="AutoShape 2" descr="Imagini pentru prospect"/>
          <p:cNvSpPr>
            <a:spLocks noChangeAspect="1" noChangeArrowheads="1"/>
          </p:cNvSpPr>
          <p:nvPr/>
        </p:nvSpPr>
        <p:spPr bwMode="auto">
          <a:xfrm>
            <a:off x="155575" y="-1028700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49856200"/>
              </p:ext>
            </p:extLst>
          </p:nvPr>
        </p:nvGraphicFramePr>
        <p:xfrm>
          <a:off x="395536" y="3645024"/>
          <a:ext cx="8352928" cy="3212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7A103C-B918-B386-E396-1DCF9654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3200"/>
              <a:t>E-MD: leads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4F240A-F668-7C2B-4FB1-E0596B4203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79912" y="2240280"/>
            <a:ext cx="5040560" cy="38770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900"/>
              <a:t>= o </a:t>
            </a:r>
            <a:r>
              <a:rPr lang="en-GB" sz="1900" err="1"/>
              <a:t>persoan</a:t>
            </a:r>
            <a:r>
              <a:rPr lang="ro-RO" sz="1900"/>
              <a:t>ă care a arătat </a:t>
            </a:r>
            <a:r>
              <a:rPr lang="ro-RO" sz="1900" b="1">
                <a:highlight>
                  <a:srgbClr val="FFFF00"/>
                </a:highlight>
              </a:rPr>
              <a:t>interes</a:t>
            </a:r>
            <a:r>
              <a:rPr lang="ro-RO" sz="1900"/>
              <a:t> pentru produsele companiei</a:t>
            </a:r>
          </a:p>
          <a:p>
            <a:pPr marL="0" indent="0">
              <a:lnSpc>
                <a:spcPct val="90000"/>
              </a:lnSpc>
              <a:buNone/>
            </a:pPr>
            <a:endParaRPr lang="ro-RO" sz="1900"/>
          </a:p>
          <a:p>
            <a:pPr>
              <a:lnSpc>
                <a:spcPct val="90000"/>
              </a:lnSpc>
            </a:pPr>
            <a:r>
              <a:rPr lang="ro-RO" sz="1900"/>
              <a:t>→ au oferit </a:t>
            </a:r>
            <a:r>
              <a:rPr lang="ro-RO" sz="1900" b="1">
                <a:highlight>
                  <a:srgbClr val="FFFF00"/>
                </a:highlight>
              </a:rPr>
              <a:t>informații de bază </a:t>
            </a:r>
            <a:r>
              <a:rPr lang="ro-RO" sz="1900"/>
              <a:t>(contact, interacțiune cu site-ul, abonare etc.)</a:t>
            </a:r>
          </a:p>
          <a:p>
            <a:pPr marL="0" indent="0">
              <a:lnSpc>
                <a:spcPct val="90000"/>
              </a:lnSpc>
              <a:buNone/>
            </a:pPr>
            <a:endParaRPr lang="ro-RO" sz="1900"/>
          </a:p>
          <a:p>
            <a:pPr>
              <a:lnSpc>
                <a:spcPct val="90000"/>
              </a:lnSpc>
            </a:pPr>
            <a:r>
              <a:rPr lang="ro-RO" sz="1900"/>
              <a:t>→ </a:t>
            </a:r>
            <a:r>
              <a:rPr lang="ro-RO" sz="1900" b="1">
                <a:highlight>
                  <a:srgbClr val="FFFF00"/>
                </a:highlight>
              </a:rPr>
              <a:t>lead generation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o-RO" sz="1900"/>
              <a:t>(</a:t>
            </a:r>
            <a:r>
              <a:rPr lang="en-GB" sz="1900"/>
              <a:t>Marketo</a:t>
            </a:r>
            <a:r>
              <a:rPr lang="ro-RO" sz="1900"/>
              <a:t> -</a:t>
            </a:r>
            <a:r>
              <a:rPr lang="en-GB" sz="1900"/>
              <a:t> </a:t>
            </a:r>
            <a:r>
              <a:rPr lang="ro-RO" sz="1900"/>
              <a:t>aprox. </a:t>
            </a:r>
            <a:r>
              <a:rPr lang="en-GB" sz="19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96% </a:t>
            </a:r>
            <a:r>
              <a:rPr lang="ro-RO" sz="1900"/>
              <a:t>vizitatori ai unui site</a:t>
            </a:r>
            <a:r>
              <a:rPr lang="en-GB" sz="1900"/>
              <a:t> </a:t>
            </a:r>
            <a:r>
              <a:rPr lang="ro-RO" sz="1900"/>
              <a:t>nu sunt pregătiți să cumpere la momentul vizitei)</a:t>
            </a:r>
            <a:r>
              <a:rPr lang="en-GB" sz="1900"/>
              <a:t> </a:t>
            </a:r>
          </a:p>
          <a:p>
            <a:pPr>
              <a:lnSpc>
                <a:spcPct val="90000"/>
              </a:lnSpc>
            </a:pPr>
            <a:endParaRPr lang="en-GB" sz="190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077D7E2-34AF-E473-EB83-80223C8FD9EC}"/>
              </a:ext>
            </a:extLst>
          </p:cNvPr>
          <p:cNvCxnSpPr>
            <a:cxnSpLocks/>
          </p:cNvCxnSpPr>
          <p:nvPr/>
        </p:nvCxnSpPr>
        <p:spPr>
          <a:xfrm rot="5400000">
            <a:off x="6984268" y="2528900"/>
            <a:ext cx="648072" cy="576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4AEE915-6234-5DE9-7B9F-57F51AFF4861}"/>
              </a:ext>
            </a:extLst>
          </p:cNvPr>
          <p:cNvCxnSpPr>
            <a:cxnSpLocks/>
          </p:cNvCxnSpPr>
          <p:nvPr/>
        </p:nvCxnSpPr>
        <p:spPr>
          <a:xfrm rot="5400000">
            <a:off x="5184068" y="3465004"/>
            <a:ext cx="648072" cy="5760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CF6AEE-23A9-1283-455F-549FB8C0EA7A}"/>
              </a:ext>
            </a:extLst>
          </p:cNvPr>
          <p:cNvSpPr txBox="1"/>
          <p:nvPr/>
        </p:nvSpPr>
        <p:spPr>
          <a:xfrm>
            <a:off x="-63400" y="6304002"/>
            <a:ext cx="8883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377813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Clienții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276872"/>
            <a:ext cx="9036496" cy="3877815"/>
          </a:xfrm>
        </p:spPr>
        <p:txBody>
          <a:bodyPr>
            <a:noAutofit/>
          </a:bodyPr>
          <a:lstStyle/>
          <a:p>
            <a:r>
              <a:rPr lang="ro-RO"/>
              <a:t>Persoane care au cumpărat cel puțin o dată</a:t>
            </a:r>
          </a:p>
          <a:p>
            <a:pPr>
              <a:buNone/>
            </a:pPr>
            <a:r>
              <a:rPr lang="ro-RO"/>
              <a:t>Categorii:</a:t>
            </a:r>
          </a:p>
          <a:p>
            <a:r>
              <a:rPr lang="ro-RO" b="1"/>
              <a:t>Prescriptorii</a:t>
            </a:r>
            <a:r>
              <a:rPr lang="ro-RO"/>
              <a:t> – recomandă oferta </a:t>
            </a:r>
          </a:p>
          <a:p>
            <a:r>
              <a:rPr lang="ro-RO" b="1"/>
              <a:t>Clienți buni</a:t>
            </a:r>
            <a:r>
              <a:rPr lang="ro-RO"/>
              <a:t> (mari sau grei) – cumpără regulat și în sume mari</a:t>
            </a:r>
          </a:p>
          <a:p>
            <a:r>
              <a:rPr lang="ro-RO" b="1"/>
              <a:t>Clienți fideli</a:t>
            </a:r>
            <a:r>
              <a:rPr lang="ro-RO"/>
              <a:t> – unei mărci sau produs anume</a:t>
            </a:r>
          </a:p>
          <a:p>
            <a:r>
              <a:rPr lang="ro-RO" b="1"/>
              <a:t>Mici clienți </a:t>
            </a:r>
            <a:r>
              <a:rPr lang="ro-RO"/>
              <a:t>– cumpără regulat, în sume mici</a:t>
            </a:r>
          </a:p>
          <a:p>
            <a:r>
              <a:rPr lang="ro-RO" b="1"/>
              <a:t>Clienți ocazionali </a:t>
            </a:r>
            <a:r>
              <a:rPr lang="ro-RO"/>
              <a:t>– cumpără în funcție de ofertele speciale</a:t>
            </a:r>
          </a:p>
          <a:p>
            <a:r>
              <a:rPr lang="ro-RO" b="1"/>
              <a:t>Noi clienți </a:t>
            </a:r>
            <a:r>
              <a:rPr lang="ro-RO"/>
              <a:t>– cumpără pentru prima dată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85B10C-6820-1FC0-FC68-3E1A8C57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672" y="317457"/>
            <a:ext cx="7756263" cy="626596"/>
          </a:xfrm>
        </p:spPr>
        <p:txBody>
          <a:bodyPr/>
          <a:lstStyle/>
          <a:p>
            <a:r>
              <a:rPr lang="en-GB" sz="3200"/>
              <a:t>Cum?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1D3C02-4C4B-9489-78F0-E32771561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60" y="1052737"/>
            <a:ext cx="8625280" cy="5256583"/>
          </a:xfrm>
        </p:spPr>
        <p:txBody>
          <a:bodyPr/>
          <a:lstStyle/>
          <a:p>
            <a:pPr marL="0" indent="0">
              <a:buNone/>
            </a:pPr>
            <a:r>
              <a:rPr lang="en-GB" sz="3200" err="1"/>
              <a:t>Segmentarea</a:t>
            </a:r>
            <a:r>
              <a:rPr lang="en-GB" sz="3200"/>
              <a:t> BD </a:t>
            </a:r>
            <a:r>
              <a:rPr lang="en-GB" sz="32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ro-RO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o-RO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“mass customisation” → marketing 1TO1 la scar</a:t>
            </a:r>
            <a:r>
              <a:rPr lang="ro-RO">
                <a:latin typeface="Arial" panose="020B0604020202020204" pitchFamily="34" charset="0"/>
                <a:cs typeface="Arial" panose="020B0604020202020204" pitchFamily="34" charset="0"/>
              </a:rPr>
              <a:t>ă largă (adaptare – ex.: nume, măsurare preferințe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ro-RO">
                <a:latin typeface="Arial" panose="020B0604020202020204" pitchFamily="34" charset="0"/>
                <a:cs typeface="Arial" panose="020B0604020202020204" pitchFamily="34" charset="0"/>
              </a:rPr>
              <a:t>  mesaj adaptat – </a:t>
            </a:r>
            <a:r>
              <a:rPr lang="ro-RO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SMS</a:t>
            </a:r>
            <a:r>
              <a:rPr lang="ro-RO">
                <a:latin typeface="Arial" panose="020B0604020202020204" pitchFamily="34" charset="0"/>
                <a:cs typeface="Arial" panose="020B0604020202020204" pitchFamily="34" charset="0"/>
              </a:rPr>
              <a:t>!)</a:t>
            </a:r>
          </a:p>
          <a:p>
            <a:r>
              <a:rPr lang="ro-RO"/>
              <a:t>Personalizare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ro-RO">
                <a:latin typeface="Arial" panose="020B0604020202020204" pitchFamily="34" charset="0"/>
                <a:cs typeface="Arial" panose="020B0604020202020204" pitchFamily="34" charset="0"/>
              </a:rPr>
              <a:t> rezultate mai bune</a:t>
            </a:r>
          </a:p>
          <a:p>
            <a:r>
              <a:rPr lang="ro-RO">
                <a:latin typeface="Arial" panose="020B0604020202020204" pitchFamily="34" charset="0"/>
                <a:cs typeface="Arial" panose="020B0604020202020204" pitchFamily="34" charset="0"/>
              </a:rPr>
              <a:t>Segmentare – pe diferite criterii (demografic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ro-RO">
                <a:latin typeface="Arial" panose="020B0604020202020204" pitchFamily="34" charset="0"/>
                <a:cs typeface="Arial" panose="020B0604020202020204" pitchFamily="34" charset="0"/>
              </a:rPr>
              <a:t> istoric de cumpărare) – adaptare conținut mesaj / diferite produse</a:t>
            </a:r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CF598-AA9B-CA67-6086-AD6A8AFAD5BA}"/>
              </a:ext>
            </a:extLst>
          </p:cNvPr>
          <p:cNvSpPr txBox="1"/>
          <p:nvPr/>
        </p:nvSpPr>
        <p:spPr>
          <a:xfrm>
            <a:off x="-63399" y="6309320"/>
            <a:ext cx="5499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10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https://biz.libretexts.org/Bookshelves/Marketing/Book%3A_eMarketing__The_Essential_Guide_to_Marketing_in_a_Digital_World_(Stokes)/00%3A_Front_Matter/03%3A_Table_of_Contents</a:t>
            </a:r>
            <a:endParaRPr lang="en-GB" sz="1000"/>
          </a:p>
        </p:txBody>
      </p:sp>
    </p:spTree>
    <p:extLst>
      <p:ext uri="{BB962C8B-B14F-4D97-AF65-F5344CB8AC3E}">
        <p14:creationId xmlns:p14="http://schemas.microsoft.com/office/powerpoint/2010/main" val="207888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e07ac65-7599-4e5d-bc53-a59f6134c5c3" xsi:nil="true"/>
    <lcf76f155ced4ddcb4097134ff3c332f xmlns="f2221ac0-c0ff-4d71-8a17-d17f23400e3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4B34F0A9DBA14FB83D6758430C6EF2" ma:contentTypeVersion="10" ma:contentTypeDescription="Create a new document." ma:contentTypeScope="" ma:versionID="79d35ea1c90987a4b8ee5a2e6826b2db">
  <xsd:schema xmlns:xsd="http://www.w3.org/2001/XMLSchema" xmlns:xs="http://www.w3.org/2001/XMLSchema" xmlns:p="http://schemas.microsoft.com/office/2006/metadata/properties" xmlns:ns2="f2221ac0-c0ff-4d71-8a17-d17f23400e30" xmlns:ns3="1e07ac65-7599-4e5d-bc53-a59f6134c5c3" targetNamespace="http://schemas.microsoft.com/office/2006/metadata/properties" ma:root="true" ma:fieldsID="ec796d4c367600058b5b7b6b0a216584" ns2:_="" ns3:_="">
    <xsd:import namespace="f2221ac0-c0ff-4d71-8a17-d17f23400e30"/>
    <xsd:import namespace="1e07ac65-7599-4e5d-bc53-a59f6134c5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21ac0-c0ff-4d71-8a17-d17f23400e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91ba608-d92c-4546-ab3e-df3c1547db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07ac65-7599-4e5d-bc53-a59f6134c5c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de30cbc-40b1-4a98-93ec-ee6008d93c07}" ma:internalName="TaxCatchAll" ma:showField="CatchAllData" ma:web="1e07ac65-7599-4e5d-bc53-a59f6134c5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DEC2C4-9C8F-489B-94BF-84B5D49006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DE8037-A594-4DB5-ADBC-145111D6054E}">
  <ds:schemaRefs>
    <ds:schemaRef ds:uri="1e07ac65-7599-4e5d-bc53-a59f6134c5c3"/>
    <ds:schemaRef ds:uri="f2221ac0-c0ff-4d71-8a17-d17f23400e30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ADA5476-9F2A-4D27-B48E-D7C46243D1B8}">
  <ds:schemaRefs>
    <ds:schemaRef ds:uri="1e07ac65-7599-4e5d-bc53-a59f6134c5c3"/>
    <ds:schemaRef ds:uri="f2221ac0-c0ff-4d71-8a17-d17f23400e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Campanii de marketing direct</vt:lpstr>
      <vt:lpstr>Etape</vt:lpstr>
      <vt:lpstr>Călătoria unui client este ciclică</vt:lpstr>
      <vt:lpstr>A. Ținte</vt:lpstr>
      <vt:lpstr>Suspecții </vt:lpstr>
      <vt:lpstr>Prospecții</vt:lpstr>
      <vt:lpstr>E-MD: leads</vt:lpstr>
      <vt:lpstr>Clienții</vt:lpstr>
      <vt:lpstr>Cum?</vt:lpstr>
      <vt:lpstr>Buyer persona</vt:lpstr>
      <vt:lpstr>Mesaje diferite pe categorii diferite de clienți</vt:lpstr>
      <vt:lpstr>PowerPoint Presentation</vt:lpstr>
      <vt:lpstr>Strategii de MD</vt:lpstr>
      <vt:lpstr>Tehnici de segmentare</vt:lpstr>
      <vt:lpstr>PowerPoint Presentation</vt:lpstr>
      <vt:lpstr>Tehnici de segmentare - MD</vt:lpstr>
      <vt:lpstr>MD şi conceptul 1TO1</vt:lpstr>
      <vt:lpstr>Caracteristici</vt:lpstr>
      <vt:lpstr>Recomandări</vt:lpstr>
      <vt:lpstr>B. Obiective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Ținte și aplicații în marketingul direct</dc:title>
  <dc:creator>admin</dc:creator>
  <cp:revision>7</cp:revision>
  <cp:lastPrinted>2023-10-13T08:29:45Z</cp:lastPrinted>
  <dcterms:created xsi:type="dcterms:W3CDTF">2015-10-17T15:52:31Z</dcterms:created>
  <dcterms:modified xsi:type="dcterms:W3CDTF">2025-02-01T16:12:51Z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0x010100DE4B34F0A9DBA14FB83D6758430C6EF2</vt:lpwstr>
  </property>
  <property fmtid="{D5CDD505-2E9C-101B-9397-08002B2CF9AE}" pid="3" name="MediaServiceImageTags">
    <vt:lpwstr/>
  </property>
</Properties>
</file>