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1"/>
  </p:notesMasterIdLst>
  <p:sldIdLst>
    <p:sldId id="314" r:id="rId5"/>
    <p:sldId id="444" r:id="rId6"/>
    <p:sldId id="341" r:id="rId7"/>
    <p:sldId id="441" r:id="rId8"/>
    <p:sldId id="442" r:id="rId9"/>
    <p:sldId id="399" r:id="rId10"/>
    <p:sldId id="400" r:id="rId11"/>
    <p:sldId id="259" r:id="rId12"/>
    <p:sldId id="260" r:id="rId13"/>
    <p:sldId id="261" r:id="rId14"/>
    <p:sldId id="262" r:id="rId15"/>
    <p:sldId id="264" r:id="rId16"/>
    <p:sldId id="265" r:id="rId17"/>
    <p:sldId id="268" r:id="rId18"/>
    <p:sldId id="269" r:id="rId19"/>
    <p:sldId id="272" r:id="rId20"/>
    <p:sldId id="273" r:id="rId21"/>
    <p:sldId id="274" r:id="rId22"/>
    <p:sldId id="275" r:id="rId23"/>
    <p:sldId id="276" r:id="rId24"/>
    <p:sldId id="278" r:id="rId25"/>
    <p:sldId id="286" r:id="rId26"/>
    <p:sldId id="315" r:id="rId27"/>
    <p:sldId id="280" r:id="rId28"/>
    <p:sldId id="282" r:id="rId29"/>
    <p:sldId id="283" r:id="rId30"/>
    <p:sldId id="312" r:id="rId31"/>
    <p:sldId id="313" r:id="rId32"/>
    <p:sldId id="288" r:id="rId33"/>
    <p:sldId id="350" r:id="rId34"/>
    <p:sldId id="402" r:id="rId35"/>
    <p:sldId id="351" r:id="rId36"/>
    <p:sldId id="415" r:id="rId37"/>
    <p:sldId id="417" r:id="rId38"/>
    <p:sldId id="418" r:id="rId39"/>
    <p:sldId id="419" r:id="rId40"/>
    <p:sldId id="424" r:id="rId41"/>
    <p:sldId id="430" r:id="rId42"/>
    <p:sldId id="421" r:id="rId43"/>
    <p:sldId id="420" r:id="rId44"/>
    <p:sldId id="445" r:id="rId45"/>
    <p:sldId id="403" r:id="rId46"/>
    <p:sldId id="352" r:id="rId47"/>
    <p:sldId id="407" r:id="rId48"/>
    <p:sldId id="429" r:id="rId49"/>
    <p:sldId id="408" r:id="rId50"/>
    <p:sldId id="409" r:id="rId51"/>
    <p:sldId id="410" r:id="rId52"/>
    <p:sldId id="435" r:id="rId53"/>
    <p:sldId id="436" r:id="rId54"/>
    <p:sldId id="449" r:id="rId55"/>
    <p:sldId id="450" r:id="rId56"/>
    <p:sldId id="451" r:id="rId57"/>
    <p:sldId id="452" r:id="rId58"/>
    <p:sldId id="453" r:id="rId59"/>
    <p:sldId id="465" r:id="rId60"/>
    <p:sldId id="439" r:id="rId61"/>
    <p:sldId id="446" r:id="rId62"/>
    <p:sldId id="456" r:id="rId63"/>
    <p:sldId id="463" r:id="rId64"/>
    <p:sldId id="464" r:id="rId65"/>
    <p:sldId id="466" r:id="rId66"/>
    <p:sldId id="467" r:id="rId67"/>
    <p:sldId id="437" r:id="rId68"/>
    <p:sldId id="438" r:id="rId69"/>
    <p:sldId id="458" r:id="rId70"/>
    <p:sldId id="432" r:id="rId71"/>
    <p:sldId id="459" r:id="rId72"/>
    <p:sldId id="460" r:id="rId73"/>
    <p:sldId id="457" r:id="rId74"/>
    <p:sldId id="469" r:id="rId75"/>
    <p:sldId id="461" r:id="rId76"/>
    <p:sldId id="462" r:id="rId77"/>
    <p:sldId id="440" r:id="rId78"/>
    <p:sldId id="472" r:id="rId79"/>
    <p:sldId id="42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.bouros" userId="S::maria.bouros@student.uaic.ro::26623a49-1846-4371-affe-2c556e024488" providerId="AD" clId="Web-{082E92F3-8777-C62C-A465-58BA1F8E6E6E}"/>
    <pc:docChg chg="sldOrd">
      <pc:chgData name="maria.bouros" userId="S::maria.bouros@student.uaic.ro::26623a49-1846-4371-affe-2c556e024488" providerId="AD" clId="Web-{082E92F3-8777-C62C-A465-58BA1F8E6E6E}" dt="2025-02-02T15:59:55.919" v="1"/>
      <pc:docMkLst>
        <pc:docMk/>
      </pc:docMkLst>
      <pc:sldChg chg="ord">
        <pc:chgData name="maria.bouros" userId="S::maria.bouros@student.uaic.ro::26623a49-1846-4371-affe-2c556e024488" providerId="AD" clId="Web-{082E92F3-8777-C62C-A465-58BA1F8E6E6E}" dt="2025-02-02T15:59:55.919" v="1"/>
        <pc:sldMkLst>
          <pc:docMk/>
          <pc:sldMk cId="718966680" sldId="442"/>
        </pc:sldMkLst>
      </pc:sldChg>
    </pc:docChg>
  </pc:docChgLst>
  <pc:docChgLst>
    <pc:chgData name="lorena.sahleanu" userId="S::lorena.sahleanu@student.uaic.ro::c114b0a9-1876-4c3d-8047-6a5bf45af73d" providerId="AD" clId="Web-{94A9B1C5-20B2-AA52-026A-E732FBB375BA}"/>
    <pc:docChg chg="modSld">
      <pc:chgData name="lorena.sahleanu" userId="S::lorena.sahleanu@student.uaic.ro::c114b0a9-1876-4c3d-8047-6a5bf45af73d" providerId="AD" clId="Web-{94A9B1C5-20B2-AA52-026A-E732FBB375BA}" dt="2025-01-30T10:28:08.213" v="10" actId="1076"/>
      <pc:docMkLst>
        <pc:docMk/>
      </pc:docMkLst>
      <pc:sldChg chg="addSp delSp modSp">
        <pc:chgData name="lorena.sahleanu" userId="S::lorena.sahleanu@student.uaic.ro::c114b0a9-1876-4c3d-8047-6a5bf45af73d" providerId="AD" clId="Web-{94A9B1C5-20B2-AA52-026A-E732FBB375BA}" dt="2025-01-30T09:45:16.573" v="4" actId="1076"/>
        <pc:sldMkLst>
          <pc:docMk/>
          <pc:sldMk cId="0" sldId="286"/>
        </pc:sldMkLst>
        <pc:spChg chg="add del mod">
          <ac:chgData name="lorena.sahleanu" userId="S::lorena.sahleanu@student.uaic.ro::c114b0a9-1876-4c3d-8047-6a5bf45af73d" providerId="AD" clId="Web-{94A9B1C5-20B2-AA52-026A-E732FBB375BA}" dt="2025-01-30T09:45:16.573" v="4" actId="1076"/>
          <ac:spMkLst>
            <pc:docMk/>
            <pc:sldMk cId="0" sldId="286"/>
            <ac:spMk id="7" creationId="{3D663C3A-7593-E03F-1941-E58FAABE790D}"/>
          </ac:spMkLst>
        </pc:spChg>
      </pc:sldChg>
      <pc:sldChg chg="modSp">
        <pc:chgData name="lorena.sahleanu" userId="S::lorena.sahleanu@student.uaic.ro::c114b0a9-1876-4c3d-8047-6a5bf45af73d" providerId="AD" clId="Web-{94A9B1C5-20B2-AA52-026A-E732FBB375BA}" dt="2025-01-30T10:28:08.213" v="10" actId="1076"/>
        <pc:sldMkLst>
          <pc:docMk/>
          <pc:sldMk cId="0" sldId="427"/>
        </pc:sldMkLst>
        <pc:spChg chg="mod">
          <ac:chgData name="lorena.sahleanu" userId="S::lorena.sahleanu@student.uaic.ro::c114b0a9-1876-4c3d-8047-6a5bf45af73d" providerId="AD" clId="Web-{94A9B1C5-20B2-AA52-026A-E732FBB375BA}" dt="2025-01-30T10:28:08.213" v="10" actId="1076"/>
          <ac:spMkLst>
            <pc:docMk/>
            <pc:sldMk cId="0" sldId="427"/>
            <ac:spMk id="2" creationId="{00000000-0000-0000-0000-000000000000}"/>
          </ac:spMkLst>
        </pc:spChg>
      </pc:sldChg>
      <pc:sldChg chg="modSp">
        <pc:chgData name="lorena.sahleanu" userId="S::lorena.sahleanu@student.uaic.ro::c114b0a9-1876-4c3d-8047-6a5bf45af73d" providerId="AD" clId="Web-{94A9B1C5-20B2-AA52-026A-E732FBB375BA}" dt="2025-01-30T09:54:26.029" v="6" actId="1076"/>
        <pc:sldMkLst>
          <pc:docMk/>
          <pc:sldMk cId="3299115719" sldId="429"/>
        </pc:sldMkLst>
        <pc:spChg chg="mod">
          <ac:chgData name="lorena.sahleanu" userId="S::lorena.sahleanu@student.uaic.ro::c114b0a9-1876-4c3d-8047-6a5bf45af73d" providerId="AD" clId="Web-{94A9B1C5-20B2-AA52-026A-E732FBB375BA}" dt="2025-01-30T09:54:23.872" v="5" actId="1076"/>
          <ac:spMkLst>
            <pc:docMk/>
            <pc:sldMk cId="3299115719" sldId="429"/>
            <ac:spMk id="2" creationId="{00000000-0000-0000-0000-000000000000}"/>
          </ac:spMkLst>
        </pc:spChg>
        <pc:graphicFrameChg chg="mod">
          <ac:chgData name="lorena.sahleanu" userId="S::lorena.sahleanu@student.uaic.ro::c114b0a9-1876-4c3d-8047-6a5bf45af73d" providerId="AD" clId="Web-{94A9B1C5-20B2-AA52-026A-E732FBB375BA}" dt="2025-01-30T09:54:26.029" v="6" actId="1076"/>
          <ac:graphicFrameMkLst>
            <pc:docMk/>
            <pc:sldMk cId="3299115719" sldId="429"/>
            <ac:graphicFrameMk id="4" creationId="{00000000-0000-0000-0000-000000000000}"/>
          </ac:graphicFrameMkLst>
        </pc:graphicFrameChg>
      </pc:sldChg>
      <pc:sldChg chg="modSp">
        <pc:chgData name="lorena.sahleanu" userId="S::lorena.sahleanu@student.uaic.ro::c114b0a9-1876-4c3d-8047-6a5bf45af73d" providerId="AD" clId="Web-{94A9B1C5-20B2-AA52-026A-E732FBB375BA}" dt="2025-01-30T09:16:58.109" v="0" actId="1076"/>
        <pc:sldMkLst>
          <pc:docMk/>
          <pc:sldMk cId="2388111404" sldId="444"/>
        </pc:sldMkLst>
        <pc:spChg chg="mod">
          <ac:chgData name="lorena.sahleanu" userId="S::lorena.sahleanu@student.uaic.ro::c114b0a9-1876-4c3d-8047-6a5bf45af73d" providerId="AD" clId="Web-{94A9B1C5-20B2-AA52-026A-E732FBB375BA}" dt="2025-01-30T09:16:58.109" v="0" actId="1076"/>
          <ac:spMkLst>
            <pc:docMk/>
            <pc:sldMk cId="2388111404" sldId="444"/>
            <ac:spMk id="3" creationId="{55170451-EC72-2429-F76A-E7E4A984AA5F}"/>
          </ac:spMkLst>
        </pc:spChg>
      </pc:sldChg>
      <pc:sldChg chg="modSp">
        <pc:chgData name="lorena.sahleanu" userId="S::lorena.sahleanu@student.uaic.ro::c114b0a9-1876-4c3d-8047-6a5bf45af73d" providerId="AD" clId="Web-{94A9B1C5-20B2-AA52-026A-E732FBB375BA}" dt="2025-01-30T10:20:24.788" v="9" actId="20577"/>
        <pc:sldMkLst>
          <pc:docMk/>
          <pc:sldMk cId="468815173" sldId="453"/>
        </pc:sldMkLst>
        <pc:spChg chg="mod">
          <ac:chgData name="lorena.sahleanu" userId="S::lorena.sahleanu@student.uaic.ro::c114b0a9-1876-4c3d-8047-6a5bf45af73d" providerId="AD" clId="Web-{94A9B1C5-20B2-AA52-026A-E732FBB375BA}" dt="2025-01-30T10:20:24.788" v="9" actId="20577"/>
          <ac:spMkLst>
            <pc:docMk/>
            <pc:sldMk cId="468815173" sldId="453"/>
            <ac:spMk id="3" creationId="{9D71DE53-C9D0-6519-1ABE-868096CA7D63}"/>
          </ac:spMkLst>
        </pc:spChg>
      </pc:sldChg>
    </pc:docChg>
  </pc:docChgLst>
  <pc:docChgLst>
    <pc:chgData name="darius.miron" userId="S::darius.miron@student.uaic.ro::ee994e2c-b491-48ed-bc8b-273c64657a74" providerId="AD" clId="Web-{166278B7-FA28-FBD9-528D-601B45C395FC}"/>
    <pc:docChg chg="modSld">
      <pc:chgData name="darius.miron" userId="S::darius.miron@student.uaic.ro::ee994e2c-b491-48ed-bc8b-273c64657a74" providerId="AD" clId="Web-{166278B7-FA28-FBD9-528D-601B45C395FC}" dt="2025-02-02T19:27:58.958" v="0" actId="1076"/>
      <pc:docMkLst>
        <pc:docMk/>
      </pc:docMkLst>
      <pc:sldChg chg="modSp">
        <pc:chgData name="darius.miron" userId="S::darius.miron@student.uaic.ro::ee994e2c-b491-48ed-bc8b-273c64657a74" providerId="AD" clId="Web-{166278B7-FA28-FBD9-528D-601B45C395FC}" dt="2025-02-02T19:27:58.958" v="0" actId="1076"/>
        <pc:sldMkLst>
          <pc:docMk/>
          <pc:sldMk cId="0" sldId="419"/>
        </pc:sldMkLst>
        <pc:graphicFrameChg chg="mod">
          <ac:chgData name="darius.miron" userId="S::darius.miron@student.uaic.ro::ee994e2c-b491-48ed-bc8b-273c64657a74" providerId="AD" clId="Web-{166278B7-FA28-FBD9-528D-601B45C395FC}" dt="2025-02-02T19:27:58.958" v="0" actId="1076"/>
          <ac:graphicFrameMkLst>
            <pc:docMk/>
            <pc:sldMk cId="0" sldId="419"/>
            <ac:graphicFrameMk id="5" creationId="{00000000-0000-0000-0000-000000000000}"/>
          </ac:graphicFrameMkLst>
        </pc:graphicFrameChg>
      </pc:sldChg>
    </pc:docChg>
  </pc:docChgLst>
  <pc:docChgLst>
    <pc:chgData name="ciobanu.oana" userId="S::ciobanu.oana@staff.uaic.ro::323550b9-1026-4f8c-8b45-e6d88dd66763" providerId="AD" clId="Web-{9C8DDAA2-5D4F-4ECC-8663-919CF4F3E000}"/>
    <pc:docChg chg="modSld">
      <pc:chgData name="ciobanu.oana" userId="S::ciobanu.oana@staff.uaic.ro::323550b9-1026-4f8c-8b45-e6d88dd66763" providerId="AD" clId="Web-{9C8DDAA2-5D4F-4ECC-8663-919CF4F3E000}" dt="2024-12-01T07:51:15.227" v="1" actId="20577"/>
      <pc:docMkLst>
        <pc:docMk/>
      </pc:docMkLst>
      <pc:sldChg chg="modSp">
        <pc:chgData name="ciobanu.oana" userId="S::ciobanu.oana@staff.uaic.ro::323550b9-1026-4f8c-8b45-e6d88dd66763" providerId="AD" clId="Web-{9C8DDAA2-5D4F-4ECC-8663-919CF4F3E000}" dt="2024-12-01T07:51:15.227" v="1" actId="20577"/>
        <pc:sldMkLst>
          <pc:docMk/>
          <pc:sldMk cId="2556545201" sldId="469"/>
        </pc:sldMkLst>
        <pc:spChg chg="mod">
          <ac:chgData name="ciobanu.oana" userId="S::ciobanu.oana@staff.uaic.ro::323550b9-1026-4f8c-8b45-e6d88dd66763" providerId="AD" clId="Web-{9C8DDAA2-5D4F-4ECC-8663-919CF4F3E000}" dt="2024-12-01T07:51:15.227" v="1" actId="20577"/>
          <ac:spMkLst>
            <pc:docMk/>
            <pc:sldMk cId="2556545201" sldId="469"/>
            <ac:spMk id="2" creationId="{E16724E4-DF6F-47E6-B7CF-1E62A426F2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99EA1-AE32-436B-90FF-AAF9D0792D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B912A53-8FFA-46A8-A552-7B62D26D5EBE}">
      <dgm:prSet phldrT="[Text]"/>
      <dgm:spPr/>
      <dgm:t>
        <a:bodyPr/>
        <a:lstStyle/>
        <a:p>
          <a:r>
            <a:rPr lang="en-GB">
              <a:solidFill>
                <a:schemeClr val="tx1"/>
              </a:solidFill>
            </a:rPr>
            <a:t>E</a:t>
          </a:r>
          <a:r>
            <a:rPr lang="ro-RO">
              <a:solidFill>
                <a:schemeClr val="tx1"/>
              </a:solidFill>
            </a:rPr>
            <a:t>ș</a:t>
          </a:r>
          <a:r>
            <a:rPr lang="en-GB" err="1">
              <a:solidFill>
                <a:schemeClr val="tx1"/>
              </a:solidFill>
            </a:rPr>
            <a:t>antioane</a:t>
          </a:r>
          <a:endParaRPr lang="en-GB">
            <a:solidFill>
              <a:schemeClr val="tx1"/>
            </a:solidFill>
          </a:endParaRPr>
        </a:p>
      </dgm:t>
    </dgm:pt>
    <dgm:pt modelId="{C49B661A-0BF0-4202-AD32-D72C98D43FBB}" type="parTrans" cxnId="{1332B9E3-9A32-4AED-BD5B-75D3A1DD5632}">
      <dgm:prSet/>
      <dgm:spPr/>
      <dgm:t>
        <a:bodyPr/>
        <a:lstStyle/>
        <a:p>
          <a:endParaRPr lang="en-GB"/>
        </a:p>
      </dgm:t>
    </dgm:pt>
    <dgm:pt modelId="{F4020865-6794-4899-AA0C-01ACC8E2DBF5}" type="sibTrans" cxnId="{1332B9E3-9A32-4AED-BD5B-75D3A1DD5632}">
      <dgm:prSet/>
      <dgm:spPr/>
      <dgm:t>
        <a:bodyPr/>
        <a:lstStyle/>
        <a:p>
          <a:endParaRPr lang="en-GB"/>
        </a:p>
      </dgm:t>
    </dgm:pt>
    <dgm:pt modelId="{3648C53A-F7EA-4AC3-8656-FAA69CEFF6A7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Scrisoare </a:t>
          </a:r>
          <a:endParaRPr lang="en-GB">
            <a:solidFill>
              <a:schemeClr val="tx1"/>
            </a:solidFill>
          </a:endParaRPr>
        </a:p>
      </dgm:t>
    </dgm:pt>
    <dgm:pt modelId="{3B75DA86-4696-4DA2-ACC1-FBA41FED9A6E}" type="parTrans" cxnId="{9B74B670-2C72-4781-8400-3EF8C49D215F}">
      <dgm:prSet/>
      <dgm:spPr/>
      <dgm:t>
        <a:bodyPr/>
        <a:lstStyle/>
        <a:p>
          <a:endParaRPr lang="en-GB"/>
        </a:p>
      </dgm:t>
    </dgm:pt>
    <dgm:pt modelId="{38769492-E335-4C6A-A149-B7BC698F2A2B}" type="sibTrans" cxnId="{9B74B670-2C72-4781-8400-3EF8C49D215F}">
      <dgm:prSet/>
      <dgm:spPr/>
      <dgm:t>
        <a:bodyPr/>
        <a:lstStyle/>
        <a:p>
          <a:endParaRPr lang="en-GB"/>
        </a:p>
      </dgm:t>
    </dgm:pt>
    <dgm:pt modelId="{60444DF0-4CF3-4633-850B-4F9821FAE98B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Mesaje tip invitație</a:t>
          </a:r>
          <a:endParaRPr lang="en-GB">
            <a:solidFill>
              <a:schemeClr val="tx1"/>
            </a:solidFill>
          </a:endParaRPr>
        </a:p>
      </dgm:t>
    </dgm:pt>
    <dgm:pt modelId="{C925EB17-BED4-40D2-BC9D-AF3A5E8D7949}" type="parTrans" cxnId="{19CE1D7F-77AF-4467-A6E6-944036471432}">
      <dgm:prSet/>
      <dgm:spPr/>
      <dgm:t>
        <a:bodyPr/>
        <a:lstStyle/>
        <a:p>
          <a:endParaRPr lang="en-GB"/>
        </a:p>
      </dgm:t>
    </dgm:pt>
    <dgm:pt modelId="{CBE1AF56-E8F1-408C-BFA7-44E00E987B00}" type="sibTrans" cxnId="{19CE1D7F-77AF-4467-A6E6-944036471432}">
      <dgm:prSet/>
      <dgm:spPr/>
      <dgm:t>
        <a:bodyPr/>
        <a:lstStyle/>
        <a:p>
          <a:endParaRPr lang="en-GB"/>
        </a:p>
      </dgm:t>
    </dgm:pt>
    <dgm:pt modelId="{58667D9F-330B-4CE0-AA6C-5FCCBA715EC3}" type="pres">
      <dgm:prSet presAssocID="{DC199EA1-AE32-436B-90FF-AAF9D0792D7E}" presName="Name0" presStyleCnt="0">
        <dgm:presLayoutVars>
          <dgm:chMax val="7"/>
          <dgm:chPref val="7"/>
          <dgm:dir/>
        </dgm:presLayoutVars>
      </dgm:prSet>
      <dgm:spPr/>
    </dgm:pt>
    <dgm:pt modelId="{D52869DB-236F-404F-8962-1594000FB9E6}" type="pres">
      <dgm:prSet presAssocID="{DC199EA1-AE32-436B-90FF-AAF9D0792D7E}" presName="Name1" presStyleCnt="0"/>
      <dgm:spPr/>
    </dgm:pt>
    <dgm:pt modelId="{ED7E2503-AD98-4596-BC13-33A29854FC7A}" type="pres">
      <dgm:prSet presAssocID="{DC199EA1-AE32-436B-90FF-AAF9D0792D7E}" presName="cycle" presStyleCnt="0"/>
      <dgm:spPr/>
    </dgm:pt>
    <dgm:pt modelId="{273F03E7-10EC-42F5-96F6-77D2BC1701E8}" type="pres">
      <dgm:prSet presAssocID="{DC199EA1-AE32-436B-90FF-AAF9D0792D7E}" presName="srcNode" presStyleLbl="node1" presStyleIdx="0" presStyleCnt="3"/>
      <dgm:spPr/>
    </dgm:pt>
    <dgm:pt modelId="{EE79634E-1164-4569-8213-E28B78D89938}" type="pres">
      <dgm:prSet presAssocID="{DC199EA1-AE32-436B-90FF-AAF9D0792D7E}" presName="conn" presStyleLbl="parChTrans1D2" presStyleIdx="0" presStyleCnt="1"/>
      <dgm:spPr/>
    </dgm:pt>
    <dgm:pt modelId="{9F3D5AC9-551F-4206-8C42-7F3F5BC572AD}" type="pres">
      <dgm:prSet presAssocID="{DC199EA1-AE32-436B-90FF-AAF9D0792D7E}" presName="extraNode" presStyleLbl="node1" presStyleIdx="0" presStyleCnt="3"/>
      <dgm:spPr/>
    </dgm:pt>
    <dgm:pt modelId="{84ECDFF7-B7C4-48AB-BBD4-43727D34B703}" type="pres">
      <dgm:prSet presAssocID="{DC199EA1-AE32-436B-90FF-AAF9D0792D7E}" presName="dstNode" presStyleLbl="node1" presStyleIdx="0" presStyleCnt="3"/>
      <dgm:spPr/>
    </dgm:pt>
    <dgm:pt modelId="{7737709C-E0C1-4597-9AD5-0595F3E081C8}" type="pres">
      <dgm:prSet presAssocID="{BB912A53-8FFA-46A8-A552-7B62D26D5EBE}" presName="text_1" presStyleLbl="node1" presStyleIdx="0" presStyleCnt="3">
        <dgm:presLayoutVars>
          <dgm:bulletEnabled val="1"/>
        </dgm:presLayoutVars>
      </dgm:prSet>
      <dgm:spPr/>
    </dgm:pt>
    <dgm:pt modelId="{A74D9630-ADD3-459A-A7C5-34B7EE8AED9B}" type="pres">
      <dgm:prSet presAssocID="{BB912A53-8FFA-46A8-A552-7B62D26D5EBE}" presName="accent_1" presStyleCnt="0"/>
      <dgm:spPr/>
    </dgm:pt>
    <dgm:pt modelId="{0C3A8D01-3F38-4755-AEE8-B756B6606BB3}" type="pres">
      <dgm:prSet presAssocID="{BB912A53-8FFA-46A8-A552-7B62D26D5EBE}" presName="accentRepeatNode" presStyleLbl="solidFgAcc1" presStyleIdx="0" presStyleCnt="3"/>
      <dgm:spPr/>
    </dgm:pt>
    <dgm:pt modelId="{373B753A-E2EF-4CA5-A8FA-22BE9C820D9C}" type="pres">
      <dgm:prSet presAssocID="{3648C53A-F7EA-4AC3-8656-FAA69CEFF6A7}" presName="text_2" presStyleLbl="node1" presStyleIdx="1" presStyleCnt="3">
        <dgm:presLayoutVars>
          <dgm:bulletEnabled val="1"/>
        </dgm:presLayoutVars>
      </dgm:prSet>
      <dgm:spPr/>
    </dgm:pt>
    <dgm:pt modelId="{CBC804E1-9BCD-4C2C-85EB-99ADCE50F292}" type="pres">
      <dgm:prSet presAssocID="{3648C53A-F7EA-4AC3-8656-FAA69CEFF6A7}" presName="accent_2" presStyleCnt="0"/>
      <dgm:spPr/>
    </dgm:pt>
    <dgm:pt modelId="{45B93559-C2D3-4946-B695-8E65706F4974}" type="pres">
      <dgm:prSet presAssocID="{3648C53A-F7EA-4AC3-8656-FAA69CEFF6A7}" presName="accentRepeatNode" presStyleLbl="solidFgAcc1" presStyleIdx="1" presStyleCnt="3"/>
      <dgm:spPr/>
    </dgm:pt>
    <dgm:pt modelId="{5D757424-2689-4178-8833-F5513E6D53BF}" type="pres">
      <dgm:prSet presAssocID="{60444DF0-4CF3-4633-850B-4F9821FAE98B}" presName="text_3" presStyleLbl="node1" presStyleIdx="2" presStyleCnt="3">
        <dgm:presLayoutVars>
          <dgm:bulletEnabled val="1"/>
        </dgm:presLayoutVars>
      </dgm:prSet>
      <dgm:spPr/>
    </dgm:pt>
    <dgm:pt modelId="{E8D9DEE4-D16E-4841-9FA9-7C6367870A6E}" type="pres">
      <dgm:prSet presAssocID="{60444DF0-4CF3-4633-850B-4F9821FAE98B}" presName="accent_3" presStyleCnt="0"/>
      <dgm:spPr/>
    </dgm:pt>
    <dgm:pt modelId="{246E7E4B-7E69-43C4-A614-8199532477FB}" type="pres">
      <dgm:prSet presAssocID="{60444DF0-4CF3-4633-850B-4F9821FAE98B}" presName="accentRepeatNode" presStyleLbl="solidFgAcc1" presStyleIdx="2" presStyleCnt="3"/>
      <dgm:spPr/>
    </dgm:pt>
  </dgm:ptLst>
  <dgm:cxnLst>
    <dgm:cxn modelId="{88174522-544E-40A6-B835-6C222AACA494}" type="presOf" srcId="{F4020865-6794-4899-AA0C-01ACC8E2DBF5}" destId="{EE79634E-1164-4569-8213-E28B78D89938}" srcOrd="0" destOrd="0" presId="urn:microsoft.com/office/officeart/2008/layout/VerticalCurvedList"/>
    <dgm:cxn modelId="{42CC384E-D38B-40C7-8B27-872DD8148D79}" type="presOf" srcId="{3648C53A-F7EA-4AC3-8656-FAA69CEFF6A7}" destId="{373B753A-E2EF-4CA5-A8FA-22BE9C820D9C}" srcOrd="0" destOrd="0" presId="urn:microsoft.com/office/officeart/2008/layout/VerticalCurvedList"/>
    <dgm:cxn modelId="{C2FB7F50-C655-4685-A0DF-FF34F1487272}" type="presOf" srcId="{60444DF0-4CF3-4633-850B-4F9821FAE98B}" destId="{5D757424-2689-4178-8833-F5513E6D53BF}" srcOrd="0" destOrd="0" presId="urn:microsoft.com/office/officeart/2008/layout/VerticalCurvedList"/>
    <dgm:cxn modelId="{9B74B670-2C72-4781-8400-3EF8C49D215F}" srcId="{DC199EA1-AE32-436B-90FF-AAF9D0792D7E}" destId="{3648C53A-F7EA-4AC3-8656-FAA69CEFF6A7}" srcOrd="1" destOrd="0" parTransId="{3B75DA86-4696-4DA2-ACC1-FBA41FED9A6E}" sibTransId="{38769492-E335-4C6A-A149-B7BC698F2A2B}"/>
    <dgm:cxn modelId="{19CE1D7F-77AF-4467-A6E6-944036471432}" srcId="{DC199EA1-AE32-436B-90FF-AAF9D0792D7E}" destId="{60444DF0-4CF3-4633-850B-4F9821FAE98B}" srcOrd="2" destOrd="0" parTransId="{C925EB17-BED4-40D2-BC9D-AF3A5E8D7949}" sibTransId="{CBE1AF56-E8F1-408C-BFA7-44E00E987B00}"/>
    <dgm:cxn modelId="{2159A38E-CE99-4027-A23C-D1D34CFF4304}" type="presOf" srcId="{BB912A53-8FFA-46A8-A552-7B62D26D5EBE}" destId="{7737709C-E0C1-4597-9AD5-0595F3E081C8}" srcOrd="0" destOrd="0" presId="urn:microsoft.com/office/officeart/2008/layout/VerticalCurvedList"/>
    <dgm:cxn modelId="{7B1B0796-A8CA-4AD9-8110-A1C6CA6A901D}" type="presOf" srcId="{DC199EA1-AE32-436B-90FF-AAF9D0792D7E}" destId="{58667D9F-330B-4CE0-AA6C-5FCCBA715EC3}" srcOrd="0" destOrd="0" presId="urn:microsoft.com/office/officeart/2008/layout/VerticalCurvedList"/>
    <dgm:cxn modelId="{1332B9E3-9A32-4AED-BD5B-75D3A1DD5632}" srcId="{DC199EA1-AE32-436B-90FF-AAF9D0792D7E}" destId="{BB912A53-8FFA-46A8-A552-7B62D26D5EBE}" srcOrd="0" destOrd="0" parTransId="{C49B661A-0BF0-4202-AD32-D72C98D43FBB}" sibTransId="{F4020865-6794-4899-AA0C-01ACC8E2DBF5}"/>
    <dgm:cxn modelId="{5D1028A7-323F-425E-B05C-AF5B0CF4FE72}" type="presParOf" srcId="{58667D9F-330B-4CE0-AA6C-5FCCBA715EC3}" destId="{D52869DB-236F-404F-8962-1594000FB9E6}" srcOrd="0" destOrd="0" presId="urn:microsoft.com/office/officeart/2008/layout/VerticalCurvedList"/>
    <dgm:cxn modelId="{413A3B58-2164-45D0-865E-A392936413A6}" type="presParOf" srcId="{D52869DB-236F-404F-8962-1594000FB9E6}" destId="{ED7E2503-AD98-4596-BC13-33A29854FC7A}" srcOrd="0" destOrd="0" presId="urn:microsoft.com/office/officeart/2008/layout/VerticalCurvedList"/>
    <dgm:cxn modelId="{4974355C-6E4C-4944-9BD5-D2A8739D3FE6}" type="presParOf" srcId="{ED7E2503-AD98-4596-BC13-33A29854FC7A}" destId="{273F03E7-10EC-42F5-96F6-77D2BC1701E8}" srcOrd="0" destOrd="0" presId="urn:microsoft.com/office/officeart/2008/layout/VerticalCurvedList"/>
    <dgm:cxn modelId="{6F6CA786-5A16-406E-92DA-C7D5742BA0A3}" type="presParOf" srcId="{ED7E2503-AD98-4596-BC13-33A29854FC7A}" destId="{EE79634E-1164-4569-8213-E28B78D89938}" srcOrd="1" destOrd="0" presId="urn:microsoft.com/office/officeart/2008/layout/VerticalCurvedList"/>
    <dgm:cxn modelId="{31D83CA5-D74E-44AE-9BE5-CE6D8768858F}" type="presParOf" srcId="{ED7E2503-AD98-4596-BC13-33A29854FC7A}" destId="{9F3D5AC9-551F-4206-8C42-7F3F5BC572AD}" srcOrd="2" destOrd="0" presId="urn:microsoft.com/office/officeart/2008/layout/VerticalCurvedList"/>
    <dgm:cxn modelId="{CAC36DCC-1C5C-496C-A529-8F0A57DA830E}" type="presParOf" srcId="{ED7E2503-AD98-4596-BC13-33A29854FC7A}" destId="{84ECDFF7-B7C4-48AB-BBD4-43727D34B703}" srcOrd="3" destOrd="0" presId="urn:microsoft.com/office/officeart/2008/layout/VerticalCurvedList"/>
    <dgm:cxn modelId="{7C01FAB1-2964-4ED6-94C8-2E3AAEAA5DF1}" type="presParOf" srcId="{D52869DB-236F-404F-8962-1594000FB9E6}" destId="{7737709C-E0C1-4597-9AD5-0595F3E081C8}" srcOrd="1" destOrd="0" presId="urn:microsoft.com/office/officeart/2008/layout/VerticalCurvedList"/>
    <dgm:cxn modelId="{B1607BBC-B0D7-4EBD-ABDE-F0D2811D7BFA}" type="presParOf" srcId="{D52869DB-236F-404F-8962-1594000FB9E6}" destId="{A74D9630-ADD3-459A-A7C5-34B7EE8AED9B}" srcOrd="2" destOrd="0" presId="urn:microsoft.com/office/officeart/2008/layout/VerticalCurvedList"/>
    <dgm:cxn modelId="{139B338A-B072-4D0B-99C5-C2F382D6BD58}" type="presParOf" srcId="{A74D9630-ADD3-459A-A7C5-34B7EE8AED9B}" destId="{0C3A8D01-3F38-4755-AEE8-B756B6606BB3}" srcOrd="0" destOrd="0" presId="urn:microsoft.com/office/officeart/2008/layout/VerticalCurvedList"/>
    <dgm:cxn modelId="{D4C42636-0FC2-4E5C-AFBB-8EF378A364BB}" type="presParOf" srcId="{D52869DB-236F-404F-8962-1594000FB9E6}" destId="{373B753A-E2EF-4CA5-A8FA-22BE9C820D9C}" srcOrd="3" destOrd="0" presId="urn:microsoft.com/office/officeart/2008/layout/VerticalCurvedList"/>
    <dgm:cxn modelId="{F5D138AD-F7F2-4AED-9247-AC16B6B318D5}" type="presParOf" srcId="{D52869DB-236F-404F-8962-1594000FB9E6}" destId="{CBC804E1-9BCD-4C2C-85EB-99ADCE50F292}" srcOrd="4" destOrd="0" presId="urn:microsoft.com/office/officeart/2008/layout/VerticalCurvedList"/>
    <dgm:cxn modelId="{96A67CB8-B934-487C-9700-D481B8A306A5}" type="presParOf" srcId="{CBC804E1-9BCD-4C2C-85EB-99ADCE50F292}" destId="{45B93559-C2D3-4946-B695-8E65706F4974}" srcOrd="0" destOrd="0" presId="urn:microsoft.com/office/officeart/2008/layout/VerticalCurvedList"/>
    <dgm:cxn modelId="{8388196E-69FE-482C-B1E9-B58AC822114C}" type="presParOf" srcId="{D52869DB-236F-404F-8962-1594000FB9E6}" destId="{5D757424-2689-4178-8833-F5513E6D53BF}" srcOrd="5" destOrd="0" presId="urn:microsoft.com/office/officeart/2008/layout/VerticalCurvedList"/>
    <dgm:cxn modelId="{6C4C8C15-D34D-47E9-897E-7AF0D521EC97}" type="presParOf" srcId="{D52869DB-236F-404F-8962-1594000FB9E6}" destId="{E8D9DEE4-D16E-4841-9FA9-7C6367870A6E}" srcOrd="6" destOrd="0" presId="urn:microsoft.com/office/officeart/2008/layout/VerticalCurvedList"/>
    <dgm:cxn modelId="{EBD1615D-D319-4862-A62F-8F99FD7634B7}" type="presParOf" srcId="{E8D9DEE4-D16E-4841-9FA9-7C6367870A6E}" destId="{246E7E4B-7E69-43C4-A614-8199532477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386318-4598-473A-86C5-4F8B8DF465C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BB3B49-4564-4710-98CE-01CF29FF744C}">
      <dgm:prSet phldrT="[Text]"/>
      <dgm:spPr/>
      <dgm:t>
        <a:bodyPr/>
        <a:lstStyle/>
        <a:p>
          <a:r>
            <a:rPr lang="ro-RO"/>
            <a:t>Inbond  B2C</a:t>
          </a:r>
          <a:endParaRPr lang="en-GB"/>
        </a:p>
      </dgm:t>
    </dgm:pt>
    <dgm:pt modelId="{7AD7A825-06E6-4CE5-933D-742D3EFA1E37}" type="parTrans" cxnId="{873BBCFA-B928-4C2C-A174-010843B463DC}">
      <dgm:prSet/>
      <dgm:spPr/>
      <dgm:t>
        <a:bodyPr/>
        <a:lstStyle/>
        <a:p>
          <a:endParaRPr lang="en-GB"/>
        </a:p>
      </dgm:t>
    </dgm:pt>
    <dgm:pt modelId="{646BE378-0550-42AA-B6A4-E498CBA2F4C3}" type="sibTrans" cxnId="{873BBCFA-B928-4C2C-A174-010843B463DC}">
      <dgm:prSet/>
      <dgm:spPr/>
      <dgm:t>
        <a:bodyPr/>
        <a:lstStyle/>
        <a:p>
          <a:endParaRPr lang="en-GB"/>
        </a:p>
      </dgm:t>
    </dgm:pt>
    <dgm:pt modelId="{526650D4-2540-466A-99FA-F5982BD7EBCE}">
      <dgm:prSet phldrT="[Text]"/>
      <dgm:spPr/>
      <dgm:t>
        <a:bodyPr/>
        <a:lstStyle/>
        <a:p>
          <a:r>
            <a:rPr lang="ro-RO"/>
            <a:t>Outbond B2B</a:t>
          </a:r>
          <a:endParaRPr lang="en-GB"/>
        </a:p>
      </dgm:t>
    </dgm:pt>
    <dgm:pt modelId="{E70F9EF8-4675-424D-B5C6-E68F08BCC95D}" type="parTrans" cxnId="{9BCE5D31-0FB1-495A-974B-41524F3CD686}">
      <dgm:prSet/>
      <dgm:spPr/>
      <dgm:t>
        <a:bodyPr/>
        <a:lstStyle/>
        <a:p>
          <a:endParaRPr lang="en-GB"/>
        </a:p>
      </dgm:t>
    </dgm:pt>
    <dgm:pt modelId="{982E12A1-0008-48C0-AF33-F38775B99368}" type="sibTrans" cxnId="{9BCE5D31-0FB1-495A-974B-41524F3CD686}">
      <dgm:prSet/>
      <dgm:spPr/>
      <dgm:t>
        <a:bodyPr/>
        <a:lstStyle/>
        <a:p>
          <a:endParaRPr lang="en-GB"/>
        </a:p>
      </dgm:t>
    </dgm:pt>
    <dgm:pt modelId="{67C80BF7-D1EF-4CD5-A13C-31236BE929C6}">
      <dgm:prSet phldrT="[Text]"/>
      <dgm:spPr/>
      <dgm:t>
        <a:bodyPr/>
        <a:lstStyle/>
        <a:p>
          <a:r>
            <a:rPr lang="ro-RO"/>
            <a:t>Forme</a:t>
          </a:r>
          <a:endParaRPr lang="en-GB"/>
        </a:p>
      </dgm:t>
    </dgm:pt>
    <dgm:pt modelId="{36A52FA1-1F82-4125-B3EA-287587A58DC3}" type="sibTrans" cxnId="{317A7FE8-B3E6-4CEB-AC39-65D07117E2A9}">
      <dgm:prSet/>
      <dgm:spPr/>
      <dgm:t>
        <a:bodyPr/>
        <a:lstStyle/>
        <a:p>
          <a:endParaRPr lang="en-GB"/>
        </a:p>
      </dgm:t>
    </dgm:pt>
    <dgm:pt modelId="{DD3D9BE9-B783-4A6D-9FEC-7C451B6DB567}" type="parTrans" cxnId="{317A7FE8-B3E6-4CEB-AC39-65D07117E2A9}">
      <dgm:prSet/>
      <dgm:spPr/>
      <dgm:t>
        <a:bodyPr/>
        <a:lstStyle/>
        <a:p>
          <a:endParaRPr lang="en-GB"/>
        </a:p>
      </dgm:t>
    </dgm:pt>
    <dgm:pt modelId="{EC00E909-CA53-4743-B381-2BC7CD4CA099}" type="pres">
      <dgm:prSet presAssocID="{E0386318-4598-473A-86C5-4F8B8DF465C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7EFF8B-3CED-4232-9986-C136C6A6CA28}" type="pres">
      <dgm:prSet presAssocID="{67C80BF7-D1EF-4CD5-A13C-31236BE929C6}" presName="root" presStyleCnt="0"/>
      <dgm:spPr/>
    </dgm:pt>
    <dgm:pt modelId="{C717952C-2C49-4CD3-9653-18544F6FD860}" type="pres">
      <dgm:prSet presAssocID="{67C80BF7-D1EF-4CD5-A13C-31236BE929C6}" presName="rootComposite" presStyleCnt="0"/>
      <dgm:spPr/>
    </dgm:pt>
    <dgm:pt modelId="{9FC7B213-7A0F-46EB-AB1C-9C116A273A87}" type="pres">
      <dgm:prSet presAssocID="{67C80BF7-D1EF-4CD5-A13C-31236BE929C6}" presName="rootText" presStyleLbl="node1" presStyleIdx="0" presStyleCnt="1"/>
      <dgm:spPr/>
    </dgm:pt>
    <dgm:pt modelId="{7C64F331-AF80-4F0B-B1F6-3CD63B4059F0}" type="pres">
      <dgm:prSet presAssocID="{67C80BF7-D1EF-4CD5-A13C-31236BE929C6}" presName="rootConnector" presStyleLbl="node1" presStyleIdx="0" presStyleCnt="1"/>
      <dgm:spPr/>
    </dgm:pt>
    <dgm:pt modelId="{21F1316C-D0B7-468D-BCB1-96C84F410579}" type="pres">
      <dgm:prSet presAssocID="{67C80BF7-D1EF-4CD5-A13C-31236BE929C6}" presName="childShape" presStyleCnt="0"/>
      <dgm:spPr/>
    </dgm:pt>
    <dgm:pt modelId="{1C98DCD7-1765-4DC5-A178-E832B9A42F34}" type="pres">
      <dgm:prSet presAssocID="{7AD7A825-06E6-4CE5-933D-742D3EFA1E37}" presName="Name13" presStyleLbl="parChTrans1D2" presStyleIdx="0" presStyleCnt="2"/>
      <dgm:spPr/>
    </dgm:pt>
    <dgm:pt modelId="{541C8985-B19E-447C-BBAC-858BEC3D03F6}" type="pres">
      <dgm:prSet presAssocID="{88BB3B49-4564-4710-98CE-01CF29FF744C}" presName="childText" presStyleLbl="bgAcc1" presStyleIdx="0" presStyleCnt="2">
        <dgm:presLayoutVars>
          <dgm:bulletEnabled val="1"/>
        </dgm:presLayoutVars>
      </dgm:prSet>
      <dgm:spPr/>
    </dgm:pt>
    <dgm:pt modelId="{D36F84B7-4251-4033-998F-1D077EB95F85}" type="pres">
      <dgm:prSet presAssocID="{E70F9EF8-4675-424D-B5C6-E68F08BCC95D}" presName="Name13" presStyleLbl="parChTrans1D2" presStyleIdx="1" presStyleCnt="2"/>
      <dgm:spPr/>
    </dgm:pt>
    <dgm:pt modelId="{C75D3B88-6571-4324-AE0E-11805DAA8FF5}" type="pres">
      <dgm:prSet presAssocID="{526650D4-2540-466A-99FA-F5982BD7EBC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A7FE3D1A-50A1-4383-9577-7F43E46A8475}" type="presOf" srcId="{526650D4-2540-466A-99FA-F5982BD7EBCE}" destId="{C75D3B88-6571-4324-AE0E-11805DAA8FF5}" srcOrd="0" destOrd="0" presId="urn:microsoft.com/office/officeart/2005/8/layout/hierarchy3"/>
    <dgm:cxn modelId="{9BCE5D31-0FB1-495A-974B-41524F3CD686}" srcId="{67C80BF7-D1EF-4CD5-A13C-31236BE929C6}" destId="{526650D4-2540-466A-99FA-F5982BD7EBCE}" srcOrd="1" destOrd="0" parTransId="{E70F9EF8-4675-424D-B5C6-E68F08BCC95D}" sibTransId="{982E12A1-0008-48C0-AF33-F38775B99368}"/>
    <dgm:cxn modelId="{ECDA2C5E-685C-4E1D-8A65-35ABE03C37C8}" type="presOf" srcId="{E0386318-4598-473A-86C5-4F8B8DF465C8}" destId="{EC00E909-CA53-4743-B381-2BC7CD4CA099}" srcOrd="0" destOrd="0" presId="urn:microsoft.com/office/officeart/2005/8/layout/hierarchy3"/>
    <dgm:cxn modelId="{A3F8D64F-8982-4D60-B9D0-A2F3865EDB0F}" type="presOf" srcId="{88BB3B49-4564-4710-98CE-01CF29FF744C}" destId="{541C8985-B19E-447C-BBAC-858BEC3D03F6}" srcOrd="0" destOrd="0" presId="urn:microsoft.com/office/officeart/2005/8/layout/hierarchy3"/>
    <dgm:cxn modelId="{B53B8EAD-29AF-408A-AA03-665360F66ED3}" type="presOf" srcId="{7AD7A825-06E6-4CE5-933D-742D3EFA1E37}" destId="{1C98DCD7-1765-4DC5-A178-E832B9A42F34}" srcOrd="0" destOrd="0" presId="urn:microsoft.com/office/officeart/2005/8/layout/hierarchy3"/>
    <dgm:cxn modelId="{5BBDD3D1-BCD3-42AD-A85C-6D2CAC91CF9C}" type="presOf" srcId="{67C80BF7-D1EF-4CD5-A13C-31236BE929C6}" destId="{7C64F331-AF80-4F0B-B1F6-3CD63B4059F0}" srcOrd="1" destOrd="0" presId="urn:microsoft.com/office/officeart/2005/8/layout/hierarchy3"/>
    <dgm:cxn modelId="{317A7FE8-B3E6-4CEB-AC39-65D07117E2A9}" srcId="{E0386318-4598-473A-86C5-4F8B8DF465C8}" destId="{67C80BF7-D1EF-4CD5-A13C-31236BE929C6}" srcOrd="0" destOrd="0" parTransId="{DD3D9BE9-B783-4A6D-9FEC-7C451B6DB567}" sibTransId="{36A52FA1-1F82-4125-B3EA-287587A58DC3}"/>
    <dgm:cxn modelId="{13CB18F0-E18C-46D6-A64E-C09EFF9F3078}" type="presOf" srcId="{E70F9EF8-4675-424D-B5C6-E68F08BCC95D}" destId="{D36F84B7-4251-4033-998F-1D077EB95F85}" srcOrd="0" destOrd="0" presId="urn:microsoft.com/office/officeart/2005/8/layout/hierarchy3"/>
    <dgm:cxn modelId="{D50B19F1-30C3-4475-859E-CA39C338BD51}" type="presOf" srcId="{67C80BF7-D1EF-4CD5-A13C-31236BE929C6}" destId="{9FC7B213-7A0F-46EB-AB1C-9C116A273A87}" srcOrd="0" destOrd="0" presId="urn:microsoft.com/office/officeart/2005/8/layout/hierarchy3"/>
    <dgm:cxn modelId="{873BBCFA-B928-4C2C-A174-010843B463DC}" srcId="{67C80BF7-D1EF-4CD5-A13C-31236BE929C6}" destId="{88BB3B49-4564-4710-98CE-01CF29FF744C}" srcOrd="0" destOrd="0" parTransId="{7AD7A825-06E6-4CE5-933D-742D3EFA1E37}" sibTransId="{646BE378-0550-42AA-B6A4-E498CBA2F4C3}"/>
    <dgm:cxn modelId="{2FEC96E6-7C7B-4325-9ACF-231F4158D3D4}" type="presParOf" srcId="{EC00E909-CA53-4743-B381-2BC7CD4CA099}" destId="{677EFF8B-3CED-4232-9986-C136C6A6CA28}" srcOrd="0" destOrd="0" presId="urn:microsoft.com/office/officeart/2005/8/layout/hierarchy3"/>
    <dgm:cxn modelId="{98542D13-8005-4E63-AF63-EC63301C507E}" type="presParOf" srcId="{677EFF8B-3CED-4232-9986-C136C6A6CA28}" destId="{C717952C-2C49-4CD3-9653-18544F6FD860}" srcOrd="0" destOrd="0" presId="urn:microsoft.com/office/officeart/2005/8/layout/hierarchy3"/>
    <dgm:cxn modelId="{C8759AA9-2017-492E-B4AD-25A338E03168}" type="presParOf" srcId="{C717952C-2C49-4CD3-9653-18544F6FD860}" destId="{9FC7B213-7A0F-46EB-AB1C-9C116A273A87}" srcOrd="0" destOrd="0" presId="urn:microsoft.com/office/officeart/2005/8/layout/hierarchy3"/>
    <dgm:cxn modelId="{F5EF9EE3-56F3-4CCC-912C-3019954768A7}" type="presParOf" srcId="{C717952C-2C49-4CD3-9653-18544F6FD860}" destId="{7C64F331-AF80-4F0B-B1F6-3CD63B4059F0}" srcOrd="1" destOrd="0" presId="urn:microsoft.com/office/officeart/2005/8/layout/hierarchy3"/>
    <dgm:cxn modelId="{4A5F6CE9-947A-471C-9B77-B90F2CF3768D}" type="presParOf" srcId="{677EFF8B-3CED-4232-9986-C136C6A6CA28}" destId="{21F1316C-D0B7-468D-BCB1-96C84F410579}" srcOrd="1" destOrd="0" presId="urn:microsoft.com/office/officeart/2005/8/layout/hierarchy3"/>
    <dgm:cxn modelId="{8A0F9DD8-5B77-4677-9E8F-D04D8C822F81}" type="presParOf" srcId="{21F1316C-D0B7-468D-BCB1-96C84F410579}" destId="{1C98DCD7-1765-4DC5-A178-E832B9A42F34}" srcOrd="0" destOrd="0" presId="urn:microsoft.com/office/officeart/2005/8/layout/hierarchy3"/>
    <dgm:cxn modelId="{168CA963-4EBE-4B43-86F8-4C5D712A27F2}" type="presParOf" srcId="{21F1316C-D0B7-468D-BCB1-96C84F410579}" destId="{541C8985-B19E-447C-BBAC-858BEC3D03F6}" srcOrd="1" destOrd="0" presId="urn:microsoft.com/office/officeart/2005/8/layout/hierarchy3"/>
    <dgm:cxn modelId="{1CBC6DFD-84C0-4E52-ADAF-0C3B4F45E666}" type="presParOf" srcId="{21F1316C-D0B7-468D-BCB1-96C84F410579}" destId="{D36F84B7-4251-4033-998F-1D077EB95F85}" srcOrd="2" destOrd="0" presId="urn:microsoft.com/office/officeart/2005/8/layout/hierarchy3"/>
    <dgm:cxn modelId="{C9CC51B6-7C1A-4AE4-A32A-86124A2A35C9}" type="presParOf" srcId="{21F1316C-D0B7-468D-BCB1-96C84F410579}" destId="{C75D3B88-6571-4324-AE0E-11805DAA8FF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1DAEF5-9AC1-4EA7-9C26-65928E4477C5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2668B965-9673-43BD-854F-0823E174A6DC}">
      <dgm:prSet phldrT="[Text]" custT="1"/>
      <dgm:spPr/>
      <dgm:t>
        <a:bodyPr/>
        <a:lstStyle/>
        <a:p>
          <a:r>
            <a:rPr lang="ro-RO" sz="2400">
              <a:solidFill>
                <a:schemeClr val="tx1"/>
              </a:solidFill>
            </a:rPr>
            <a:t>Web</a:t>
          </a:r>
          <a:endParaRPr lang="en-GB" sz="2400">
            <a:solidFill>
              <a:schemeClr val="tx1"/>
            </a:solidFill>
          </a:endParaRPr>
        </a:p>
      </dgm:t>
    </dgm:pt>
    <dgm:pt modelId="{311CD130-4F51-45C6-9E67-CB96761A6522}" type="parTrans" cxnId="{FE866222-C240-4158-9D51-D38818B9CB78}">
      <dgm:prSet/>
      <dgm:spPr/>
      <dgm:t>
        <a:bodyPr/>
        <a:lstStyle/>
        <a:p>
          <a:endParaRPr lang="en-GB" sz="2400"/>
        </a:p>
      </dgm:t>
    </dgm:pt>
    <dgm:pt modelId="{F04D21B2-BECD-4985-A903-957DD782C36F}" type="sibTrans" cxnId="{FE866222-C240-4158-9D51-D38818B9CB78}">
      <dgm:prSet custT="1"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9F9332D6-4633-43F9-8DC3-776616719E38}">
      <dgm:prSet phldrT="[Text]" custT="1"/>
      <dgm:spPr/>
      <dgm:t>
        <a:bodyPr/>
        <a:lstStyle/>
        <a:p>
          <a:r>
            <a:rPr lang="ro-RO" sz="2400">
              <a:solidFill>
                <a:schemeClr val="tx1"/>
              </a:solidFill>
            </a:rPr>
            <a:t>aplicații mobil </a:t>
          </a:r>
          <a:endParaRPr lang="en-GB" sz="2400">
            <a:solidFill>
              <a:schemeClr val="tx1"/>
            </a:solidFill>
          </a:endParaRPr>
        </a:p>
      </dgm:t>
    </dgm:pt>
    <dgm:pt modelId="{73ACF233-6249-4EA8-9CF3-F8B19E4B1D65}" type="parTrans" cxnId="{C0D73F5A-9FCF-4812-AC2C-F152557E8A7B}">
      <dgm:prSet/>
      <dgm:spPr/>
      <dgm:t>
        <a:bodyPr/>
        <a:lstStyle/>
        <a:p>
          <a:endParaRPr lang="en-GB" sz="2400"/>
        </a:p>
      </dgm:t>
    </dgm:pt>
    <dgm:pt modelId="{F92DDCFD-4753-473E-B802-F2D5272B9742}" type="sibTrans" cxnId="{C0D73F5A-9FCF-4812-AC2C-F152557E8A7B}">
      <dgm:prSet custT="1"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2ADF4C25-45A9-4132-8A9D-7CE500675646}">
      <dgm:prSet phldrT="[Text]" custT="1"/>
      <dgm:spPr/>
      <dgm:t>
        <a:bodyPr/>
        <a:lstStyle/>
        <a:p>
          <a:r>
            <a:rPr lang="ro-RO" sz="2400">
              <a:solidFill>
                <a:schemeClr val="tx1"/>
              </a:solidFill>
            </a:rPr>
            <a:t>transformare MD</a:t>
          </a:r>
          <a:endParaRPr lang="en-GB" sz="2400">
            <a:solidFill>
              <a:schemeClr val="tx1"/>
            </a:solidFill>
          </a:endParaRPr>
        </a:p>
      </dgm:t>
    </dgm:pt>
    <dgm:pt modelId="{BBB07D34-9D0B-4712-A196-EAB116AE9FDB}" type="parTrans" cxnId="{6D97A198-CDE8-4245-9FF6-ECFA3356084C}">
      <dgm:prSet/>
      <dgm:spPr/>
      <dgm:t>
        <a:bodyPr/>
        <a:lstStyle/>
        <a:p>
          <a:endParaRPr lang="en-GB" sz="2400"/>
        </a:p>
      </dgm:t>
    </dgm:pt>
    <dgm:pt modelId="{8970331D-B23B-4A38-B7AD-115BE243ED49}" type="sibTrans" cxnId="{6D97A198-CDE8-4245-9FF6-ECFA3356084C}">
      <dgm:prSet/>
      <dgm:spPr/>
      <dgm:t>
        <a:bodyPr/>
        <a:lstStyle/>
        <a:p>
          <a:endParaRPr lang="en-GB" sz="2400"/>
        </a:p>
      </dgm:t>
    </dgm:pt>
    <dgm:pt modelId="{2111A22D-D7DD-4F80-B4DD-9EB60AC00769}" type="pres">
      <dgm:prSet presAssocID="{021DAEF5-9AC1-4EA7-9C26-65928E4477C5}" presName="linearFlow" presStyleCnt="0">
        <dgm:presLayoutVars>
          <dgm:dir/>
          <dgm:resizeHandles val="exact"/>
        </dgm:presLayoutVars>
      </dgm:prSet>
      <dgm:spPr/>
    </dgm:pt>
    <dgm:pt modelId="{52BD2BA6-7594-4287-8065-D861ECFE2D29}" type="pres">
      <dgm:prSet presAssocID="{2668B965-9673-43BD-854F-0823E174A6DC}" presName="node" presStyleLbl="node1" presStyleIdx="0" presStyleCnt="3">
        <dgm:presLayoutVars>
          <dgm:bulletEnabled val="1"/>
        </dgm:presLayoutVars>
      </dgm:prSet>
      <dgm:spPr/>
    </dgm:pt>
    <dgm:pt modelId="{DF9FAEE3-E923-47DF-BCBB-AC1ABE4F913D}" type="pres">
      <dgm:prSet presAssocID="{F04D21B2-BECD-4985-A903-957DD782C36F}" presName="spacerL" presStyleCnt="0"/>
      <dgm:spPr/>
    </dgm:pt>
    <dgm:pt modelId="{5A5DC9AD-BED0-4612-ACC0-09808F22680C}" type="pres">
      <dgm:prSet presAssocID="{F04D21B2-BECD-4985-A903-957DD782C36F}" presName="sibTrans" presStyleLbl="sibTrans2D1" presStyleIdx="0" presStyleCnt="2"/>
      <dgm:spPr/>
    </dgm:pt>
    <dgm:pt modelId="{185B227E-4021-4A50-BF12-4D36BBBF8C60}" type="pres">
      <dgm:prSet presAssocID="{F04D21B2-BECD-4985-A903-957DD782C36F}" presName="spacerR" presStyleCnt="0"/>
      <dgm:spPr/>
    </dgm:pt>
    <dgm:pt modelId="{36E945FD-5E9B-455C-91D9-F34C533836EC}" type="pres">
      <dgm:prSet presAssocID="{9F9332D6-4633-43F9-8DC3-776616719E38}" presName="node" presStyleLbl="node1" presStyleIdx="1" presStyleCnt="3" custScaleX="112598" custScaleY="113019">
        <dgm:presLayoutVars>
          <dgm:bulletEnabled val="1"/>
        </dgm:presLayoutVars>
      </dgm:prSet>
      <dgm:spPr/>
    </dgm:pt>
    <dgm:pt modelId="{67B624E0-711B-4714-93BB-1C76A7BC8495}" type="pres">
      <dgm:prSet presAssocID="{F92DDCFD-4753-473E-B802-F2D5272B9742}" presName="spacerL" presStyleCnt="0"/>
      <dgm:spPr/>
    </dgm:pt>
    <dgm:pt modelId="{9B84AC6F-69CF-4227-97E6-92E10FF0CEEB}" type="pres">
      <dgm:prSet presAssocID="{F92DDCFD-4753-473E-B802-F2D5272B9742}" presName="sibTrans" presStyleLbl="sibTrans2D1" presStyleIdx="1" presStyleCnt="2"/>
      <dgm:spPr/>
    </dgm:pt>
    <dgm:pt modelId="{592255B3-3F21-41A3-8EDA-C58F3351C715}" type="pres">
      <dgm:prSet presAssocID="{F92DDCFD-4753-473E-B802-F2D5272B9742}" presName="spacerR" presStyleCnt="0"/>
      <dgm:spPr/>
    </dgm:pt>
    <dgm:pt modelId="{01CD35FA-BA2B-4A7E-858A-5DE5A834F4E6}" type="pres">
      <dgm:prSet presAssocID="{2ADF4C25-45A9-4132-8A9D-7CE500675646}" presName="node" presStyleLbl="node1" presStyleIdx="2" presStyleCnt="3" custScaleX="143086" custScaleY="126839">
        <dgm:presLayoutVars>
          <dgm:bulletEnabled val="1"/>
        </dgm:presLayoutVars>
      </dgm:prSet>
      <dgm:spPr/>
    </dgm:pt>
  </dgm:ptLst>
  <dgm:cxnLst>
    <dgm:cxn modelId="{4B40ED02-A119-43B3-913E-5DD31247568B}" type="presOf" srcId="{021DAEF5-9AC1-4EA7-9C26-65928E4477C5}" destId="{2111A22D-D7DD-4F80-B4DD-9EB60AC00769}" srcOrd="0" destOrd="0" presId="urn:microsoft.com/office/officeart/2005/8/layout/equation1"/>
    <dgm:cxn modelId="{FE866222-C240-4158-9D51-D38818B9CB78}" srcId="{021DAEF5-9AC1-4EA7-9C26-65928E4477C5}" destId="{2668B965-9673-43BD-854F-0823E174A6DC}" srcOrd="0" destOrd="0" parTransId="{311CD130-4F51-45C6-9E67-CB96761A6522}" sibTransId="{F04D21B2-BECD-4985-A903-957DD782C36F}"/>
    <dgm:cxn modelId="{6EC9242D-F8E1-4A3A-B131-955FDC8DC50C}" type="presOf" srcId="{2ADF4C25-45A9-4132-8A9D-7CE500675646}" destId="{01CD35FA-BA2B-4A7E-858A-5DE5A834F4E6}" srcOrd="0" destOrd="0" presId="urn:microsoft.com/office/officeart/2005/8/layout/equation1"/>
    <dgm:cxn modelId="{7D01103C-FC29-4D60-B2E6-37D107533B72}" type="presOf" srcId="{F92DDCFD-4753-473E-B802-F2D5272B9742}" destId="{9B84AC6F-69CF-4227-97E6-92E10FF0CEEB}" srcOrd="0" destOrd="0" presId="urn:microsoft.com/office/officeart/2005/8/layout/equation1"/>
    <dgm:cxn modelId="{ABC76451-8DCD-4949-A2D2-3FD1739BD54E}" type="presOf" srcId="{9F9332D6-4633-43F9-8DC3-776616719E38}" destId="{36E945FD-5E9B-455C-91D9-F34C533836EC}" srcOrd="0" destOrd="0" presId="urn:microsoft.com/office/officeart/2005/8/layout/equation1"/>
    <dgm:cxn modelId="{C0D73F5A-9FCF-4812-AC2C-F152557E8A7B}" srcId="{021DAEF5-9AC1-4EA7-9C26-65928E4477C5}" destId="{9F9332D6-4633-43F9-8DC3-776616719E38}" srcOrd="1" destOrd="0" parTransId="{73ACF233-6249-4EA8-9CF3-F8B19E4B1D65}" sibTransId="{F92DDCFD-4753-473E-B802-F2D5272B9742}"/>
    <dgm:cxn modelId="{A494FE7B-2DC7-44C7-B868-588DC083DBBC}" type="presOf" srcId="{F04D21B2-BECD-4985-A903-957DD782C36F}" destId="{5A5DC9AD-BED0-4612-ACC0-09808F22680C}" srcOrd="0" destOrd="0" presId="urn:microsoft.com/office/officeart/2005/8/layout/equation1"/>
    <dgm:cxn modelId="{6D97A198-CDE8-4245-9FF6-ECFA3356084C}" srcId="{021DAEF5-9AC1-4EA7-9C26-65928E4477C5}" destId="{2ADF4C25-45A9-4132-8A9D-7CE500675646}" srcOrd="2" destOrd="0" parTransId="{BBB07D34-9D0B-4712-A196-EAB116AE9FDB}" sibTransId="{8970331D-B23B-4A38-B7AD-115BE243ED49}"/>
    <dgm:cxn modelId="{FC1C7CF6-E20C-49AF-ADE1-B995439FAD6D}" type="presOf" srcId="{2668B965-9673-43BD-854F-0823E174A6DC}" destId="{52BD2BA6-7594-4287-8065-D861ECFE2D29}" srcOrd="0" destOrd="0" presId="urn:microsoft.com/office/officeart/2005/8/layout/equation1"/>
    <dgm:cxn modelId="{0F661CA1-F7C8-420D-9B9A-49AAADC65A34}" type="presParOf" srcId="{2111A22D-D7DD-4F80-B4DD-9EB60AC00769}" destId="{52BD2BA6-7594-4287-8065-D861ECFE2D29}" srcOrd="0" destOrd="0" presId="urn:microsoft.com/office/officeart/2005/8/layout/equation1"/>
    <dgm:cxn modelId="{AB1DD4E7-8094-44F5-AE20-8B1ED0992ABC}" type="presParOf" srcId="{2111A22D-D7DD-4F80-B4DD-9EB60AC00769}" destId="{DF9FAEE3-E923-47DF-BCBB-AC1ABE4F913D}" srcOrd="1" destOrd="0" presId="urn:microsoft.com/office/officeart/2005/8/layout/equation1"/>
    <dgm:cxn modelId="{A6CCD7DC-2C8B-4A53-B815-F27F80937831}" type="presParOf" srcId="{2111A22D-D7DD-4F80-B4DD-9EB60AC00769}" destId="{5A5DC9AD-BED0-4612-ACC0-09808F22680C}" srcOrd="2" destOrd="0" presId="urn:microsoft.com/office/officeart/2005/8/layout/equation1"/>
    <dgm:cxn modelId="{B566641D-ACD6-4AE7-8DD4-5097875E7EE9}" type="presParOf" srcId="{2111A22D-D7DD-4F80-B4DD-9EB60AC00769}" destId="{185B227E-4021-4A50-BF12-4D36BBBF8C60}" srcOrd="3" destOrd="0" presId="urn:microsoft.com/office/officeart/2005/8/layout/equation1"/>
    <dgm:cxn modelId="{43F054BA-D59D-487D-8019-F1C3D815A74C}" type="presParOf" srcId="{2111A22D-D7DD-4F80-B4DD-9EB60AC00769}" destId="{36E945FD-5E9B-455C-91D9-F34C533836EC}" srcOrd="4" destOrd="0" presId="urn:microsoft.com/office/officeart/2005/8/layout/equation1"/>
    <dgm:cxn modelId="{92A50BCC-16D2-4505-9A16-36F80EB0E573}" type="presParOf" srcId="{2111A22D-D7DD-4F80-B4DD-9EB60AC00769}" destId="{67B624E0-711B-4714-93BB-1C76A7BC8495}" srcOrd="5" destOrd="0" presId="urn:microsoft.com/office/officeart/2005/8/layout/equation1"/>
    <dgm:cxn modelId="{C9443DEE-5DE3-4E36-9A4D-74A3F53529D7}" type="presParOf" srcId="{2111A22D-D7DD-4F80-B4DD-9EB60AC00769}" destId="{9B84AC6F-69CF-4227-97E6-92E10FF0CEEB}" srcOrd="6" destOrd="0" presId="urn:microsoft.com/office/officeart/2005/8/layout/equation1"/>
    <dgm:cxn modelId="{58494801-CA39-4B83-95E7-064804CBA082}" type="presParOf" srcId="{2111A22D-D7DD-4F80-B4DD-9EB60AC00769}" destId="{592255B3-3F21-41A3-8EDA-C58F3351C715}" srcOrd="7" destOrd="0" presId="urn:microsoft.com/office/officeart/2005/8/layout/equation1"/>
    <dgm:cxn modelId="{3AA17FB8-C3FC-48DE-884B-F22B763A61E3}" type="presParOf" srcId="{2111A22D-D7DD-4F80-B4DD-9EB60AC00769}" destId="{01CD35FA-BA2B-4A7E-858A-5DE5A834F4E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DAA387F-72E8-4BBE-8D1F-C52B783E4B5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696DE1-F11B-4AAE-A7C2-2C59E17E5A9D}">
      <dgm:prSet phldrT="[Text]" custT="1"/>
      <dgm:spPr/>
      <dgm:t>
        <a:bodyPr/>
        <a:lstStyle/>
        <a:p>
          <a:pPr algn="l"/>
          <a:r>
            <a:rPr lang="ro-RO" sz="3000">
              <a:solidFill>
                <a:schemeClr val="tx1"/>
              </a:solidFill>
            </a:rPr>
            <a:t>Scop:</a:t>
          </a:r>
          <a:endParaRPr lang="en-GB" sz="3000">
            <a:solidFill>
              <a:schemeClr val="tx1"/>
            </a:solidFill>
          </a:endParaRPr>
        </a:p>
      </dgm:t>
    </dgm:pt>
    <dgm:pt modelId="{9793801D-18EC-4A65-9CA6-7A25C3557180}" type="parTrans" cxnId="{873CC807-D7E6-453D-9A12-89E5B124D753}">
      <dgm:prSet/>
      <dgm:spPr/>
      <dgm:t>
        <a:bodyPr/>
        <a:lstStyle/>
        <a:p>
          <a:endParaRPr lang="en-GB"/>
        </a:p>
      </dgm:t>
    </dgm:pt>
    <dgm:pt modelId="{2E9261D0-5404-40F9-A87F-74A16D4FC7DA}" type="sibTrans" cxnId="{873CC807-D7E6-453D-9A12-89E5B124D753}">
      <dgm:prSet/>
      <dgm:spPr/>
      <dgm:t>
        <a:bodyPr/>
        <a:lstStyle/>
        <a:p>
          <a:endParaRPr lang="en-GB"/>
        </a:p>
      </dgm:t>
    </dgm:pt>
    <dgm:pt modelId="{B7E40925-1DF8-4492-B542-8005EFBCE0AB}">
      <dgm:prSet phldrT="[Text]" custT="1"/>
      <dgm:spPr/>
      <dgm:t>
        <a:bodyPr/>
        <a:lstStyle/>
        <a:p>
          <a:pPr algn="l"/>
          <a:r>
            <a:rPr lang="ro-RO" sz="2600"/>
            <a:t>obține răspuns imediat</a:t>
          </a:r>
          <a:endParaRPr lang="en-GB" sz="2600"/>
        </a:p>
      </dgm:t>
    </dgm:pt>
    <dgm:pt modelId="{516F2516-0CA7-4675-9383-08CD7AEE2043}" type="parTrans" cxnId="{A0C317D6-987B-42AE-844B-388235C9BCEC}">
      <dgm:prSet/>
      <dgm:spPr/>
      <dgm:t>
        <a:bodyPr/>
        <a:lstStyle/>
        <a:p>
          <a:pPr algn="l"/>
          <a:endParaRPr lang="en-GB" sz="2600"/>
        </a:p>
      </dgm:t>
    </dgm:pt>
    <dgm:pt modelId="{141DA98D-D813-4F8D-A6AD-28907BB44FCF}" type="sibTrans" cxnId="{A0C317D6-987B-42AE-844B-388235C9BCEC}">
      <dgm:prSet/>
      <dgm:spPr/>
      <dgm:t>
        <a:bodyPr/>
        <a:lstStyle/>
        <a:p>
          <a:endParaRPr lang="en-GB"/>
        </a:p>
      </dgm:t>
    </dgm:pt>
    <dgm:pt modelId="{1708F3FF-E05B-4368-B444-ED86A7FC968B}">
      <dgm:prSet phldrT="[Text]" custT="1"/>
      <dgm:spPr/>
      <dgm:t>
        <a:bodyPr/>
        <a:lstStyle/>
        <a:p>
          <a:pPr algn="l"/>
          <a:r>
            <a:rPr lang="ro-RO" sz="2600"/>
            <a:t>crește vânzările</a:t>
          </a:r>
          <a:endParaRPr lang="en-GB" sz="2600"/>
        </a:p>
      </dgm:t>
    </dgm:pt>
    <dgm:pt modelId="{5F842A6E-2977-42BA-A9F7-AD7239AEA1C3}" type="parTrans" cxnId="{EA7E0091-1103-4256-B663-663D5DFD8FB2}">
      <dgm:prSet/>
      <dgm:spPr/>
      <dgm:t>
        <a:bodyPr/>
        <a:lstStyle/>
        <a:p>
          <a:pPr algn="l"/>
          <a:endParaRPr lang="en-GB" sz="2600"/>
        </a:p>
      </dgm:t>
    </dgm:pt>
    <dgm:pt modelId="{36A19351-F743-4380-982E-DA76D12A5ECE}" type="sibTrans" cxnId="{EA7E0091-1103-4256-B663-663D5DFD8FB2}">
      <dgm:prSet/>
      <dgm:spPr/>
      <dgm:t>
        <a:bodyPr/>
        <a:lstStyle/>
        <a:p>
          <a:endParaRPr lang="en-GB"/>
        </a:p>
      </dgm:t>
    </dgm:pt>
    <dgm:pt modelId="{3A357ED3-9FE8-4C5C-A6F2-15E279D71F42}">
      <dgm:prSet phldrT="[Text]" custT="1"/>
      <dgm:spPr/>
      <dgm:t>
        <a:bodyPr/>
        <a:lstStyle/>
        <a:p>
          <a:pPr algn="l"/>
          <a:r>
            <a:rPr lang="ro-RO" sz="2600"/>
            <a:t>construiește relații durabile cu clienții</a:t>
          </a:r>
          <a:endParaRPr lang="en-GB" sz="2600"/>
        </a:p>
      </dgm:t>
    </dgm:pt>
    <dgm:pt modelId="{5DFF7269-35A3-47D4-8D95-04F512ADBBA6}" type="parTrans" cxnId="{4D200EA8-3C1E-4D78-9058-49C954122AA8}">
      <dgm:prSet/>
      <dgm:spPr/>
      <dgm:t>
        <a:bodyPr/>
        <a:lstStyle/>
        <a:p>
          <a:pPr algn="l"/>
          <a:endParaRPr lang="en-GB" sz="2600"/>
        </a:p>
      </dgm:t>
    </dgm:pt>
    <dgm:pt modelId="{A4DA014A-7C63-4C22-90CA-11E88F9992A6}" type="sibTrans" cxnId="{4D200EA8-3C1E-4D78-9058-49C954122AA8}">
      <dgm:prSet/>
      <dgm:spPr/>
      <dgm:t>
        <a:bodyPr/>
        <a:lstStyle/>
        <a:p>
          <a:endParaRPr lang="en-GB"/>
        </a:p>
      </dgm:t>
    </dgm:pt>
    <dgm:pt modelId="{1151987D-3232-44DB-A0EA-1EBD24BEC788}">
      <dgm:prSet phldrT="[Text]" custT="1"/>
      <dgm:spPr/>
      <dgm:t>
        <a:bodyPr/>
        <a:lstStyle/>
        <a:p>
          <a:pPr algn="l"/>
          <a:r>
            <a:rPr lang="ro-RO" sz="2600"/>
            <a:t>construiește oferte personalizate nișelor bine definite</a:t>
          </a:r>
          <a:endParaRPr lang="en-GB" sz="2600"/>
        </a:p>
      </dgm:t>
    </dgm:pt>
    <dgm:pt modelId="{802B4A30-7637-48BD-9A9C-6ABFDAA8ECBF}" type="parTrans" cxnId="{E7ED7C69-6801-4187-B341-FEB25496039A}">
      <dgm:prSet/>
      <dgm:spPr/>
      <dgm:t>
        <a:bodyPr/>
        <a:lstStyle/>
        <a:p>
          <a:pPr algn="l"/>
          <a:endParaRPr lang="en-GB" sz="2600"/>
        </a:p>
      </dgm:t>
    </dgm:pt>
    <dgm:pt modelId="{FBFFCAE9-0659-41B1-A5A2-5A02DECC1998}" type="sibTrans" cxnId="{E7ED7C69-6801-4187-B341-FEB25496039A}">
      <dgm:prSet/>
      <dgm:spPr/>
      <dgm:t>
        <a:bodyPr/>
        <a:lstStyle/>
        <a:p>
          <a:endParaRPr lang="en-GB"/>
        </a:p>
      </dgm:t>
    </dgm:pt>
    <dgm:pt modelId="{84E4BC24-6051-4AC6-97B8-6A745AD8FB38}">
      <dgm:prSet phldrT="[Text]" custT="1"/>
      <dgm:spPr/>
      <dgm:t>
        <a:bodyPr/>
        <a:lstStyle/>
        <a:p>
          <a:pPr algn="l"/>
          <a:r>
            <a:rPr lang="ro-RO" sz="2600"/>
            <a:t>construiește: </a:t>
          </a:r>
          <a:r>
            <a:rPr lang="ro-RO" sz="2600" i="1"/>
            <a:t>customer engagement, brand community</a:t>
          </a:r>
          <a:endParaRPr lang="en-GB" sz="2600"/>
        </a:p>
      </dgm:t>
    </dgm:pt>
    <dgm:pt modelId="{2F70A1A6-D9FB-4A46-BFF5-16BC3FE9AD26}" type="parTrans" cxnId="{022DAD60-7E22-417A-AAAB-20179222D7A9}">
      <dgm:prSet/>
      <dgm:spPr/>
      <dgm:t>
        <a:bodyPr/>
        <a:lstStyle/>
        <a:p>
          <a:pPr algn="l"/>
          <a:endParaRPr lang="en-GB" sz="2600"/>
        </a:p>
      </dgm:t>
    </dgm:pt>
    <dgm:pt modelId="{2C6F1D27-C0D1-421C-A335-F341B93C32CC}" type="sibTrans" cxnId="{022DAD60-7E22-417A-AAAB-20179222D7A9}">
      <dgm:prSet/>
      <dgm:spPr/>
      <dgm:t>
        <a:bodyPr/>
        <a:lstStyle/>
        <a:p>
          <a:endParaRPr lang="en-GB"/>
        </a:p>
      </dgm:t>
    </dgm:pt>
    <dgm:pt modelId="{E13CB8A6-AF75-4562-97F1-3CB2A9E0A830}" type="pres">
      <dgm:prSet presAssocID="{8DAA387F-72E8-4BBE-8D1F-C52B783E4B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B6F90-0356-47ED-8C66-82ED3492BA61}" type="pres">
      <dgm:prSet presAssocID="{CC696DE1-F11B-4AAE-A7C2-2C59E17E5A9D}" presName="root" presStyleCnt="0"/>
      <dgm:spPr/>
    </dgm:pt>
    <dgm:pt modelId="{19585907-BA69-4DD2-A1A9-F9265375EAB9}" type="pres">
      <dgm:prSet presAssocID="{CC696DE1-F11B-4AAE-A7C2-2C59E17E5A9D}" presName="rootComposite" presStyleCnt="0"/>
      <dgm:spPr/>
    </dgm:pt>
    <dgm:pt modelId="{583074F4-B3EC-40A1-8AE8-E72AD0AD010D}" type="pres">
      <dgm:prSet presAssocID="{CC696DE1-F11B-4AAE-A7C2-2C59E17E5A9D}" presName="rootText" presStyleLbl="node1" presStyleIdx="0" presStyleCnt="1"/>
      <dgm:spPr/>
    </dgm:pt>
    <dgm:pt modelId="{19F34562-E00F-4DBE-8918-CDD7073F0DA3}" type="pres">
      <dgm:prSet presAssocID="{CC696DE1-F11B-4AAE-A7C2-2C59E17E5A9D}" presName="rootConnector" presStyleLbl="node1" presStyleIdx="0" presStyleCnt="1"/>
      <dgm:spPr/>
    </dgm:pt>
    <dgm:pt modelId="{778D827B-8F26-4E98-B44E-4FDCDCB45518}" type="pres">
      <dgm:prSet presAssocID="{CC696DE1-F11B-4AAE-A7C2-2C59E17E5A9D}" presName="childShape" presStyleCnt="0"/>
      <dgm:spPr/>
    </dgm:pt>
    <dgm:pt modelId="{5FDB3694-0E7E-434F-964D-11CC95281FC0}" type="pres">
      <dgm:prSet presAssocID="{516F2516-0CA7-4675-9383-08CD7AEE2043}" presName="Name13" presStyleLbl="parChTrans1D2" presStyleIdx="0" presStyleCnt="5"/>
      <dgm:spPr/>
    </dgm:pt>
    <dgm:pt modelId="{7340379D-DBF4-4915-862B-CD21592E063E}" type="pres">
      <dgm:prSet presAssocID="{B7E40925-1DF8-4492-B542-8005EFBCE0AB}" presName="childText" presStyleLbl="bgAcc1" presStyleIdx="0" presStyleCnt="5" custScaleX="483754">
        <dgm:presLayoutVars>
          <dgm:bulletEnabled val="1"/>
        </dgm:presLayoutVars>
      </dgm:prSet>
      <dgm:spPr/>
    </dgm:pt>
    <dgm:pt modelId="{2BA423BC-18C6-4A44-9403-3CD363819129}" type="pres">
      <dgm:prSet presAssocID="{5DFF7269-35A3-47D4-8D95-04F512ADBBA6}" presName="Name13" presStyleLbl="parChTrans1D2" presStyleIdx="1" presStyleCnt="5"/>
      <dgm:spPr/>
    </dgm:pt>
    <dgm:pt modelId="{F532CBD4-3ADA-4F16-A5D3-E55988C913B2}" type="pres">
      <dgm:prSet presAssocID="{3A357ED3-9FE8-4C5C-A6F2-15E279D71F42}" presName="childText" presStyleLbl="bgAcc1" presStyleIdx="1" presStyleCnt="5" custScaleX="638317">
        <dgm:presLayoutVars>
          <dgm:bulletEnabled val="1"/>
        </dgm:presLayoutVars>
      </dgm:prSet>
      <dgm:spPr/>
    </dgm:pt>
    <dgm:pt modelId="{48582481-A977-4D70-AA42-971F5FA9EDB4}" type="pres">
      <dgm:prSet presAssocID="{802B4A30-7637-48BD-9A9C-6ABFDAA8ECBF}" presName="Name13" presStyleLbl="parChTrans1D2" presStyleIdx="2" presStyleCnt="5"/>
      <dgm:spPr/>
    </dgm:pt>
    <dgm:pt modelId="{15A65733-4F94-492F-93AF-9F1FFBAC8836}" type="pres">
      <dgm:prSet presAssocID="{1151987D-3232-44DB-A0EA-1EBD24BEC788}" presName="childText" presStyleLbl="bgAcc1" presStyleIdx="2" presStyleCnt="5" custScaleX="807571" custScaleY="113145">
        <dgm:presLayoutVars>
          <dgm:bulletEnabled val="1"/>
        </dgm:presLayoutVars>
      </dgm:prSet>
      <dgm:spPr/>
    </dgm:pt>
    <dgm:pt modelId="{CFF9E9FD-2DA7-4B7B-AF7C-E23D4CC6E401}" type="pres">
      <dgm:prSet presAssocID="{2F70A1A6-D9FB-4A46-BFF5-16BC3FE9AD26}" presName="Name13" presStyleLbl="parChTrans1D2" presStyleIdx="3" presStyleCnt="5"/>
      <dgm:spPr/>
    </dgm:pt>
    <dgm:pt modelId="{A80E3ED0-A078-4AB3-8896-0B2F08621129}" type="pres">
      <dgm:prSet presAssocID="{84E4BC24-6051-4AC6-97B8-6A745AD8FB38}" presName="childText" presStyleLbl="bgAcc1" presStyleIdx="3" presStyleCnt="5" custScaleX="833876">
        <dgm:presLayoutVars>
          <dgm:bulletEnabled val="1"/>
        </dgm:presLayoutVars>
      </dgm:prSet>
      <dgm:spPr/>
    </dgm:pt>
    <dgm:pt modelId="{90FAC979-01BA-4F61-A943-C667F514167F}" type="pres">
      <dgm:prSet presAssocID="{5F842A6E-2977-42BA-A9F7-AD7239AEA1C3}" presName="Name13" presStyleLbl="parChTrans1D2" presStyleIdx="4" presStyleCnt="5"/>
      <dgm:spPr/>
    </dgm:pt>
    <dgm:pt modelId="{9E303AD0-F568-459A-94EE-45721FB8D25D}" type="pres">
      <dgm:prSet presAssocID="{1708F3FF-E05B-4368-B444-ED86A7FC968B}" presName="childText" presStyleLbl="bgAcc1" presStyleIdx="4" presStyleCnt="5" custScaleX="510180">
        <dgm:presLayoutVars>
          <dgm:bulletEnabled val="1"/>
        </dgm:presLayoutVars>
      </dgm:prSet>
      <dgm:spPr/>
    </dgm:pt>
  </dgm:ptLst>
  <dgm:cxnLst>
    <dgm:cxn modelId="{873CC807-D7E6-453D-9A12-89E5B124D753}" srcId="{8DAA387F-72E8-4BBE-8D1F-C52B783E4B51}" destId="{CC696DE1-F11B-4AAE-A7C2-2C59E17E5A9D}" srcOrd="0" destOrd="0" parTransId="{9793801D-18EC-4A65-9CA6-7A25C3557180}" sibTransId="{2E9261D0-5404-40F9-A87F-74A16D4FC7DA}"/>
    <dgm:cxn modelId="{42A84512-842C-4347-8819-ABFF854906A7}" type="presOf" srcId="{5F842A6E-2977-42BA-A9F7-AD7239AEA1C3}" destId="{90FAC979-01BA-4F61-A943-C667F514167F}" srcOrd="0" destOrd="0" presId="urn:microsoft.com/office/officeart/2005/8/layout/hierarchy3"/>
    <dgm:cxn modelId="{B3E1CE17-579B-426A-B9E0-3C3BE5C364A8}" type="presOf" srcId="{5DFF7269-35A3-47D4-8D95-04F512ADBBA6}" destId="{2BA423BC-18C6-4A44-9403-3CD363819129}" srcOrd="0" destOrd="0" presId="urn:microsoft.com/office/officeart/2005/8/layout/hierarchy3"/>
    <dgm:cxn modelId="{0A44501F-5BD4-4C43-8188-1E55717C0774}" type="presOf" srcId="{CC696DE1-F11B-4AAE-A7C2-2C59E17E5A9D}" destId="{19F34562-E00F-4DBE-8918-CDD7073F0DA3}" srcOrd="1" destOrd="0" presId="urn:microsoft.com/office/officeart/2005/8/layout/hierarchy3"/>
    <dgm:cxn modelId="{2F4EE32E-B2EA-47DF-808D-9F9F5FBE4A43}" type="presOf" srcId="{802B4A30-7637-48BD-9A9C-6ABFDAA8ECBF}" destId="{48582481-A977-4D70-AA42-971F5FA9EDB4}" srcOrd="0" destOrd="0" presId="urn:microsoft.com/office/officeart/2005/8/layout/hierarchy3"/>
    <dgm:cxn modelId="{022DAD60-7E22-417A-AAAB-20179222D7A9}" srcId="{CC696DE1-F11B-4AAE-A7C2-2C59E17E5A9D}" destId="{84E4BC24-6051-4AC6-97B8-6A745AD8FB38}" srcOrd="3" destOrd="0" parTransId="{2F70A1A6-D9FB-4A46-BFF5-16BC3FE9AD26}" sibTransId="{2C6F1D27-C0D1-421C-A335-F341B93C32CC}"/>
    <dgm:cxn modelId="{1D56AC41-417B-4C90-9AA4-4AD929FDE38A}" type="presOf" srcId="{516F2516-0CA7-4675-9383-08CD7AEE2043}" destId="{5FDB3694-0E7E-434F-964D-11CC95281FC0}" srcOrd="0" destOrd="0" presId="urn:microsoft.com/office/officeart/2005/8/layout/hierarchy3"/>
    <dgm:cxn modelId="{E7ED7C69-6801-4187-B341-FEB25496039A}" srcId="{CC696DE1-F11B-4AAE-A7C2-2C59E17E5A9D}" destId="{1151987D-3232-44DB-A0EA-1EBD24BEC788}" srcOrd="2" destOrd="0" parTransId="{802B4A30-7637-48BD-9A9C-6ABFDAA8ECBF}" sibTransId="{FBFFCAE9-0659-41B1-A5A2-5A02DECC1998}"/>
    <dgm:cxn modelId="{C2288A6C-34F9-4EF3-9493-B5D5C10E1BDD}" type="presOf" srcId="{8DAA387F-72E8-4BBE-8D1F-C52B783E4B51}" destId="{E13CB8A6-AF75-4562-97F1-3CB2A9E0A830}" srcOrd="0" destOrd="0" presId="urn:microsoft.com/office/officeart/2005/8/layout/hierarchy3"/>
    <dgm:cxn modelId="{81FA994E-3E00-46F2-9469-AFBF753A006C}" type="presOf" srcId="{1151987D-3232-44DB-A0EA-1EBD24BEC788}" destId="{15A65733-4F94-492F-93AF-9F1FFBAC8836}" srcOrd="0" destOrd="0" presId="urn:microsoft.com/office/officeart/2005/8/layout/hierarchy3"/>
    <dgm:cxn modelId="{752CDA75-9515-430B-8CE6-48F29666131B}" type="presOf" srcId="{1708F3FF-E05B-4368-B444-ED86A7FC968B}" destId="{9E303AD0-F568-459A-94EE-45721FB8D25D}" srcOrd="0" destOrd="0" presId="urn:microsoft.com/office/officeart/2005/8/layout/hierarchy3"/>
    <dgm:cxn modelId="{57E45D58-1596-488F-B4DE-35F53F01CE12}" type="presOf" srcId="{3A357ED3-9FE8-4C5C-A6F2-15E279D71F42}" destId="{F532CBD4-3ADA-4F16-A5D3-E55988C913B2}" srcOrd="0" destOrd="0" presId="urn:microsoft.com/office/officeart/2005/8/layout/hierarchy3"/>
    <dgm:cxn modelId="{EA7E0091-1103-4256-B663-663D5DFD8FB2}" srcId="{CC696DE1-F11B-4AAE-A7C2-2C59E17E5A9D}" destId="{1708F3FF-E05B-4368-B444-ED86A7FC968B}" srcOrd="4" destOrd="0" parTransId="{5F842A6E-2977-42BA-A9F7-AD7239AEA1C3}" sibTransId="{36A19351-F743-4380-982E-DA76D12A5ECE}"/>
    <dgm:cxn modelId="{781D6F9E-2DB4-41B4-8ED7-C66376B2DFE4}" type="presOf" srcId="{2F70A1A6-D9FB-4A46-BFF5-16BC3FE9AD26}" destId="{CFF9E9FD-2DA7-4B7B-AF7C-E23D4CC6E401}" srcOrd="0" destOrd="0" presId="urn:microsoft.com/office/officeart/2005/8/layout/hierarchy3"/>
    <dgm:cxn modelId="{4D200EA8-3C1E-4D78-9058-49C954122AA8}" srcId="{CC696DE1-F11B-4AAE-A7C2-2C59E17E5A9D}" destId="{3A357ED3-9FE8-4C5C-A6F2-15E279D71F42}" srcOrd="1" destOrd="0" parTransId="{5DFF7269-35A3-47D4-8D95-04F512ADBBA6}" sibTransId="{A4DA014A-7C63-4C22-90CA-11E88F9992A6}"/>
    <dgm:cxn modelId="{66E1BDB2-DFFE-4294-BF6C-42240CA0808A}" type="presOf" srcId="{CC696DE1-F11B-4AAE-A7C2-2C59E17E5A9D}" destId="{583074F4-B3EC-40A1-8AE8-E72AD0AD010D}" srcOrd="0" destOrd="0" presId="urn:microsoft.com/office/officeart/2005/8/layout/hierarchy3"/>
    <dgm:cxn modelId="{9552F5B4-6B8E-40D0-B289-1E96BFB73AC9}" type="presOf" srcId="{B7E40925-1DF8-4492-B542-8005EFBCE0AB}" destId="{7340379D-DBF4-4915-862B-CD21592E063E}" srcOrd="0" destOrd="0" presId="urn:microsoft.com/office/officeart/2005/8/layout/hierarchy3"/>
    <dgm:cxn modelId="{EAF5F2B9-5966-4AA0-B550-B09132C6EE2D}" type="presOf" srcId="{84E4BC24-6051-4AC6-97B8-6A745AD8FB38}" destId="{A80E3ED0-A078-4AB3-8896-0B2F08621129}" srcOrd="0" destOrd="0" presId="urn:microsoft.com/office/officeart/2005/8/layout/hierarchy3"/>
    <dgm:cxn modelId="{A0C317D6-987B-42AE-844B-388235C9BCEC}" srcId="{CC696DE1-F11B-4AAE-A7C2-2C59E17E5A9D}" destId="{B7E40925-1DF8-4492-B542-8005EFBCE0AB}" srcOrd="0" destOrd="0" parTransId="{516F2516-0CA7-4675-9383-08CD7AEE2043}" sibTransId="{141DA98D-D813-4F8D-A6AD-28907BB44FCF}"/>
    <dgm:cxn modelId="{F92761DD-839C-4EF5-8A21-1F6B07DA4F00}" type="presParOf" srcId="{E13CB8A6-AF75-4562-97F1-3CB2A9E0A830}" destId="{85CB6F90-0356-47ED-8C66-82ED3492BA61}" srcOrd="0" destOrd="0" presId="urn:microsoft.com/office/officeart/2005/8/layout/hierarchy3"/>
    <dgm:cxn modelId="{EABC1C0E-E215-4267-87BD-1C8DAF98F39C}" type="presParOf" srcId="{85CB6F90-0356-47ED-8C66-82ED3492BA61}" destId="{19585907-BA69-4DD2-A1A9-F9265375EAB9}" srcOrd="0" destOrd="0" presId="urn:microsoft.com/office/officeart/2005/8/layout/hierarchy3"/>
    <dgm:cxn modelId="{B8260CBB-54BE-4786-B9E5-4DD3C70C3DC0}" type="presParOf" srcId="{19585907-BA69-4DD2-A1A9-F9265375EAB9}" destId="{583074F4-B3EC-40A1-8AE8-E72AD0AD010D}" srcOrd="0" destOrd="0" presId="urn:microsoft.com/office/officeart/2005/8/layout/hierarchy3"/>
    <dgm:cxn modelId="{A095E238-33D5-43F2-88FC-DE2F6C3990E2}" type="presParOf" srcId="{19585907-BA69-4DD2-A1A9-F9265375EAB9}" destId="{19F34562-E00F-4DBE-8918-CDD7073F0DA3}" srcOrd="1" destOrd="0" presId="urn:microsoft.com/office/officeart/2005/8/layout/hierarchy3"/>
    <dgm:cxn modelId="{0BDC2189-3B83-4B20-AA09-77A91C858238}" type="presParOf" srcId="{85CB6F90-0356-47ED-8C66-82ED3492BA61}" destId="{778D827B-8F26-4E98-B44E-4FDCDCB45518}" srcOrd="1" destOrd="0" presId="urn:microsoft.com/office/officeart/2005/8/layout/hierarchy3"/>
    <dgm:cxn modelId="{07AE0B37-D18C-4C77-B7E0-8D4F38A25A0D}" type="presParOf" srcId="{778D827B-8F26-4E98-B44E-4FDCDCB45518}" destId="{5FDB3694-0E7E-434F-964D-11CC95281FC0}" srcOrd="0" destOrd="0" presId="urn:microsoft.com/office/officeart/2005/8/layout/hierarchy3"/>
    <dgm:cxn modelId="{B62B297C-CDEF-4951-A6F6-49FB56F09268}" type="presParOf" srcId="{778D827B-8F26-4E98-B44E-4FDCDCB45518}" destId="{7340379D-DBF4-4915-862B-CD21592E063E}" srcOrd="1" destOrd="0" presId="urn:microsoft.com/office/officeart/2005/8/layout/hierarchy3"/>
    <dgm:cxn modelId="{5DF2298E-3814-4304-9F33-E8BE2AC68D8F}" type="presParOf" srcId="{778D827B-8F26-4E98-B44E-4FDCDCB45518}" destId="{2BA423BC-18C6-4A44-9403-3CD363819129}" srcOrd="2" destOrd="0" presId="urn:microsoft.com/office/officeart/2005/8/layout/hierarchy3"/>
    <dgm:cxn modelId="{870EF655-BEFB-4F2A-BC10-3E0435081A1C}" type="presParOf" srcId="{778D827B-8F26-4E98-B44E-4FDCDCB45518}" destId="{F532CBD4-3ADA-4F16-A5D3-E55988C913B2}" srcOrd="3" destOrd="0" presId="urn:microsoft.com/office/officeart/2005/8/layout/hierarchy3"/>
    <dgm:cxn modelId="{843BA0DC-5A59-457A-8321-EDF87F7B57FB}" type="presParOf" srcId="{778D827B-8F26-4E98-B44E-4FDCDCB45518}" destId="{48582481-A977-4D70-AA42-971F5FA9EDB4}" srcOrd="4" destOrd="0" presId="urn:microsoft.com/office/officeart/2005/8/layout/hierarchy3"/>
    <dgm:cxn modelId="{D0C9BBEF-F43D-4BAC-8834-0F6C7FBD248B}" type="presParOf" srcId="{778D827B-8F26-4E98-B44E-4FDCDCB45518}" destId="{15A65733-4F94-492F-93AF-9F1FFBAC8836}" srcOrd="5" destOrd="0" presId="urn:microsoft.com/office/officeart/2005/8/layout/hierarchy3"/>
    <dgm:cxn modelId="{A6DE2F12-08BF-4116-B2CE-3D44D9743B47}" type="presParOf" srcId="{778D827B-8F26-4E98-B44E-4FDCDCB45518}" destId="{CFF9E9FD-2DA7-4B7B-AF7C-E23D4CC6E401}" srcOrd="6" destOrd="0" presId="urn:microsoft.com/office/officeart/2005/8/layout/hierarchy3"/>
    <dgm:cxn modelId="{3EA5A764-A1E0-4F65-97A6-72C7CD7B4100}" type="presParOf" srcId="{778D827B-8F26-4E98-B44E-4FDCDCB45518}" destId="{A80E3ED0-A078-4AB3-8896-0B2F08621129}" srcOrd="7" destOrd="0" presId="urn:microsoft.com/office/officeart/2005/8/layout/hierarchy3"/>
    <dgm:cxn modelId="{A981177E-2767-4445-828A-B0A794BCCE5E}" type="presParOf" srcId="{778D827B-8F26-4E98-B44E-4FDCDCB45518}" destId="{90FAC979-01BA-4F61-A943-C667F514167F}" srcOrd="8" destOrd="0" presId="urn:microsoft.com/office/officeart/2005/8/layout/hierarchy3"/>
    <dgm:cxn modelId="{A5A43E66-FDDD-46C0-8C3B-3D33F7E79A88}" type="presParOf" srcId="{778D827B-8F26-4E98-B44E-4FDCDCB45518}" destId="{9E303AD0-F568-459A-94EE-45721FB8D25D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34477D1-27D9-4B77-BA3B-344AD37D0D5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50CCFC-606C-4339-9ACA-725391F4A0F2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cumpă</a:t>
          </a:r>
          <a:r>
            <a:rPr lang="en-GB">
              <a:solidFill>
                <a:schemeClr val="tx1"/>
              </a:solidFill>
            </a:rPr>
            <a:t>r</a:t>
          </a:r>
          <a:r>
            <a:rPr lang="ro-RO">
              <a:solidFill>
                <a:schemeClr val="tx1"/>
              </a:solidFill>
            </a:rPr>
            <a:t>ă</a:t>
          </a:r>
          <a:r>
            <a:rPr lang="en-GB">
              <a:solidFill>
                <a:schemeClr val="tx1"/>
              </a:solidFill>
            </a:rPr>
            <a:t>t</a:t>
          </a:r>
          <a:r>
            <a:rPr lang="ro-RO">
              <a:solidFill>
                <a:schemeClr val="tx1"/>
              </a:solidFill>
            </a:rPr>
            <a:t>ori</a:t>
          </a:r>
          <a:endParaRPr lang="en-GB">
            <a:solidFill>
              <a:schemeClr val="tx1"/>
            </a:solidFill>
          </a:endParaRPr>
        </a:p>
      </dgm:t>
    </dgm:pt>
    <dgm:pt modelId="{2DA494D1-686E-4ACE-B125-928998928D35}" type="parTrans" cxnId="{D44F4C0F-B7E3-485D-93D6-BE2C73866616}">
      <dgm:prSet/>
      <dgm:spPr/>
      <dgm:t>
        <a:bodyPr/>
        <a:lstStyle/>
        <a:p>
          <a:endParaRPr lang="en-GB"/>
        </a:p>
      </dgm:t>
    </dgm:pt>
    <dgm:pt modelId="{84E79132-0677-4EBB-B377-2F8BFFD3CE74}" type="sibTrans" cxnId="{D44F4C0F-B7E3-485D-93D6-BE2C73866616}">
      <dgm:prSet/>
      <dgm:spPr/>
      <dgm:t>
        <a:bodyPr/>
        <a:lstStyle/>
        <a:p>
          <a:endParaRPr lang="en-GB"/>
        </a:p>
      </dgm:t>
    </dgm:pt>
    <dgm:pt modelId="{438E11C6-C098-469E-B0EC-63BC006B1599}">
      <dgm:prSet phldrT="[Text]"/>
      <dgm:spPr/>
      <dgm:t>
        <a:bodyPr/>
        <a:lstStyle/>
        <a:p>
          <a:r>
            <a:rPr lang="ro-RO"/>
            <a:t>convenabil</a:t>
          </a:r>
          <a:endParaRPr lang="en-GB"/>
        </a:p>
      </dgm:t>
    </dgm:pt>
    <dgm:pt modelId="{4CB08696-CACC-4166-9B52-AE0A8C73099F}" type="parTrans" cxnId="{98456092-9184-4675-BE0C-0745359A3154}">
      <dgm:prSet/>
      <dgm:spPr/>
      <dgm:t>
        <a:bodyPr/>
        <a:lstStyle/>
        <a:p>
          <a:endParaRPr lang="en-GB"/>
        </a:p>
      </dgm:t>
    </dgm:pt>
    <dgm:pt modelId="{DA970B9A-7D64-4441-B8B7-4EF76F5BCE97}" type="sibTrans" cxnId="{98456092-9184-4675-BE0C-0745359A3154}">
      <dgm:prSet/>
      <dgm:spPr/>
      <dgm:t>
        <a:bodyPr/>
        <a:lstStyle/>
        <a:p>
          <a:endParaRPr lang="en-GB"/>
        </a:p>
      </dgm:t>
    </dgm:pt>
    <dgm:pt modelId="{AEFE7D3C-23A0-48F7-82C6-8CCC3D556B02}">
      <dgm:prSet phldrT="[Text]"/>
      <dgm:spPr/>
      <dgm:t>
        <a:bodyPr/>
        <a:lstStyle/>
        <a:p>
          <a:r>
            <a:rPr lang="ro-RO"/>
            <a:t>ușor de folosit</a:t>
          </a:r>
          <a:endParaRPr lang="en-GB"/>
        </a:p>
      </dgm:t>
    </dgm:pt>
    <dgm:pt modelId="{33E1E7AB-C1F1-4C5D-8C0B-F31C41DFB1FF}" type="parTrans" cxnId="{B2526210-50F1-4109-981C-380902860FC7}">
      <dgm:prSet/>
      <dgm:spPr/>
      <dgm:t>
        <a:bodyPr/>
        <a:lstStyle/>
        <a:p>
          <a:endParaRPr lang="en-GB"/>
        </a:p>
      </dgm:t>
    </dgm:pt>
    <dgm:pt modelId="{1895706B-311C-47AB-B2C0-54A66AEDCBDF}" type="sibTrans" cxnId="{B2526210-50F1-4109-981C-380902860FC7}">
      <dgm:prSet/>
      <dgm:spPr/>
      <dgm:t>
        <a:bodyPr/>
        <a:lstStyle/>
        <a:p>
          <a:endParaRPr lang="en-GB"/>
        </a:p>
      </dgm:t>
    </dgm:pt>
    <dgm:pt modelId="{BF0FE758-2DEF-4AD9-8E4E-2FA64F62BC2E}">
      <dgm:prSet phldrT="[Text]"/>
      <dgm:spPr/>
      <dgm:t>
        <a:bodyPr/>
        <a:lstStyle/>
        <a:p>
          <a:r>
            <a:rPr lang="ro-RO"/>
            <a:t>confidențial</a:t>
          </a:r>
          <a:endParaRPr lang="en-GB"/>
        </a:p>
      </dgm:t>
    </dgm:pt>
    <dgm:pt modelId="{59CA7BF8-BFE4-4328-9D8F-DCCE4CDD1B2F}" type="parTrans" cxnId="{EF6AF120-82A3-4CA4-A794-A8AB5734A365}">
      <dgm:prSet/>
      <dgm:spPr/>
      <dgm:t>
        <a:bodyPr/>
        <a:lstStyle/>
        <a:p>
          <a:endParaRPr lang="en-GB"/>
        </a:p>
      </dgm:t>
    </dgm:pt>
    <dgm:pt modelId="{CC65913B-8E95-4E19-9F40-85ECFC53D3DA}" type="sibTrans" cxnId="{EF6AF120-82A3-4CA4-A794-A8AB5734A365}">
      <dgm:prSet/>
      <dgm:spPr/>
      <dgm:t>
        <a:bodyPr/>
        <a:lstStyle/>
        <a:p>
          <a:endParaRPr lang="en-GB"/>
        </a:p>
      </dgm:t>
    </dgm:pt>
    <dgm:pt modelId="{10D6566E-EFDB-4A46-9F4C-65B9FEC44BE2}">
      <dgm:prSet phldrT="[Text]"/>
      <dgm:spPr/>
      <dgm:t>
        <a:bodyPr/>
        <a:lstStyle/>
        <a:p>
          <a:r>
            <a:rPr lang="ro-RO"/>
            <a:t>sentiment de implicare față de brand și comunitart</a:t>
          </a:r>
          <a:endParaRPr lang="en-GB"/>
        </a:p>
      </dgm:t>
    </dgm:pt>
    <dgm:pt modelId="{B3F28715-0CAD-473D-B8F5-695A9FA923AD}" type="parTrans" cxnId="{08848BBD-A42F-4490-8981-99A0BF313199}">
      <dgm:prSet/>
      <dgm:spPr/>
      <dgm:t>
        <a:bodyPr/>
        <a:lstStyle/>
        <a:p>
          <a:endParaRPr lang="en-GB"/>
        </a:p>
      </dgm:t>
    </dgm:pt>
    <dgm:pt modelId="{6EB65ABB-9AA1-4DBD-8993-3C081B9D4D33}" type="sibTrans" cxnId="{08848BBD-A42F-4490-8981-99A0BF313199}">
      <dgm:prSet/>
      <dgm:spPr/>
      <dgm:t>
        <a:bodyPr/>
        <a:lstStyle/>
        <a:p>
          <a:endParaRPr lang="en-GB"/>
        </a:p>
      </dgm:t>
    </dgm:pt>
    <dgm:pt modelId="{439ABF3C-4161-4558-ADDA-F9B88E8FA138}" type="pres">
      <dgm:prSet presAssocID="{C34477D1-27D9-4B77-BA3B-344AD37D0D58}" presName="Name0" presStyleCnt="0">
        <dgm:presLayoutVars>
          <dgm:dir/>
          <dgm:animLvl val="lvl"/>
          <dgm:resizeHandles/>
        </dgm:presLayoutVars>
      </dgm:prSet>
      <dgm:spPr/>
    </dgm:pt>
    <dgm:pt modelId="{4F7C6027-6B2E-424A-8DD7-5A0B0BEAB1E1}" type="pres">
      <dgm:prSet presAssocID="{4650CCFC-606C-4339-9ACA-725391F4A0F2}" presName="linNode" presStyleCnt="0"/>
      <dgm:spPr/>
    </dgm:pt>
    <dgm:pt modelId="{BFED7771-B478-438D-8F97-AEC83C1B08B4}" type="pres">
      <dgm:prSet presAssocID="{4650CCFC-606C-4339-9ACA-725391F4A0F2}" presName="parentShp" presStyleLbl="node1" presStyleIdx="0" presStyleCnt="1">
        <dgm:presLayoutVars>
          <dgm:bulletEnabled val="1"/>
        </dgm:presLayoutVars>
      </dgm:prSet>
      <dgm:spPr/>
    </dgm:pt>
    <dgm:pt modelId="{D860357A-7E1C-4008-9383-83DE237FE97A}" type="pres">
      <dgm:prSet presAssocID="{4650CCFC-606C-4339-9ACA-725391F4A0F2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D44F4C0F-B7E3-485D-93D6-BE2C73866616}" srcId="{C34477D1-27D9-4B77-BA3B-344AD37D0D58}" destId="{4650CCFC-606C-4339-9ACA-725391F4A0F2}" srcOrd="0" destOrd="0" parTransId="{2DA494D1-686E-4ACE-B125-928998928D35}" sibTransId="{84E79132-0677-4EBB-B377-2F8BFFD3CE74}"/>
    <dgm:cxn modelId="{B2526210-50F1-4109-981C-380902860FC7}" srcId="{4650CCFC-606C-4339-9ACA-725391F4A0F2}" destId="{AEFE7D3C-23A0-48F7-82C6-8CCC3D556B02}" srcOrd="1" destOrd="0" parTransId="{33E1E7AB-C1F1-4C5D-8C0B-F31C41DFB1FF}" sibTransId="{1895706B-311C-47AB-B2C0-54A66AEDCBDF}"/>
    <dgm:cxn modelId="{EF6AF120-82A3-4CA4-A794-A8AB5734A365}" srcId="{4650CCFC-606C-4339-9ACA-725391F4A0F2}" destId="{BF0FE758-2DEF-4AD9-8E4E-2FA64F62BC2E}" srcOrd="2" destOrd="0" parTransId="{59CA7BF8-BFE4-4328-9D8F-DCCE4CDD1B2F}" sibTransId="{CC65913B-8E95-4E19-9F40-85ECFC53D3DA}"/>
    <dgm:cxn modelId="{93F98F27-25F8-4801-8757-B2E3F2E7860C}" type="presOf" srcId="{AEFE7D3C-23A0-48F7-82C6-8CCC3D556B02}" destId="{D860357A-7E1C-4008-9383-83DE237FE97A}" srcOrd="0" destOrd="1" presId="urn:microsoft.com/office/officeart/2005/8/layout/vList6"/>
    <dgm:cxn modelId="{50B3B73F-2B25-4271-BF7B-FDCBF899DA5C}" type="presOf" srcId="{438E11C6-C098-469E-B0EC-63BC006B1599}" destId="{D860357A-7E1C-4008-9383-83DE237FE97A}" srcOrd="0" destOrd="0" presId="urn:microsoft.com/office/officeart/2005/8/layout/vList6"/>
    <dgm:cxn modelId="{1046B466-40A4-4D99-83F6-92412B6159F6}" type="presOf" srcId="{10D6566E-EFDB-4A46-9F4C-65B9FEC44BE2}" destId="{D860357A-7E1C-4008-9383-83DE237FE97A}" srcOrd="0" destOrd="3" presId="urn:microsoft.com/office/officeart/2005/8/layout/vList6"/>
    <dgm:cxn modelId="{98456092-9184-4675-BE0C-0745359A3154}" srcId="{4650CCFC-606C-4339-9ACA-725391F4A0F2}" destId="{438E11C6-C098-469E-B0EC-63BC006B1599}" srcOrd="0" destOrd="0" parTransId="{4CB08696-CACC-4166-9B52-AE0A8C73099F}" sibTransId="{DA970B9A-7D64-4441-B8B7-4EF76F5BCE97}"/>
    <dgm:cxn modelId="{E0F596B5-0380-4D80-A238-6F54ED978BAB}" type="presOf" srcId="{4650CCFC-606C-4339-9ACA-725391F4A0F2}" destId="{BFED7771-B478-438D-8F97-AEC83C1B08B4}" srcOrd="0" destOrd="0" presId="urn:microsoft.com/office/officeart/2005/8/layout/vList6"/>
    <dgm:cxn modelId="{F242AEB9-E646-4BD6-A463-35C2A0090E50}" type="presOf" srcId="{BF0FE758-2DEF-4AD9-8E4E-2FA64F62BC2E}" destId="{D860357A-7E1C-4008-9383-83DE237FE97A}" srcOrd="0" destOrd="2" presId="urn:microsoft.com/office/officeart/2005/8/layout/vList6"/>
    <dgm:cxn modelId="{08848BBD-A42F-4490-8981-99A0BF313199}" srcId="{4650CCFC-606C-4339-9ACA-725391F4A0F2}" destId="{10D6566E-EFDB-4A46-9F4C-65B9FEC44BE2}" srcOrd="3" destOrd="0" parTransId="{B3F28715-0CAD-473D-B8F5-695A9FA923AD}" sibTransId="{6EB65ABB-9AA1-4DBD-8993-3C081B9D4D33}"/>
    <dgm:cxn modelId="{E1207DE6-577C-4807-B23B-0F0996D1143A}" type="presOf" srcId="{C34477D1-27D9-4B77-BA3B-344AD37D0D58}" destId="{439ABF3C-4161-4558-ADDA-F9B88E8FA138}" srcOrd="0" destOrd="0" presId="urn:microsoft.com/office/officeart/2005/8/layout/vList6"/>
    <dgm:cxn modelId="{2DFA6E7A-A597-4FCA-BF8E-AE2ED7213EFE}" type="presParOf" srcId="{439ABF3C-4161-4558-ADDA-F9B88E8FA138}" destId="{4F7C6027-6B2E-424A-8DD7-5A0B0BEAB1E1}" srcOrd="0" destOrd="0" presId="urn:microsoft.com/office/officeart/2005/8/layout/vList6"/>
    <dgm:cxn modelId="{A77FCA59-3756-40BD-8A9B-23570E152831}" type="presParOf" srcId="{4F7C6027-6B2E-424A-8DD7-5A0B0BEAB1E1}" destId="{BFED7771-B478-438D-8F97-AEC83C1B08B4}" srcOrd="0" destOrd="0" presId="urn:microsoft.com/office/officeart/2005/8/layout/vList6"/>
    <dgm:cxn modelId="{F3D983D4-FDD3-47F2-8D00-66A7D64F5E3E}" type="presParOf" srcId="{4F7C6027-6B2E-424A-8DD7-5A0B0BEAB1E1}" destId="{D860357A-7E1C-4008-9383-83DE237FE9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34477D1-27D9-4B77-BA3B-344AD37D0D5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50CCFC-606C-4339-9ACA-725391F4A0F2}">
      <dgm:prSet phldrT="[Text]" custT="1"/>
      <dgm:spPr/>
      <dgm:t>
        <a:bodyPr/>
        <a:lstStyle/>
        <a:p>
          <a:r>
            <a:rPr lang="ro-RO" sz="4500">
              <a:solidFill>
                <a:schemeClr val="tx1"/>
              </a:solidFill>
            </a:rPr>
            <a:t>vânzători</a:t>
          </a:r>
          <a:endParaRPr lang="en-GB" sz="4500">
            <a:solidFill>
              <a:schemeClr val="tx1"/>
            </a:solidFill>
          </a:endParaRPr>
        </a:p>
      </dgm:t>
    </dgm:pt>
    <dgm:pt modelId="{2DA494D1-686E-4ACE-B125-928998928D35}" type="parTrans" cxnId="{D44F4C0F-B7E3-485D-93D6-BE2C73866616}">
      <dgm:prSet/>
      <dgm:spPr/>
      <dgm:t>
        <a:bodyPr/>
        <a:lstStyle/>
        <a:p>
          <a:endParaRPr lang="en-GB"/>
        </a:p>
      </dgm:t>
    </dgm:pt>
    <dgm:pt modelId="{84E79132-0677-4EBB-B377-2F8BFFD3CE74}" type="sibTrans" cxnId="{D44F4C0F-B7E3-485D-93D6-BE2C73866616}">
      <dgm:prSet/>
      <dgm:spPr/>
      <dgm:t>
        <a:bodyPr/>
        <a:lstStyle/>
        <a:p>
          <a:endParaRPr lang="en-GB"/>
        </a:p>
      </dgm:t>
    </dgm:pt>
    <dgm:pt modelId="{438E11C6-C098-469E-B0EC-63BC006B1599}">
      <dgm:prSet phldrT="[Text]"/>
      <dgm:spPr/>
      <dgm:t>
        <a:bodyPr/>
        <a:lstStyle/>
        <a:p>
          <a:r>
            <a:rPr lang="ro-RO"/>
            <a:t>cost scăzut</a:t>
          </a:r>
          <a:endParaRPr lang="en-GB"/>
        </a:p>
      </dgm:t>
    </dgm:pt>
    <dgm:pt modelId="{4CB08696-CACC-4166-9B52-AE0A8C73099F}" type="parTrans" cxnId="{98456092-9184-4675-BE0C-0745359A3154}">
      <dgm:prSet/>
      <dgm:spPr/>
      <dgm:t>
        <a:bodyPr/>
        <a:lstStyle/>
        <a:p>
          <a:endParaRPr lang="en-GB"/>
        </a:p>
      </dgm:t>
    </dgm:pt>
    <dgm:pt modelId="{DA970B9A-7D64-4441-B8B7-4EF76F5BCE97}" type="sibTrans" cxnId="{98456092-9184-4675-BE0C-0745359A3154}">
      <dgm:prSet/>
      <dgm:spPr/>
      <dgm:t>
        <a:bodyPr/>
        <a:lstStyle/>
        <a:p>
          <a:endParaRPr lang="en-GB"/>
        </a:p>
      </dgm:t>
    </dgm:pt>
    <dgm:pt modelId="{AEFE7D3C-23A0-48F7-82C6-8CCC3D556B02}">
      <dgm:prSet phldrT="[Text]"/>
      <dgm:spPr/>
      <dgm:t>
        <a:bodyPr/>
        <a:lstStyle/>
        <a:p>
          <a:r>
            <a:rPr lang="ro-RO"/>
            <a:t>eficiență</a:t>
          </a:r>
          <a:endParaRPr lang="en-GB"/>
        </a:p>
      </dgm:t>
    </dgm:pt>
    <dgm:pt modelId="{33E1E7AB-C1F1-4C5D-8C0B-F31C41DFB1FF}" type="parTrans" cxnId="{B2526210-50F1-4109-981C-380902860FC7}">
      <dgm:prSet/>
      <dgm:spPr/>
      <dgm:t>
        <a:bodyPr/>
        <a:lstStyle/>
        <a:p>
          <a:endParaRPr lang="en-GB"/>
        </a:p>
      </dgm:t>
    </dgm:pt>
    <dgm:pt modelId="{1895706B-311C-47AB-B2C0-54A66AEDCBDF}" type="sibTrans" cxnId="{B2526210-50F1-4109-981C-380902860FC7}">
      <dgm:prSet/>
      <dgm:spPr/>
      <dgm:t>
        <a:bodyPr/>
        <a:lstStyle/>
        <a:p>
          <a:endParaRPr lang="en-GB"/>
        </a:p>
      </dgm:t>
    </dgm:pt>
    <dgm:pt modelId="{BF0FE758-2DEF-4AD9-8E4E-2FA64F62BC2E}">
      <dgm:prSet phldrT="[Text]"/>
      <dgm:spPr/>
      <dgm:t>
        <a:bodyPr/>
        <a:lstStyle/>
        <a:p>
          <a:r>
            <a:rPr lang="ro-RO"/>
            <a:t>rapiditate</a:t>
          </a:r>
          <a:endParaRPr lang="en-GB"/>
        </a:p>
      </dgm:t>
    </dgm:pt>
    <dgm:pt modelId="{59CA7BF8-BFE4-4328-9D8F-DCCE4CDD1B2F}" type="parTrans" cxnId="{EF6AF120-82A3-4CA4-A794-A8AB5734A365}">
      <dgm:prSet/>
      <dgm:spPr/>
      <dgm:t>
        <a:bodyPr/>
        <a:lstStyle/>
        <a:p>
          <a:endParaRPr lang="en-GB"/>
        </a:p>
      </dgm:t>
    </dgm:pt>
    <dgm:pt modelId="{CC65913B-8E95-4E19-9F40-85ECFC53D3DA}" type="sibTrans" cxnId="{EF6AF120-82A3-4CA4-A794-A8AB5734A365}">
      <dgm:prSet/>
      <dgm:spPr/>
      <dgm:t>
        <a:bodyPr/>
        <a:lstStyle/>
        <a:p>
          <a:endParaRPr lang="en-GB"/>
        </a:p>
      </dgm:t>
    </dgm:pt>
    <dgm:pt modelId="{10D6566E-EFDB-4A46-9F4C-65B9FEC44BE2}">
      <dgm:prSet phldrT="[Text]"/>
      <dgm:spPr/>
      <dgm:t>
        <a:bodyPr/>
        <a:lstStyle/>
        <a:p>
          <a:r>
            <a:rPr lang="en-GB"/>
            <a:t>f</a:t>
          </a:r>
          <a:r>
            <a:rPr lang="ro-RO"/>
            <a:t>lexibilitate</a:t>
          </a:r>
          <a:r>
            <a:rPr lang="en-GB"/>
            <a:t> (ex.: Starbucks)</a:t>
          </a:r>
        </a:p>
      </dgm:t>
    </dgm:pt>
    <dgm:pt modelId="{B3F28715-0CAD-473D-B8F5-695A9FA923AD}" type="parTrans" cxnId="{08848BBD-A42F-4490-8981-99A0BF313199}">
      <dgm:prSet/>
      <dgm:spPr/>
      <dgm:t>
        <a:bodyPr/>
        <a:lstStyle/>
        <a:p>
          <a:endParaRPr lang="en-GB"/>
        </a:p>
      </dgm:t>
    </dgm:pt>
    <dgm:pt modelId="{6EB65ABB-9AA1-4DBD-8993-3C081B9D4D33}" type="sibTrans" cxnId="{08848BBD-A42F-4490-8981-99A0BF313199}">
      <dgm:prSet/>
      <dgm:spPr/>
      <dgm:t>
        <a:bodyPr/>
        <a:lstStyle/>
        <a:p>
          <a:endParaRPr lang="en-GB"/>
        </a:p>
      </dgm:t>
    </dgm:pt>
    <dgm:pt modelId="{439ABF3C-4161-4558-ADDA-F9B88E8FA138}" type="pres">
      <dgm:prSet presAssocID="{C34477D1-27D9-4B77-BA3B-344AD37D0D58}" presName="Name0" presStyleCnt="0">
        <dgm:presLayoutVars>
          <dgm:dir/>
          <dgm:animLvl val="lvl"/>
          <dgm:resizeHandles/>
        </dgm:presLayoutVars>
      </dgm:prSet>
      <dgm:spPr/>
    </dgm:pt>
    <dgm:pt modelId="{4F7C6027-6B2E-424A-8DD7-5A0B0BEAB1E1}" type="pres">
      <dgm:prSet presAssocID="{4650CCFC-606C-4339-9ACA-725391F4A0F2}" presName="linNode" presStyleCnt="0"/>
      <dgm:spPr/>
    </dgm:pt>
    <dgm:pt modelId="{BFED7771-B478-438D-8F97-AEC83C1B08B4}" type="pres">
      <dgm:prSet presAssocID="{4650CCFC-606C-4339-9ACA-725391F4A0F2}" presName="parentShp" presStyleLbl="node1" presStyleIdx="0" presStyleCnt="1">
        <dgm:presLayoutVars>
          <dgm:bulletEnabled val="1"/>
        </dgm:presLayoutVars>
      </dgm:prSet>
      <dgm:spPr/>
    </dgm:pt>
    <dgm:pt modelId="{D860357A-7E1C-4008-9383-83DE237FE97A}" type="pres">
      <dgm:prSet presAssocID="{4650CCFC-606C-4339-9ACA-725391F4A0F2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D44F4C0F-B7E3-485D-93D6-BE2C73866616}" srcId="{C34477D1-27D9-4B77-BA3B-344AD37D0D58}" destId="{4650CCFC-606C-4339-9ACA-725391F4A0F2}" srcOrd="0" destOrd="0" parTransId="{2DA494D1-686E-4ACE-B125-928998928D35}" sibTransId="{84E79132-0677-4EBB-B377-2F8BFFD3CE74}"/>
    <dgm:cxn modelId="{B2526210-50F1-4109-981C-380902860FC7}" srcId="{4650CCFC-606C-4339-9ACA-725391F4A0F2}" destId="{AEFE7D3C-23A0-48F7-82C6-8CCC3D556B02}" srcOrd="1" destOrd="0" parTransId="{33E1E7AB-C1F1-4C5D-8C0B-F31C41DFB1FF}" sibTransId="{1895706B-311C-47AB-B2C0-54A66AEDCBDF}"/>
    <dgm:cxn modelId="{EF6AF120-82A3-4CA4-A794-A8AB5734A365}" srcId="{4650CCFC-606C-4339-9ACA-725391F4A0F2}" destId="{BF0FE758-2DEF-4AD9-8E4E-2FA64F62BC2E}" srcOrd="2" destOrd="0" parTransId="{59CA7BF8-BFE4-4328-9D8F-DCCE4CDD1B2F}" sibTransId="{CC65913B-8E95-4E19-9F40-85ECFC53D3DA}"/>
    <dgm:cxn modelId="{6BC58E8E-ED5D-4F01-8E2F-1AC31C4B34A7}" type="presOf" srcId="{BF0FE758-2DEF-4AD9-8E4E-2FA64F62BC2E}" destId="{D860357A-7E1C-4008-9383-83DE237FE97A}" srcOrd="0" destOrd="2" presId="urn:microsoft.com/office/officeart/2005/8/layout/vList6"/>
    <dgm:cxn modelId="{98456092-9184-4675-BE0C-0745359A3154}" srcId="{4650CCFC-606C-4339-9ACA-725391F4A0F2}" destId="{438E11C6-C098-469E-B0EC-63BC006B1599}" srcOrd="0" destOrd="0" parTransId="{4CB08696-CACC-4166-9B52-AE0A8C73099F}" sibTransId="{DA970B9A-7D64-4441-B8B7-4EF76F5BCE97}"/>
    <dgm:cxn modelId="{C1B1B19C-6A94-4A69-BF7C-9873EF42B598}" type="presOf" srcId="{4650CCFC-606C-4339-9ACA-725391F4A0F2}" destId="{BFED7771-B478-438D-8F97-AEC83C1B08B4}" srcOrd="0" destOrd="0" presId="urn:microsoft.com/office/officeart/2005/8/layout/vList6"/>
    <dgm:cxn modelId="{7EBAD8AB-5CD6-4888-A7DA-937DE1EC318C}" type="presOf" srcId="{AEFE7D3C-23A0-48F7-82C6-8CCC3D556B02}" destId="{D860357A-7E1C-4008-9383-83DE237FE97A}" srcOrd="0" destOrd="1" presId="urn:microsoft.com/office/officeart/2005/8/layout/vList6"/>
    <dgm:cxn modelId="{74F852B6-BC27-4F15-9390-D5D4320AF606}" type="presOf" srcId="{438E11C6-C098-469E-B0EC-63BC006B1599}" destId="{D860357A-7E1C-4008-9383-83DE237FE97A}" srcOrd="0" destOrd="0" presId="urn:microsoft.com/office/officeart/2005/8/layout/vList6"/>
    <dgm:cxn modelId="{08848BBD-A42F-4490-8981-99A0BF313199}" srcId="{4650CCFC-606C-4339-9ACA-725391F4A0F2}" destId="{10D6566E-EFDB-4A46-9F4C-65B9FEC44BE2}" srcOrd="3" destOrd="0" parTransId="{B3F28715-0CAD-473D-B8F5-695A9FA923AD}" sibTransId="{6EB65ABB-9AA1-4DBD-8993-3C081B9D4D33}"/>
    <dgm:cxn modelId="{05AEDBE9-7C9C-4957-82B0-3076B62DA05A}" type="presOf" srcId="{10D6566E-EFDB-4A46-9F4C-65B9FEC44BE2}" destId="{D860357A-7E1C-4008-9383-83DE237FE97A}" srcOrd="0" destOrd="3" presId="urn:microsoft.com/office/officeart/2005/8/layout/vList6"/>
    <dgm:cxn modelId="{C6A403ED-612B-4CA5-9E3D-FA48AF688A28}" type="presOf" srcId="{C34477D1-27D9-4B77-BA3B-344AD37D0D58}" destId="{439ABF3C-4161-4558-ADDA-F9B88E8FA138}" srcOrd="0" destOrd="0" presId="urn:microsoft.com/office/officeart/2005/8/layout/vList6"/>
    <dgm:cxn modelId="{C3696553-A897-4591-A04F-F13A0C968D2E}" type="presParOf" srcId="{439ABF3C-4161-4558-ADDA-F9B88E8FA138}" destId="{4F7C6027-6B2E-424A-8DD7-5A0B0BEAB1E1}" srcOrd="0" destOrd="0" presId="urn:microsoft.com/office/officeart/2005/8/layout/vList6"/>
    <dgm:cxn modelId="{8C1A261A-2012-40D1-B795-0EFE690DE978}" type="presParOf" srcId="{4F7C6027-6B2E-424A-8DD7-5A0B0BEAB1E1}" destId="{BFED7771-B478-438D-8F97-AEC83C1B08B4}" srcOrd="0" destOrd="0" presId="urn:microsoft.com/office/officeart/2005/8/layout/vList6"/>
    <dgm:cxn modelId="{48358ED0-E82C-4D1B-9072-F37CA5AB62AB}" type="presParOf" srcId="{4F7C6027-6B2E-424A-8DD7-5A0B0BEAB1E1}" destId="{D860357A-7E1C-4008-9383-83DE237FE9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90F70-7FF6-4C34-A542-EBE94598A50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C1A0074-FE7F-46FD-9D05-F5937B46A159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disponibilitate</a:t>
          </a:r>
          <a:endParaRPr lang="en-GB">
            <a:solidFill>
              <a:schemeClr val="tx1"/>
            </a:solidFill>
          </a:endParaRPr>
        </a:p>
      </dgm:t>
    </dgm:pt>
    <dgm:pt modelId="{37A601FF-89A4-486C-A4B4-A18F79D7E8C4}" type="parTrans" cxnId="{51A80052-34E1-45EF-AC97-C62E29D44D29}">
      <dgm:prSet/>
      <dgm:spPr/>
      <dgm:t>
        <a:bodyPr/>
        <a:lstStyle/>
        <a:p>
          <a:endParaRPr lang="en-GB"/>
        </a:p>
      </dgm:t>
    </dgm:pt>
    <dgm:pt modelId="{A9DA70D5-05BF-4ADF-8A87-69ADD3AAC1DD}" type="sibTrans" cxnId="{51A80052-34E1-45EF-AC97-C62E29D44D29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2F00D5B4-BCC3-4629-B95B-E82A9BA1E94E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competență</a:t>
          </a:r>
          <a:endParaRPr lang="en-GB">
            <a:solidFill>
              <a:schemeClr val="tx1"/>
            </a:solidFill>
          </a:endParaRPr>
        </a:p>
      </dgm:t>
    </dgm:pt>
    <dgm:pt modelId="{3EE60B02-AF59-4D1F-A1AA-0ECB42C9C9BC}" type="parTrans" cxnId="{A4EF10EA-A9AE-40A7-8306-D978C9993B72}">
      <dgm:prSet/>
      <dgm:spPr/>
      <dgm:t>
        <a:bodyPr/>
        <a:lstStyle/>
        <a:p>
          <a:endParaRPr lang="en-GB"/>
        </a:p>
      </dgm:t>
    </dgm:pt>
    <dgm:pt modelId="{B8A1B6A9-6D13-408C-B12F-D0C61B98A70D}" type="sibTrans" cxnId="{A4EF10EA-A9AE-40A7-8306-D978C9993B72}">
      <dgm:prSet/>
      <dgm:spPr/>
      <dgm:t>
        <a:bodyPr/>
        <a:lstStyle/>
        <a:p>
          <a:endParaRPr lang="en-GB"/>
        </a:p>
      </dgm:t>
    </dgm:pt>
    <dgm:pt modelId="{1E51DCD5-60B5-45E3-BAB2-B7DA34422213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valoare</a:t>
          </a:r>
          <a:endParaRPr lang="en-GB">
            <a:solidFill>
              <a:schemeClr val="tx1"/>
            </a:solidFill>
          </a:endParaRPr>
        </a:p>
      </dgm:t>
    </dgm:pt>
    <dgm:pt modelId="{81CBCCDE-BF22-498D-9AA2-D34D272F0A3A}" type="parTrans" cxnId="{1E0CC9F9-8E9C-4AF9-B641-025553A6ABC9}">
      <dgm:prSet/>
      <dgm:spPr/>
      <dgm:t>
        <a:bodyPr/>
        <a:lstStyle/>
        <a:p>
          <a:endParaRPr lang="en-GB"/>
        </a:p>
      </dgm:t>
    </dgm:pt>
    <dgm:pt modelId="{C8214858-F677-4FD7-8C46-7C7745A50E9C}" type="sibTrans" cxnId="{1E0CC9F9-8E9C-4AF9-B641-025553A6ABC9}">
      <dgm:prSet/>
      <dgm:spPr/>
      <dgm:t>
        <a:bodyPr/>
        <a:lstStyle/>
        <a:p>
          <a:endParaRPr lang="en-GB"/>
        </a:p>
      </dgm:t>
    </dgm:pt>
    <dgm:pt modelId="{86BCCF5A-8C6C-4727-85BA-8D9D5329A8CC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satisfacție</a:t>
          </a:r>
          <a:endParaRPr lang="en-GB">
            <a:solidFill>
              <a:schemeClr val="tx1"/>
            </a:solidFill>
          </a:endParaRPr>
        </a:p>
      </dgm:t>
    </dgm:pt>
    <dgm:pt modelId="{71454207-EF5C-43F4-88D1-3478369DA0A8}" type="parTrans" cxnId="{30E9441B-6849-486F-9B70-B631A379535D}">
      <dgm:prSet/>
      <dgm:spPr/>
      <dgm:t>
        <a:bodyPr/>
        <a:lstStyle/>
        <a:p>
          <a:endParaRPr lang="en-GB"/>
        </a:p>
      </dgm:t>
    </dgm:pt>
    <dgm:pt modelId="{3AED3CA3-B23D-4897-BCA5-68AC7546679A}" type="sibTrans" cxnId="{30E9441B-6849-486F-9B70-B631A379535D}">
      <dgm:prSet/>
      <dgm:spPr/>
      <dgm:t>
        <a:bodyPr/>
        <a:lstStyle/>
        <a:p>
          <a:endParaRPr lang="en-GB"/>
        </a:p>
      </dgm:t>
    </dgm:pt>
    <dgm:pt modelId="{FB9777FD-3EEC-4C00-A8FC-7B07CB5739F7}" type="pres">
      <dgm:prSet presAssocID="{10990F70-7FF6-4C34-A542-EBE94598A504}" presName="Name0" presStyleCnt="0">
        <dgm:presLayoutVars>
          <dgm:dir/>
          <dgm:resizeHandles val="exact"/>
        </dgm:presLayoutVars>
      </dgm:prSet>
      <dgm:spPr/>
    </dgm:pt>
    <dgm:pt modelId="{F7B53599-B337-4D35-8E12-B403B9742507}" type="pres">
      <dgm:prSet presAssocID="{10990F70-7FF6-4C34-A542-EBE94598A504}" presName="cycle" presStyleCnt="0"/>
      <dgm:spPr/>
    </dgm:pt>
    <dgm:pt modelId="{B96DBAAB-DD5F-41D0-AB1F-B89CBAEC8756}" type="pres">
      <dgm:prSet presAssocID="{1C1A0074-FE7F-46FD-9D05-F5937B46A159}" presName="nodeFirstNode" presStyleLbl="node1" presStyleIdx="0" presStyleCnt="4">
        <dgm:presLayoutVars>
          <dgm:bulletEnabled val="1"/>
        </dgm:presLayoutVars>
      </dgm:prSet>
      <dgm:spPr/>
    </dgm:pt>
    <dgm:pt modelId="{957479A7-5D47-4F0E-81D7-3A4FC0CAD8AC}" type="pres">
      <dgm:prSet presAssocID="{A9DA70D5-05BF-4ADF-8A87-69ADD3AAC1DD}" presName="sibTransFirstNode" presStyleLbl="bgShp" presStyleIdx="0" presStyleCnt="1"/>
      <dgm:spPr/>
    </dgm:pt>
    <dgm:pt modelId="{FB333C4F-2D73-486C-A785-139B13D5C93D}" type="pres">
      <dgm:prSet presAssocID="{2F00D5B4-BCC3-4629-B95B-E82A9BA1E94E}" presName="nodeFollowingNodes" presStyleLbl="node1" presStyleIdx="1" presStyleCnt="4">
        <dgm:presLayoutVars>
          <dgm:bulletEnabled val="1"/>
        </dgm:presLayoutVars>
      </dgm:prSet>
      <dgm:spPr/>
    </dgm:pt>
    <dgm:pt modelId="{2383C5B3-14FB-4387-8AAB-B0BAB1802118}" type="pres">
      <dgm:prSet presAssocID="{1E51DCD5-60B5-45E3-BAB2-B7DA34422213}" presName="nodeFollowingNodes" presStyleLbl="node1" presStyleIdx="2" presStyleCnt="4">
        <dgm:presLayoutVars>
          <dgm:bulletEnabled val="1"/>
        </dgm:presLayoutVars>
      </dgm:prSet>
      <dgm:spPr/>
    </dgm:pt>
    <dgm:pt modelId="{43919EAC-3BDE-4D2D-8360-744F32615F87}" type="pres">
      <dgm:prSet presAssocID="{86BCCF5A-8C6C-4727-85BA-8D9D5329A8CC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9D658713-2B18-429A-AD64-28364469CBF4}" type="presOf" srcId="{A9DA70D5-05BF-4ADF-8A87-69ADD3AAC1DD}" destId="{957479A7-5D47-4F0E-81D7-3A4FC0CAD8AC}" srcOrd="0" destOrd="0" presId="urn:microsoft.com/office/officeart/2005/8/layout/cycle3"/>
    <dgm:cxn modelId="{30E9441B-6849-486F-9B70-B631A379535D}" srcId="{10990F70-7FF6-4C34-A542-EBE94598A504}" destId="{86BCCF5A-8C6C-4727-85BA-8D9D5329A8CC}" srcOrd="3" destOrd="0" parTransId="{71454207-EF5C-43F4-88D1-3478369DA0A8}" sibTransId="{3AED3CA3-B23D-4897-BCA5-68AC7546679A}"/>
    <dgm:cxn modelId="{07649C1B-B6CE-4ECF-B81B-A80C2BF3004F}" type="presOf" srcId="{1E51DCD5-60B5-45E3-BAB2-B7DA34422213}" destId="{2383C5B3-14FB-4387-8AAB-B0BAB1802118}" srcOrd="0" destOrd="0" presId="urn:microsoft.com/office/officeart/2005/8/layout/cycle3"/>
    <dgm:cxn modelId="{BFF5F268-F5D8-4E19-8347-3907237B39BB}" type="presOf" srcId="{10990F70-7FF6-4C34-A542-EBE94598A504}" destId="{FB9777FD-3EEC-4C00-A8FC-7B07CB5739F7}" srcOrd="0" destOrd="0" presId="urn:microsoft.com/office/officeart/2005/8/layout/cycle3"/>
    <dgm:cxn modelId="{FCDCE64A-449B-4B0A-8C49-FC4DB61A0130}" type="presOf" srcId="{1C1A0074-FE7F-46FD-9D05-F5937B46A159}" destId="{B96DBAAB-DD5F-41D0-AB1F-B89CBAEC8756}" srcOrd="0" destOrd="0" presId="urn:microsoft.com/office/officeart/2005/8/layout/cycle3"/>
    <dgm:cxn modelId="{51A80052-34E1-45EF-AC97-C62E29D44D29}" srcId="{10990F70-7FF6-4C34-A542-EBE94598A504}" destId="{1C1A0074-FE7F-46FD-9D05-F5937B46A159}" srcOrd="0" destOrd="0" parTransId="{37A601FF-89A4-486C-A4B4-A18F79D7E8C4}" sibTransId="{A9DA70D5-05BF-4ADF-8A87-69ADD3AAC1DD}"/>
    <dgm:cxn modelId="{4B310BE5-3580-4E67-942D-EFDBB566C04A}" type="presOf" srcId="{2F00D5B4-BCC3-4629-B95B-E82A9BA1E94E}" destId="{FB333C4F-2D73-486C-A785-139B13D5C93D}" srcOrd="0" destOrd="0" presId="urn:microsoft.com/office/officeart/2005/8/layout/cycle3"/>
    <dgm:cxn modelId="{A4EF10EA-A9AE-40A7-8306-D978C9993B72}" srcId="{10990F70-7FF6-4C34-A542-EBE94598A504}" destId="{2F00D5B4-BCC3-4629-B95B-E82A9BA1E94E}" srcOrd="1" destOrd="0" parTransId="{3EE60B02-AF59-4D1F-A1AA-0ECB42C9C9BC}" sibTransId="{B8A1B6A9-6D13-408C-B12F-D0C61B98A70D}"/>
    <dgm:cxn modelId="{6298FBEC-BF24-4E77-9336-FA4D680BA33F}" type="presOf" srcId="{86BCCF5A-8C6C-4727-85BA-8D9D5329A8CC}" destId="{43919EAC-3BDE-4D2D-8360-744F32615F87}" srcOrd="0" destOrd="0" presId="urn:microsoft.com/office/officeart/2005/8/layout/cycle3"/>
    <dgm:cxn modelId="{1E0CC9F9-8E9C-4AF9-B641-025553A6ABC9}" srcId="{10990F70-7FF6-4C34-A542-EBE94598A504}" destId="{1E51DCD5-60B5-45E3-BAB2-B7DA34422213}" srcOrd="2" destOrd="0" parTransId="{81CBCCDE-BF22-498D-9AA2-D34D272F0A3A}" sibTransId="{C8214858-F677-4FD7-8C46-7C7745A50E9C}"/>
    <dgm:cxn modelId="{BF083365-4E3A-46BA-9614-BE2A228E55EF}" type="presParOf" srcId="{FB9777FD-3EEC-4C00-A8FC-7B07CB5739F7}" destId="{F7B53599-B337-4D35-8E12-B403B9742507}" srcOrd="0" destOrd="0" presId="urn:microsoft.com/office/officeart/2005/8/layout/cycle3"/>
    <dgm:cxn modelId="{9338AB97-1ECA-40C9-8354-07EC956E823C}" type="presParOf" srcId="{F7B53599-B337-4D35-8E12-B403B9742507}" destId="{B96DBAAB-DD5F-41D0-AB1F-B89CBAEC8756}" srcOrd="0" destOrd="0" presId="urn:microsoft.com/office/officeart/2005/8/layout/cycle3"/>
    <dgm:cxn modelId="{12244703-467D-40BF-A6A9-819175D4A319}" type="presParOf" srcId="{F7B53599-B337-4D35-8E12-B403B9742507}" destId="{957479A7-5D47-4F0E-81D7-3A4FC0CAD8AC}" srcOrd="1" destOrd="0" presId="urn:microsoft.com/office/officeart/2005/8/layout/cycle3"/>
    <dgm:cxn modelId="{43ADD768-A04D-4FCD-A706-EB234AD4E7EC}" type="presParOf" srcId="{F7B53599-B337-4D35-8E12-B403B9742507}" destId="{FB333C4F-2D73-486C-A785-139B13D5C93D}" srcOrd="2" destOrd="0" presId="urn:microsoft.com/office/officeart/2005/8/layout/cycle3"/>
    <dgm:cxn modelId="{6BA5D59A-5223-469D-A4B1-52E2D02F420F}" type="presParOf" srcId="{F7B53599-B337-4D35-8E12-B403B9742507}" destId="{2383C5B3-14FB-4387-8AAB-B0BAB1802118}" srcOrd="3" destOrd="0" presId="urn:microsoft.com/office/officeart/2005/8/layout/cycle3"/>
    <dgm:cxn modelId="{FF4F4A89-4BF3-4302-8593-06351F108B25}" type="presParOf" srcId="{F7B53599-B337-4D35-8E12-B403B9742507}" destId="{43919EAC-3BDE-4D2D-8360-744F32615F8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3F7D1C-EEE1-4E8F-B282-DB433055C41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FC58C3-9E94-4D1A-BFA0-DD3F5B1AF4EC}">
      <dgm:prSet phldrT="[Text]" custT="1"/>
      <dgm:spPr/>
      <dgm:t>
        <a:bodyPr/>
        <a:lstStyle/>
        <a:p>
          <a:r>
            <a:rPr lang="ro-RO" sz="2600">
              <a:solidFill>
                <a:schemeClr val="tx1"/>
              </a:solidFill>
            </a:rPr>
            <a:t>Problema propusă atenţiei</a:t>
          </a:r>
          <a:endParaRPr lang="en-GB" sz="2600">
            <a:solidFill>
              <a:schemeClr val="tx1"/>
            </a:solidFill>
          </a:endParaRPr>
        </a:p>
      </dgm:t>
    </dgm:pt>
    <dgm:pt modelId="{96283F3B-2330-447A-9B1F-929AFCC8EB64}" type="parTrans" cxnId="{31485154-CD34-499C-820C-EF6215A6D77A}">
      <dgm:prSet/>
      <dgm:spPr/>
      <dgm:t>
        <a:bodyPr/>
        <a:lstStyle/>
        <a:p>
          <a:endParaRPr lang="en-GB"/>
        </a:p>
      </dgm:t>
    </dgm:pt>
    <dgm:pt modelId="{1AC88A50-A1D3-4F69-80D5-8965347BFF0C}" type="sibTrans" cxnId="{31485154-CD34-499C-820C-EF6215A6D77A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E4802D14-F73D-4A7C-9CC9-1588E1E55818}">
      <dgm:prSet phldrT="[Text]" custT="1"/>
      <dgm:spPr/>
      <dgm:t>
        <a:bodyPr/>
        <a:lstStyle/>
        <a:p>
          <a:r>
            <a:rPr lang="ro-RO" sz="2600">
              <a:solidFill>
                <a:schemeClr val="tx1"/>
              </a:solidFill>
            </a:rPr>
            <a:t>Soluţia oferită</a:t>
          </a:r>
          <a:endParaRPr lang="en-GB" sz="2600">
            <a:solidFill>
              <a:schemeClr val="tx1"/>
            </a:solidFill>
          </a:endParaRPr>
        </a:p>
      </dgm:t>
    </dgm:pt>
    <dgm:pt modelId="{C29556CF-D55C-4A0D-8229-3E79871E135E}" type="parTrans" cxnId="{C06DE49C-06AB-4140-8BB8-AA0EBA389363}">
      <dgm:prSet/>
      <dgm:spPr/>
      <dgm:t>
        <a:bodyPr/>
        <a:lstStyle/>
        <a:p>
          <a:endParaRPr lang="en-GB"/>
        </a:p>
      </dgm:t>
    </dgm:pt>
    <dgm:pt modelId="{7EED9C3D-8A83-4BD3-86FD-7F75048E9D52}" type="sibTrans" cxnId="{C06DE49C-06AB-4140-8BB8-AA0EBA389363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497C645-DC12-4E04-BBFC-92A376C4A756}">
      <dgm:prSet phldrT="[Text]" custT="1"/>
      <dgm:spPr/>
      <dgm:t>
        <a:bodyPr/>
        <a:lstStyle/>
        <a:p>
          <a:r>
            <a:rPr lang="ro-RO" sz="2600">
              <a:solidFill>
                <a:schemeClr val="tx1"/>
              </a:solidFill>
            </a:rPr>
            <a:t>Explicarea (motivarea) soluţiei</a:t>
          </a:r>
          <a:endParaRPr lang="en-GB" sz="2600">
            <a:solidFill>
              <a:schemeClr val="tx1"/>
            </a:solidFill>
          </a:endParaRPr>
        </a:p>
      </dgm:t>
    </dgm:pt>
    <dgm:pt modelId="{97A08531-6F03-43D1-A023-65FEED41D865}" type="parTrans" cxnId="{114E041D-D5D2-425C-BFA4-9D72CD4DF5E4}">
      <dgm:prSet/>
      <dgm:spPr/>
      <dgm:t>
        <a:bodyPr/>
        <a:lstStyle/>
        <a:p>
          <a:endParaRPr lang="en-GB"/>
        </a:p>
      </dgm:t>
    </dgm:pt>
    <dgm:pt modelId="{80DD52FE-8F29-4E90-82A8-7D677C62AE64}" type="sibTrans" cxnId="{114E041D-D5D2-425C-BFA4-9D72CD4DF5E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847670A-2977-4731-8188-2694F2ADE737}">
      <dgm:prSet phldrT="[Text]" custT="1"/>
      <dgm:spPr/>
      <dgm:t>
        <a:bodyPr/>
        <a:lstStyle/>
        <a:p>
          <a:r>
            <a:rPr lang="ro-RO" sz="2600">
              <a:solidFill>
                <a:schemeClr val="tx1"/>
              </a:solidFill>
            </a:rPr>
            <a:t>Prezentarea dovezilor</a:t>
          </a:r>
          <a:endParaRPr lang="en-GB" sz="2600">
            <a:solidFill>
              <a:schemeClr val="tx1"/>
            </a:solidFill>
          </a:endParaRPr>
        </a:p>
      </dgm:t>
    </dgm:pt>
    <dgm:pt modelId="{444246A7-756A-4EAC-B550-39F17FAD8235}" type="parTrans" cxnId="{0721B89C-A6BD-43AF-9CCB-F4AF6AF10336}">
      <dgm:prSet/>
      <dgm:spPr/>
      <dgm:t>
        <a:bodyPr/>
        <a:lstStyle/>
        <a:p>
          <a:endParaRPr lang="en-GB"/>
        </a:p>
      </dgm:t>
    </dgm:pt>
    <dgm:pt modelId="{D92B316A-EC5F-4C33-8DB8-A6A1B9009068}" type="sibTrans" cxnId="{0721B89C-A6BD-43AF-9CCB-F4AF6AF1033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817835E3-DD6B-4890-970B-90717F7B6025}">
      <dgm:prSet phldrT="[Text]"/>
      <dgm:spPr/>
      <dgm:t>
        <a:bodyPr/>
        <a:lstStyle/>
        <a:p>
          <a:r>
            <a:rPr lang="ro-RO" b="1">
              <a:solidFill>
                <a:schemeClr val="tx1"/>
              </a:solidFill>
            </a:rPr>
            <a:t>Chemarea (incitarea) la acţiune</a:t>
          </a:r>
          <a:endParaRPr lang="en-GB" b="1">
            <a:solidFill>
              <a:schemeClr val="tx1"/>
            </a:solidFill>
          </a:endParaRPr>
        </a:p>
      </dgm:t>
    </dgm:pt>
    <dgm:pt modelId="{8F3C17BD-8558-45D3-BB3E-52D01171CA84}" type="parTrans" cxnId="{40FB0939-AF5C-49C2-970B-A4B59C6FC606}">
      <dgm:prSet/>
      <dgm:spPr/>
      <dgm:t>
        <a:bodyPr/>
        <a:lstStyle/>
        <a:p>
          <a:endParaRPr lang="en-GB"/>
        </a:p>
      </dgm:t>
    </dgm:pt>
    <dgm:pt modelId="{0D06B8DE-5F4F-4382-8888-C4AF3764E284}" type="sibTrans" cxnId="{40FB0939-AF5C-49C2-970B-A4B59C6FC606}">
      <dgm:prSet/>
      <dgm:spPr/>
      <dgm:t>
        <a:bodyPr/>
        <a:lstStyle/>
        <a:p>
          <a:endParaRPr lang="en-GB"/>
        </a:p>
      </dgm:t>
    </dgm:pt>
    <dgm:pt modelId="{72956C16-59C9-404E-BE41-46D0065A8F43}" type="pres">
      <dgm:prSet presAssocID="{713F7D1C-EEE1-4E8F-B282-DB433055C41E}" presName="linearFlow" presStyleCnt="0">
        <dgm:presLayoutVars>
          <dgm:resizeHandles val="exact"/>
        </dgm:presLayoutVars>
      </dgm:prSet>
      <dgm:spPr/>
    </dgm:pt>
    <dgm:pt modelId="{F9B85103-79AF-43C2-8A8E-C147081542E5}" type="pres">
      <dgm:prSet presAssocID="{44FC58C3-9E94-4D1A-BFA0-DD3F5B1AF4EC}" presName="node" presStyleLbl="node1" presStyleIdx="0" presStyleCnt="5" custScaleX="456150">
        <dgm:presLayoutVars>
          <dgm:bulletEnabled val="1"/>
        </dgm:presLayoutVars>
      </dgm:prSet>
      <dgm:spPr/>
    </dgm:pt>
    <dgm:pt modelId="{13F1DF6D-416C-472D-962B-1785CBD04C90}" type="pres">
      <dgm:prSet presAssocID="{1AC88A50-A1D3-4F69-80D5-8965347BFF0C}" presName="sibTrans" presStyleLbl="sibTrans2D1" presStyleIdx="0" presStyleCnt="4"/>
      <dgm:spPr/>
    </dgm:pt>
    <dgm:pt modelId="{326C3AE3-8FB9-4253-A54F-1CEC70DCB0A1}" type="pres">
      <dgm:prSet presAssocID="{1AC88A50-A1D3-4F69-80D5-8965347BFF0C}" presName="connectorText" presStyleLbl="sibTrans2D1" presStyleIdx="0" presStyleCnt="4"/>
      <dgm:spPr/>
    </dgm:pt>
    <dgm:pt modelId="{782B5149-58FE-4891-885D-8E86AB13344B}" type="pres">
      <dgm:prSet presAssocID="{E4802D14-F73D-4A7C-9CC9-1588E1E55818}" presName="node" presStyleLbl="node1" presStyleIdx="1" presStyleCnt="5" custScaleX="464153">
        <dgm:presLayoutVars>
          <dgm:bulletEnabled val="1"/>
        </dgm:presLayoutVars>
      </dgm:prSet>
      <dgm:spPr/>
    </dgm:pt>
    <dgm:pt modelId="{53B0AA94-2B69-499D-9E99-62D354EDC5FA}" type="pres">
      <dgm:prSet presAssocID="{7EED9C3D-8A83-4BD3-86FD-7F75048E9D52}" presName="sibTrans" presStyleLbl="sibTrans2D1" presStyleIdx="1" presStyleCnt="4"/>
      <dgm:spPr/>
    </dgm:pt>
    <dgm:pt modelId="{413A72FE-FB15-4EB4-A81B-F2DC70EA9127}" type="pres">
      <dgm:prSet presAssocID="{7EED9C3D-8A83-4BD3-86FD-7F75048E9D52}" presName="connectorText" presStyleLbl="sibTrans2D1" presStyleIdx="1" presStyleCnt="4"/>
      <dgm:spPr/>
    </dgm:pt>
    <dgm:pt modelId="{5EE1ECD1-BE71-4CEF-8052-D881418D30E8}" type="pres">
      <dgm:prSet presAssocID="{3497C645-DC12-4E04-BBFC-92A376C4A756}" presName="node" presStyleLbl="node1" presStyleIdx="2" presStyleCnt="5" custScaleX="464153">
        <dgm:presLayoutVars>
          <dgm:bulletEnabled val="1"/>
        </dgm:presLayoutVars>
      </dgm:prSet>
      <dgm:spPr/>
    </dgm:pt>
    <dgm:pt modelId="{A209B186-597D-445E-9D04-9349DC2A870C}" type="pres">
      <dgm:prSet presAssocID="{80DD52FE-8F29-4E90-82A8-7D677C62AE64}" presName="sibTrans" presStyleLbl="sibTrans2D1" presStyleIdx="2" presStyleCnt="4"/>
      <dgm:spPr/>
    </dgm:pt>
    <dgm:pt modelId="{35E16173-4E30-4A42-AAAF-17EAA075EFFA}" type="pres">
      <dgm:prSet presAssocID="{80DD52FE-8F29-4E90-82A8-7D677C62AE64}" presName="connectorText" presStyleLbl="sibTrans2D1" presStyleIdx="2" presStyleCnt="4"/>
      <dgm:spPr/>
    </dgm:pt>
    <dgm:pt modelId="{B823DA86-E720-4B27-9D65-5FAF5C6BD5AC}" type="pres">
      <dgm:prSet presAssocID="{6847670A-2977-4731-8188-2694F2ADE737}" presName="node" presStyleLbl="node1" presStyleIdx="3" presStyleCnt="5" custScaleX="472155">
        <dgm:presLayoutVars>
          <dgm:bulletEnabled val="1"/>
        </dgm:presLayoutVars>
      </dgm:prSet>
      <dgm:spPr/>
    </dgm:pt>
    <dgm:pt modelId="{D956D278-5166-462E-9BEA-BD74847FA947}" type="pres">
      <dgm:prSet presAssocID="{D92B316A-EC5F-4C33-8DB8-A6A1B9009068}" presName="sibTrans" presStyleLbl="sibTrans2D1" presStyleIdx="3" presStyleCnt="4"/>
      <dgm:spPr/>
    </dgm:pt>
    <dgm:pt modelId="{4363D78B-80F1-4028-81CA-287F2BA85CC6}" type="pres">
      <dgm:prSet presAssocID="{D92B316A-EC5F-4C33-8DB8-A6A1B9009068}" presName="connectorText" presStyleLbl="sibTrans2D1" presStyleIdx="3" presStyleCnt="4"/>
      <dgm:spPr/>
    </dgm:pt>
    <dgm:pt modelId="{8768CFF3-0033-4D7B-916F-40DCB15C6D22}" type="pres">
      <dgm:prSet presAssocID="{817835E3-DD6B-4890-970B-90717F7B6025}" presName="node" presStyleLbl="node1" presStyleIdx="4" presStyleCnt="5" custScaleX="472155" custScaleY="116909">
        <dgm:presLayoutVars>
          <dgm:bulletEnabled val="1"/>
        </dgm:presLayoutVars>
      </dgm:prSet>
      <dgm:spPr/>
    </dgm:pt>
  </dgm:ptLst>
  <dgm:cxnLst>
    <dgm:cxn modelId="{E4630714-9B39-4032-8629-B50FF450C58E}" type="presOf" srcId="{80DD52FE-8F29-4E90-82A8-7D677C62AE64}" destId="{A209B186-597D-445E-9D04-9349DC2A870C}" srcOrd="0" destOrd="0" presId="urn:microsoft.com/office/officeart/2005/8/layout/process2"/>
    <dgm:cxn modelId="{114E041D-D5D2-425C-BFA4-9D72CD4DF5E4}" srcId="{713F7D1C-EEE1-4E8F-B282-DB433055C41E}" destId="{3497C645-DC12-4E04-BBFC-92A376C4A756}" srcOrd="2" destOrd="0" parTransId="{97A08531-6F03-43D1-A023-65FEED41D865}" sibTransId="{80DD52FE-8F29-4E90-82A8-7D677C62AE64}"/>
    <dgm:cxn modelId="{A7657922-49C0-48F0-90DC-E44EF0FD20E1}" type="presOf" srcId="{D92B316A-EC5F-4C33-8DB8-A6A1B9009068}" destId="{D956D278-5166-462E-9BEA-BD74847FA947}" srcOrd="0" destOrd="0" presId="urn:microsoft.com/office/officeart/2005/8/layout/process2"/>
    <dgm:cxn modelId="{35585823-58EA-4D60-82D0-D090CD1110E7}" type="presOf" srcId="{7EED9C3D-8A83-4BD3-86FD-7F75048E9D52}" destId="{413A72FE-FB15-4EB4-A81B-F2DC70EA9127}" srcOrd="1" destOrd="0" presId="urn:microsoft.com/office/officeart/2005/8/layout/process2"/>
    <dgm:cxn modelId="{8ECFC435-E1BE-4069-B1F2-6979EEBEE03E}" type="presOf" srcId="{817835E3-DD6B-4890-970B-90717F7B6025}" destId="{8768CFF3-0033-4D7B-916F-40DCB15C6D22}" srcOrd="0" destOrd="0" presId="urn:microsoft.com/office/officeart/2005/8/layout/process2"/>
    <dgm:cxn modelId="{40FB0939-AF5C-49C2-970B-A4B59C6FC606}" srcId="{713F7D1C-EEE1-4E8F-B282-DB433055C41E}" destId="{817835E3-DD6B-4890-970B-90717F7B6025}" srcOrd="4" destOrd="0" parTransId="{8F3C17BD-8558-45D3-BB3E-52D01171CA84}" sibTransId="{0D06B8DE-5F4F-4382-8888-C4AF3764E284}"/>
    <dgm:cxn modelId="{5316A969-5E4C-4D99-BCF0-718E9BF29BFC}" type="presOf" srcId="{6847670A-2977-4731-8188-2694F2ADE737}" destId="{B823DA86-E720-4B27-9D65-5FAF5C6BD5AC}" srcOrd="0" destOrd="0" presId="urn:microsoft.com/office/officeart/2005/8/layout/process2"/>
    <dgm:cxn modelId="{59362D4B-65B4-4831-AA5E-73D3ADB01F1C}" type="presOf" srcId="{1AC88A50-A1D3-4F69-80D5-8965347BFF0C}" destId="{326C3AE3-8FB9-4253-A54F-1CEC70DCB0A1}" srcOrd="1" destOrd="0" presId="urn:microsoft.com/office/officeart/2005/8/layout/process2"/>
    <dgm:cxn modelId="{31485154-CD34-499C-820C-EF6215A6D77A}" srcId="{713F7D1C-EEE1-4E8F-B282-DB433055C41E}" destId="{44FC58C3-9E94-4D1A-BFA0-DD3F5B1AF4EC}" srcOrd="0" destOrd="0" parTransId="{96283F3B-2330-447A-9B1F-929AFCC8EB64}" sibTransId="{1AC88A50-A1D3-4F69-80D5-8965347BFF0C}"/>
    <dgm:cxn modelId="{1FC12180-4D57-40C2-AAB9-1CD30C3A4A23}" type="presOf" srcId="{3497C645-DC12-4E04-BBFC-92A376C4A756}" destId="{5EE1ECD1-BE71-4CEF-8052-D881418D30E8}" srcOrd="0" destOrd="0" presId="urn:microsoft.com/office/officeart/2005/8/layout/process2"/>
    <dgm:cxn modelId="{65275B81-8422-4F84-95F0-A349A7CFC6CB}" type="presOf" srcId="{44FC58C3-9E94-4D1A-BFA0-DD3F5B1AF4EC}" destId="{F9B85103-79AF-43C2-8A8E-C147081542E5}" srcOrd="0" destOrd="0" presId="urn:microsoft.com/office/officeart/2005/8/layout/process2"/>
    <dgm:cxn modelId="{EC480C8F-8740-486B-99C0-8F52B3C512BD}" type="presOf" srcId="{D92B316A-EC5F-4C33-8DB8-A6A1B9009068}" destId="{4363D78B-80F1-4028-81CA-287F2BA85CC6}" srcOrd="1" destOrd="0" presId="urn:microsoft.com/office/officeart/2005/8/layout/process2"/>
    <dgm:cxn modelId="{0721B89C-A6BD-43AF-9CCB-F4AF6AF10336}" srcId="{713F7D1C-EEE1-4E8F-B282-DB433055C41E}" destId="{6847670A-2977-4731-8188-2694F2ADE737}" srcOrd="3" destOrd="0" parTransId="{444246A7-756A-4EAC-B550-39F17FAD8235}" sibTransId="{D92B316A-EC5F-4C33-8DB8-A6A1B9009068}"/>
    <dgm:cxn modelId="{C06DE49C-06AB-4140-8BB8-AA0EBA389363}" srcId="{713F7D1C-EEE1-4E8F-B282-DB433055C41E}" destId="{E4802D14-F73D-4A7C-9CC9-1588E1E55818}" srcOrd="1" destOrd="0" parTransId="{C29556CF-D55C-4A0D-8229-3E79871E135E}" sibTransId="{7EED9C3D-8A83-4BD3-86FD-7F75048E9D52}"/>
    <dgm:cxn modelId="{808BADA4-26B6-46D7-AD67-EDBFAB91CF3C}" type="presOf" srcId="{80DD52FE-8F29-4E90-82A8-7D677C62AE64}" destId="{35E16173-4E30-4A42-AAAF-17EAA075EFFA}" srcOrd="1" destOrd="0" presId="urn:microsoft.com/office/officeart/2005/8/layout/process2"/>
    <dgm:cxn modelId="{10D7E8C8-8933-46D4-9D13-8BF910DDF088}" type="presOf" srcId="{713F7D1C-EEE1-4E8F-B282-DB433055C41E}" destId="{72956C16-59C9-404E-BE41-46D0065A8F43}" srcOrd="0" destOrd="0" presId="urn:microsoft.com/office/officeart/2005/8/layout/process2"/>
    <dgm:cxn modelId="{231DA8F3-2980-4A33-8367-8D3490357587}" type="presOf" srcId="{7EED9C3D-8A83-4BD3-86FD-7F75048E9D52}" destId="{53B0AA94-2B69-499D-9E99-62D354EDC5FA}" srcOrd="0" destOrd="0" presId="urn:microsoft.com/office/officeart/2005/8/layout/process2"/>
    <dgm:cxn modelId="{47A5F8F3-04A1-4969-8A29-2348AD011E1D}" type="presOf" srcId="{1AC88A50-A1D3-4F69-80D5-8965347BFF0C}" destId="{13F1DF6D-416C-472D-962B-1785CBD04C90}" srcOrd="0" destOrd="0" presId="urn:microsoft.com/office/officeart/2005/8/layout/process2"/>
    <dgm:cxn modelId="{65D442F7-F674-42E7-A7A8-D9E83EF056F9}" type="presOf" srcId="{E4802D14-F73D-4A7C-9CC9-1588E1E55818}" destId="{782B5149-58FE-4891-885D-8E86AB13344B}" srcOrd="0" destOrd="0" presId="urn:microsoft.com/office/officeart/2005/8/layout/process2"/>
    <dgm:cxn modelId="{28AD3F27-F0F8-4D78-A997-E5E58F920A04}" type="presParOf" srcId="{72956C16-59C9-404E-BE41-46D0065A8F43}" destId="{F9B85103-79AF-43C2-8A8E-C147081542E5}" srcOrd="0" destOrd="0" presId="urn:microsoft.com/office/officeart/2005/8/layout/process2"/>
    <dgm:cxn modelId="{29A9408E-D958-46B2-BFF0-0D997E801D93}" type="presParOf" srcId="{72956C16-59C9-404E-BE41-46D0065A8F43}" destId="{13F1DF6D-416C-472D-962B-1785CBD04C90}" srcOrd="1" destOrd="0" presId="urn:microsoft.com/office/officeart/2005/8/layout/process2"/>
    <dgm:cxn modelId="{0DF8C482-3B93-4EF2-B429-D394F925B79B}" type="presParOf" srcId="{13F1DF6D-416C-472D-962B-1785CBD04C90}" destId="{326C3AE3-8FB9-4253-A54F-1CEC70DCB0A1}" srcOrd="0" destOrd="0" presId="urn:microsoft.com/office/officeart/2005/8/layout/process2"/>
    <dgm:cxn modelId="{968A1A93-53AF-4F5A-AC6B-D64ABD901DFA}" type="presParOf" srcId="{72956C16-59C9-404E-BE41-46D0065A8F43}" destId="{782B5149-58FE-4891-885D-8E86AB13344B}" srcOrd="2" destOrd="0" presId="urn:microsoft.com/office/officeart/2005/8/layout/process2"/>
    <dgm:cxn modelId="{2A563FAA-0001-4FF1-83AA-9CDB5DC1168D}" type="presParOf" srcId="{72956C16-59C9-404E-BE41-46D0065A8F43}" destId="{53B0AA94-2B69-499D-9E99-62D354EDC5FA}" srcOrd="3" destOrd="0" presId="urn:microsoft.com/office/officeart/2005/8/layout/process2"/>
    <dgm:cxn modelId="{68FEF69A-3A20-47B8-8C2D-3076AEEFAB47}" type="presParOf" srcId="{53B0AA94-2B69-499D-9E99-62D354EDC5FA}" destId="{413A72FE-FB15-4EB4-A81B-F2DC70EA9127}" srcOrd="0" destOrd="0" presId="urn:microsoft.com/office/officeart/2005/8/layout/process2"/>
    <dgm:cxn modelId="{F3D5AB9A-6E98-4BCA-B875-3BF220ECF5B3}" type="presParOf" srcId="{72956C16-59C9-404E-BE41-46D0065A8F43}" destId="{5EE1ECD1-BE71-4CEF-8052-D881418D30E8}" srcOrd="4" destOrd="0" presId="urn:microsoft.com/office/officeart/2005/8/layout/process2"/>
    <dgm:cxn modelId="{791443D6-5BCC-49B1-ACB9-2AAE5A6D8EF3}" type="presParOf" srcId="{72956C16-59C9-404E-BE41-46D0065A8F43}" destId="{A209B186-597D-445E-9D04-9349DC2A870C}" srcOrd="5" destOrd="0" presId="urn:microsoft.com/office/officeart/2005/8/layout/process2"/>
    <dgm:cxn modelId="{B524ECF7-1668-4342-9D28-E019CE3F5704}" type="presParOf" srcId="{A209B186-597D-445E-9D04-9349DC2A870C}" destId="{35E16173-4E30-4A42-AAAF-17EAA075EFFA}" srcOrd="0" destOrd="0" presId="urn:microsoft.com/office/officeart/2005/8/layout/process2"/>
    <dgm:cxn modelId="{8B6F7E4E-AC1C-42E1-AA18-5583FFF681D1}" type="presParOf" srcId="{72956C16-59C9-404E-BE41-46D0065A8F43}" destId="{B823DA86-E720-4B27-9D65-5FAF5C6BD5AC}" srcOrd="6" destOrd="0" presId="urn:microsoft.com/office/officeart/2005/8/layout/process2"/>
    <dgm:cxn modelId="{858C06C5-6E42-4770-BA17-73F125CD964C}" type="presParOf" srcId="{72956C16-59C9-404E-BE41-46D0065A8F43}" destId="{D956D278-5166-462E-9BEA-BD74847FA947}" srcOrd="7" destOrd="0" presId="urn:microsoft.com/office/officeart/2005/8/layout/process2"/>
    <dgm:cxn modelId="{337AEA74-1E9B-45EE-9753-3BF722ADDEF0}" type="presParOf" srcId="{D956D278-5166-462E-9BEA-BD74847FA947}" destId="{4363D78B-80F1-4028-81CA-287F2BA85CC6}" srcOrd="0" destOrd="0" presId="urn:microsoft.com/office/officeart/2005/8/layout/process2"/>
    <dgm:cxn modelId="{63D4748C-A8BB-4ACE-B3C8-9BD362CBD0B4}" type="presParOf" srcId="{72956C16-59C9-404E-BE41-46D0065A8F43}" destId="{8768CFF3-0033-4D7B-916F-40DCB15C6D2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164505-E505-4F8D-BC11-2856AA2060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3BC24D-D601-4E51-8000-339F2AC84022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Legende ilizibile</a:t>
          </a:r>
          <a:endParaRPr lang="en-GB">
            <a:solidFill>
              <a:schemeClr val="tx1"/>
            </a:solidFill>
          </a:endParaRPr>
        </a:p>
      </dgm:t>
    </dgm:pt>
    <dgm:pt modelId="{91C6F687-D83E-4F22-B36F-B5D322D40479}" type="parTrans" cxnId="{227337F0-89B9-47D3-B8B1-7BBD4515F3D9}">
      <dgm:prSet/>
      <dgm:spPr/>
      <dgm:t>
        <a:bodyPr/>
        <a:lstStyle/>
        <a:p>
          <a:endParaRPr lang="en-GB"/>
        </a:p>
      </dgm:t>
    </dgm:pt>
    <dgm:pt modelId="{5E1FB398-412E-4850-8808-2A97D1FDE781}" type="sibTrans" cxnId="{227337F0-89B9-47D3-B8B1-7BBD4515F3D9}">
      <dgm:prSet/>
      <dgm:spPr/>
      <dgm:t>
        <a:bodyPr/>
        <a:lstStyle/>
        <a:p>
          <a:endParaRPr lang="en-GB"/>
        </a:p>
      </dgm:t>
    </dgm:pt>
    <dgm:pt modelId="{D7EDC3D8-0820-4623-8486-A8273D2A1B90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Titluri necorespunzătoare</a:t>
          </a:r>
          <a:endParaRPr lang="en-GB">
            <a:solidFill>
              <a:schemeClr val="tx1"/>
            </a:solidFill>
          </a:endParaRPr>
        </a:p>
      </dgm:t>
    </dgm:pt>
    <dgm:pt modelId="{54D878D4-E0C4-4228-9C70-C612B31A7D41}" type="parTrans" cxnId="{E484F9B1-CDFA-49FF-B152-AB991B84CD72}">
      <dgm:prSet/>
      <dgm:spPr/>
      <dgm:t>
        <a:bodyPr/>
        <a:lstStyle/>
        <a:p>
          <a:endParaRPr lang="en-GB"/>
        </a:p>
      </dgm:t>
    </dgm:pt>
    <dgm:pt modelId="{9CAF6F7E-1F72-4741-BD97-33CC68AF271B}" type="sibTrans" cxnId="{E484F9B1-CDFA-49FF-B152-AB991B84CD72}">
      <dgm:prSet/>
      <dgm:spPr/>
      <dgm:t>
        <a:bodyPr/>
        <a:lstStyle/>
        <a:p>
          <a:endParaRPr lang="en-GB"/>
        </a:p>
      </dgm:t>
    </dgm:pt>
    <dgm:pt modelId="{E1A17419-DB00-47B0-942B-BD6DB5A0D264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Nepunerea în valoare a “stelelor”</a:t>
          </a:r>
          <a:endParaRPr lang="en-GB">
            <a:solidFill>
              <a:schemeClr val="tx1"/>
            </a:solidFill>
          </a:endParaRPr>
        </a:p>
      </dgm:t>
    </dgm:pt>
    <dgm:pt modelId="{13C6F6DF-7D05-4682-ABBD-38890F707863}" type="parTrans" cxnId="{1CC29D8C-6884-45FD-BFBB-B4C49EEAD1D0}">
      <dgm:prSet/>
      <dgm:spPr/>
      <dgm:t>
        <a:bodyPr/>
        <a:lstStyle/>
        <a:p>
          <a:endParaRPr lang="en-GB"/>
        </a:p>
      </dgm:t>
    </dgm:pt>
    <dgm:pt modelId="{C5D33AE3-C200-4EC4-B168-18830E2174F7}" type="sibTrans" cxnId="{1CC29D8C-6884-45FD-BFBB-B4C49EEAD1D0}">
      <dgm:prSet/>
      <dgm:spPr/>
      <dgm:t>
        <a:bodyPr/>
        <a:lstStyle/>
        <a:p>
          <a:endParaRPr lang="en-GB"/>
        </a:p>
      </dgm:t>
    </dgm:pt>
    <dgm:pt modelId="{D647C5FA-8383-4290-8549-69BC06529760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Proporţii neplauzibile</a:t>
          </a:r>
          <a:endParaRPr lang="en-GB">
            <a:solidFill>
              <a:schemeClr val="tx1"/>
            </a:solidFill>
          </a:endParaRPr>
        </a:p>
      </dgm:t>
    </dgm:pt>
    <dgm:pt modelId="{6041F141-9ACB-424E-B69B-0B4B2DF12051}" type="parTrans" cxnId="{F0A38288-4176-4608-8FF5-90BA1246BCB5}">
      <dgm:prSet/>
      <dgm:spPr/>
      <dgm:t>
        <a:bodyPr/>
        <a:lstStyle/>
        <a:p>
          <a:endParaRPr lang="en-GB"/>
        </a:p>
      </dgm:t>
    </dgm:pt>
    <dgm:pt modelId="{FBCD858C-A076-460F-A172-96D4CD669AF3}" type="sibTrans" cxnId="{F0A38288-4176-4608-8FF5-90BA1246BCB5}">
      <dgm:prSet/>
      <dgm:spPr/>
      <dgm:t>
        <a:bodyPr/>
        <a:lstStyle/>
        <a:p>
          <a:endParaRPr lang="en-GB"/>
        </a:p>
      </dgm:t>
    </dgm:pt>
    <dgm:pt modelId="{8FD0F1B2-2AC4-41E2-B04A-181EA8A776CE}">
      <dgm:prSet phldrT="[Text]"/>
      <dgm:spPr/>
      <dgm:t>
        <a:bodyPr/>
        <a:lstStyle/>
        <a:p>
          <a:r>
            <a:rPr lang="ro-RO">
              <a:solidFill>
                <a:schemeClr val="tx1"/>
              </a:solidFill>
            </a:rPr>
            <a:t>Produse deformate</a:t>
          </a:r>
          <a:endParaRPr lang="en-GB">
            <a:solidFill>
              <a:schemeClr val="tx1"/>
            </a:solidFill>
          </a:endParaRPr>
        </a:p>
      </dgm:t>
    </dgm:pt>
    <dgm:pt modelId="{032F43EB-B8FA-44AD-9760-42357E9C96C0}" type="parTrans" cxnId="{254894FD-11C7-4046-BC83-092C5DCBE3F6}">
      <dgm:prSet/>
      <dgm:spPr/>
      <dgm:t>
        <a:bodyPr/>
        <a:lstStyle/>
        <a:p>
          <a:endParaRPr lang="en-GB"/>
        </a:p>
      </dgm:t>
    </dgm:pt>
    <dgm:pt modelId="{54B31AEA-F573-47BD-8C42-13B72CCE51D8}" type="sibTrans" cxnId="{254894FD-11C7-4046-BC83-092C5DCBE3F6}">
      <dgm:prSet/>
      <dgm:spPr/>
      <dgm:t>
        <a:bodyPr/>
        <a:lstStyle/>
        <a:p>
          <a:endParaRPr lang="en-GB"/>
        </a:p>
      </dgm:t>
    </dgm:pt>
    <dgm:pt modelId="{7E18A191-19D7-4F26-9D6C-0DD0B5014202}" type="pres">
      <dgm:prSet presAssocID="{1F164505-E505-4F8D-BC11-2856AA20609C}" presName="linear" presStyleCnt="0">
        <dgm:presLayoutVars>
          <dgm:animLvl val="lvl"/>
          <dgm:resizeHandles val="exact"/>
        </dgm:presLayoutVars>
      </dgm:prSet>
      <dgm:spPr/>
    </dgm:pt>
    <dgm:pt modelId="{F6E04DD9-7B77-4F72-9598-03B67291713C}" type="pres">
      <dgm:prSet presAssocID="{003BC24D-D601-4E51-8000-339F2AC840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AF1B0C-6A99-489E-95E3-6DF03E8E6222}" type="pres">
      <dgm:prSet presAssocID="{003BC24D-D601-4E51-8000-339F2AC84022}" presName="childText" presStyleLbl="revTx" presStyleIdx="0" presStyleCnt="2">
        <dgm:presLayoutVars>
          <dgm:bulletEnabled val="1"/>
        </dgm:presLayoutVars>
      </dgm:prSet>
      <dgm:spPr/>
    </dgm:pt>
    <dgm:pt modelId="{E95E975C-B1B5-410E-BBA2-DC1C337EB666}" type="pres">
      <dgm:prSet presAssocID="{E1A17419-DB00-47B0-942B-BD6DB5A0D2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3D0F80-94FE-4626-9C60-EC6DF41F0F0D}" type="pres">
      <dgm:prSet presAssocID="{E1A17419-DB00-47B0-942B-BD6DB5A0D264}" presName="childText" presStyleLbl="revTx" presStyleIdx="1" presStyleCnt="2">
        <dgm:presLayoutVars>
          <dgm:bulletEnabled val="1"/>
        </dgm:presLayoutVars>
      </dgm:prSet>
      <dgm:spPr/>
    </dgm:pt>
    <dgm:pt modelId="{4ED716F5-DB24-4187-913D-3283ECF5166C}" type="pres">
      <dgm:prSet presAssocID="{8FD0F1B2-2AC4-41E2-B04A-181EA8A776C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8AFDF2C-67E4-4B86-8882-3544096ACC4E}" type="presOf" srcId="{8FD0F1B2-2AC4-41E2-B04A-181EA8A776CE}" destId="{4ED716F5-DB24-4187-913D-3283ECF5166C}" srcOrd="0" destOrd="0" presId="urn:microsoft.com/office/officeart/2005/8/layout/vList2"/>
    <dgm:cxn modelId="{E35D2882-AFEE-4DBC-91A1-42C0D16B361C}" type="presOf" srcId="{D647C5FA-8383-4290-8549-69BC06529760}" destId="{A13D0F80-94FE-4626-9C60-EC6DF41F0F0D}" srcOrd="0" destOrd="0" presId="urn:microsoft.com/office/officeart/2005/8/layout/vList2"/>
    <dgm:cxn modelId="{F0A38288-4176-4608-8FF5-90BA1246BCB5}" srcId="{E1A17419-DB00-47B0-942B-BD6DB5A0D264}" destId="{D647C5FA-8383-4290-8549-69BC06529760}" srcOrd="0" destOrd="0" parTransId="{6041F141-9ACB-424E-B69B-0B4B2DF12051}" sibTransId="{FBCD858C-A076-460F-A172-96D4CD669AF3}"/>
    <dgm:cxn modelId="{1CC29D8C-6884-45FD-BFBB-B4C49EEAD1D0}" srcId="{1F164505-E505-4F8D-BC11-2856AA20609C}" destId="{E1A17419-DB00-47B0-942B-BD6DB5A0D264}" srcOrd="1" destOrd="0" parTransId="{13C6F6DF-7D05-4682-ABBD-38890F707863}" sibTransId="{C5D33AE3-C200-4EC4-B168-18830E2174F7}"/>
    <dgm:cxn modelId="{E484F9B1-CDFA-49FF-B152-AB991B84CD72}" srcId="{003BC24D-D601-4E51-8000-339F2AC84022}" destId="{D7EDC3D8-0820-4623-8486-A8273D2A1B90}" srcOrd="0" destOrd="0" parTransId="{54D878D4-E0C4-4228-9C70-C612B31A7D41}" sibTransId="{9CAF6F7E-1F72-4741-BD97-33CC68AF271B}"/>
    <dgm:cxn modelId="{3D5849DF-EA5F-4879-950B-F216C7FBA37A}" type="presOf" srcId="{1F164505-E505-4F8D-BC11-2856AA20609C}" destId="{7E18A191-19D7-4F26-9D6C-0DD0B5014202}" srcOrd="0" destOrd="0" presId="urn:microsoft.com/office/officeart/2005/8/layout/vList2"/>
    <dgm:cxn modelId="{B509B5DF-2ABD-4A7D-B9CE-608E6690BD9E}" type="presOf" srcId="{D7EDC3D8-0820-4623-8486-A8273D2A1B90}" destId="{F3AF1B0C-6A99-489E-95E3-6DF03E8E6222}" srcOrd="0" destOrd="0" presId="urn:microsoft.com/office/officeart/2005/8/layout/vList2"/>
    <dgm:cxn modelId="{2CB720E9-7295-4A7E-8BDD-AE6D8512FBF1}" type="presOf" srcId="{E1A17419-DB00-47B0-942B-BD6DB5A0D264}" destId="{E95E975C-B1B5-410E-BBA2-DC1C337EB666}" srcOrd="0" destOrd="0" presId="urn:microsoft.com/office/officeart/2005/8/layout/vList2"/>
    <dgm:cxn modelId="{309FC7EA-0B7C-462C-9E90-A718569FEC52}" type="presOf" srcId="{003BC24D-D601-4E51-8000-339F2AC84022}" destId="{F6E04DD9-7B77-4F72-9598-03B67291713C}" srcOrd="0" destOrd="0" presId="urn:microsoft.com/office/officeart/2005/8/layout/vList2"/>
    <dgm:cxn modelId="{227337F0-89B9-47D3-B8B1-7BBD4515F3D9}" srcId="{1F164505-E505-4F8D-BC11-2856AA20609C}" destId="{003BC24D-D601-4E51-8000-339F2AC84022}" srcOrd="0" destOrd="0" parTransId="{91C6F687-D83E-4F22-B36F-B5D322D40479}" sibTransId="{5E1FB398-412E-4850-8808-2A97D1FDE781}"/>
    <dgm:cxn modelId="{254894FD-11C7-4046-BC83-092C5DCBE3F6}" srcId="{1F164505-E505-4F8D-BC11-2856AA20609C}" destId="{8FD0F1B2-2AC4-41E2-B04A-181EA8A776CE}" srcOrd="2" destOrd="0" parTransId="{032F43EB-B8FA-44AD-9760-42357E9C96C0}" sibTransId="{54B31AEA-F573-47BD-8C42-13B72CCE51D8}"/>
    <dgm:cxn modelId="{E5F20972-B7E1-4AD2-97DB-32801D35ADEC}" type="presParOf" srcId="{7E18A191-19D7-4F26-9D6C-0DD0B5014202}" destId="{F6E04DD9-7B77-4F72-9598-03B67291713C}" srcOrd="0" destOrd="0" presId="urn:microsoft.com/office/officeart/2005/8/layout/vList2"/>
    <dgm:cxn modelId="{0C74476D-995C-444E-8D75-CF3C2B028AF4}" type="presParOf" srcId="{7E18A191-19D7-4F26-9D6C-0DD0B5014202}" destId="{F3AF1B0C-6A99-489E-95E3-6DF03E8E6222}" srcOrd="1" destOrd="0" presId="urn:microsoft.com/office/officeart/2005/8/layout/vList2"/>
    <dgm:cxn modelId="{CC775F12-966E-4AD6-B302-B26D2B0B70AC}" type="presParOf" srcId="{7E18A191-19D7-4F26-9D6C-0DD0B5014202}" destId="{E95E975C-B1B5-410E-BBA2-DC1C337EB666}" srcOrd="2" destOrd="0" presId="urn:microsoft.com/office/officeart/2005/8/layout/vList2"/>
    <dgm:cxn modelId="{761AC6F4-1103-4BC7-800C-8E0154359860}" type="presParOf" srcId="{7E18A191-19D7-4F26-9D6C-0DD0B5014202}" destId="{A13D0F80-94FE-4626-9C60-EC6DF41F0F0D}" srcOrd="3" destOrd="0" presId="urn:microsoft.com/office/officeart/2005/8/layout/vList2"/>
    <dgm:cxn modelId="{31737207-5B34-4DD2-8AB3-A4BFFC511502}" type="presParOf" srcId="{7E18A191-19D7-4F26-9D6C-0DD0B5014202}" destId="{4ED716F5-DB24-4187-913D-3283ECF516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164505-E505-4F8D-BC11-2856AA2060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3BC24D-D601-4E51-8000-339F2AC84022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Titluri – promisiune</a:t>
          </a:r>
          <a:endParaRPr lang="en-GB" sz="2200">
            <a:solidFill>
              <a:schemeClr val="tx1"/>
            </a:solidFill>
          </a:endParaRPr>
        </a:p>
      </dgm:t>
    </dgm:pt>
    <dgm:pt modelId="{91C6F687-D83E-4F22-B36F-B5D322D40479}" type="parTrans" cxnId="{227337F0-89B9-47D3-B8B1-7BBD4515F3D9}">
      <dgm:prSet/>
      <dgm:spPr/>
      <dgm:t>
        <a:bodyPr/>
        <a:lstStyle/>
        <a:p>
          <a:endParaRPr lang="en-GB"/>
        </a:p>
      </dgm:t>
    </dgm:pt>
    <dgm:pt modelId="{5E1FB398-412E-4850-8808-2A97D1FDE781}" type="sibTrans" cxnId="{227337F0-89B9-47D3-B8B1-7BBD4515F3D9}">
      <dgm:prSet/>
      <dgm:spPr/>
      <dgm:t>
        <a:bodyPr/>
        <a:lstStyle/>
        <a:p>
          <a:endParaRPr lang="en-GB"/>
        </a:p>
      </dgm:t>
    </dgm:pt>
    <dgm:pt modelId="{D7EDC3D8-0820-4623-8486-A8273D2A1B90}">
      <dgm:prSet phldrT="[Text]" custT="1"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54D878D4-E0C4-4228-9C70-C612B31A7D41}" type="parTrans" cxnId="{E484F9B1-CDFA-49FF-B152-AB991B84CD72}">
      <dgm:prSet/>
      <dgm:spPr/>
      <dgm:t>
        <a:bodyPr/>
        <a:lstStyle/>
        <a:p>
          <a:endParaRPr lang="en-GB"/>
        </a:p>
      </dgm:t>
    </dgm:pt>
    <dgm:pt modelId="{9CAF6F7E-1F72-4741-BD97-33CC68AF271B}" type="sibTrans" cxnId="{E484F9B1-CDFA-49FF-B152-AB991B84CD72}">
      <dgm:prSet/>
      <dgm:spPr/>
      <dgm:t>
        <a:bodyPr/>
        <a:lstStyle/>
        <a:p>
          <a:endParaRPr lang="en-GB"/>
        </a:p>
      </dgm:t>
    </dgm:pt>
    <dgm:pt modelId="{E1A17419-DB00-47B0-942B-BD6DB5A0D264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Semnalarea produselor noi</a:t>
          </a:r>
          <a:endParaRPr lang="en-GB" sz="2200">
            <a:solidFill>
              <a:schemeClr val="tx1"/>
            </a:solidFill>
          </a:endParaRPr>
        </a:p>
      </dgm:t>
    </dgm:pt>
    <dgm:pt modelId="{13C6F6DF-7D05-4682-ABBD-38890F707863}" type="parTrans" cxnId="{1CC29D8C-6884-45FD-BFBB-B4C49EEAD1D0}">
      <dgm:prSet/>
      <dgm:spPr/>
      <dgm:t>
        <a:bodyPr/>
        <a:lstStyle/>
        <a:p>
          <a:endParaRPr lang="en-GB"/>
        </a:p>
      </dgm:t>
    </dgm:pt>
    <dgm:pt modelId="{C5D33AE3-C200-4EC4-B168-18830E2174F7}" type="sibTrans" cxnId="{1CC29D8C-6884-45FD-BFBB-B4C49EEAD1D0}">
      <dgm:prSet/>
      <dgm:spPr/>
      <dgm:t>
        <a:bodyPr/>
        <a:lstStyle/>
        <a:p>
          <a:endParaRPr lang="en-GB"/>
        </a:p>
      </dgm:t>
    </dgm:pt>
    <dgm:pt modelId="{D647C5FA-8383-4290-8549-69BC06529760}">
      <dgm:prSet phldrT="[Text]" custT="1"/>
      <dgm:spPr/>
      <dgm:t>
        <a:bodyPr/>
        <a:lstStyle/>
        <a:p>
          <a:endParaRPr lang="en-GB" sz="2200">
            <a:solidFill>
              <a:schemeClr val="tx1"/>
            </a:solidFill>
          </a:endParaRPr>
        </a:p>
      </dgm:t>
    </dgm:pt>
    <dgm:pt modelId="{6041F141-9ACB-424E-B69B-0B4B2DF12051}" type="parTrans" cxnId="{F0A38288-4176-4608-8FF5-90BA1246BCB5}">
      <dgm:prSet/>
      <dgm:spPr/>
      <dgm:t>
        <a:bodyPr/>
        <a:lstStyle/>
        <a:p>
          <a:endParaRPr lang="en-GB"/>
        </a:p>
      </dgm:t>
    </dgm:pt>
    <dgm:pt modelId="{FBCD858C-A076-460F-A172-96D4CD669AF3}" type="sibTrans" cxnId="{F0A38288-4176-4608-8FF5-90BA1246BCB5}">
      <dgm:prSet/>
      <dgm:spPr/>
      <dgm:t>
        <a:bodyPr/>
        <a:lstStyle/>
        <a:p>
          <a:endParaRPr lang="en-GB"/>
        </a:p>
      </dgm:t>
    </dgm:pt>
    <dgm:pt modelId="{8FD0F1B2-2AC4-41E2-B04A-181EA8A776CE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Preţuri speciale</a:t>
          </a:r>
          <a:endParaRPr lang="en-GB" sz="2200">
            <a:solidFill>
              <a:schemeClr val="tx1"/>
            </a:solidFill>
          </a:endParaRPr>
        </a:p>
      </dgm:t>
    </dgm:pt>
    <dgm:pt modelId="{032F43EB-B8FA-44AD-9760-42357E9C96C0}" type="parTrans" cxnId="{254894FD-11C7-4046-BC83-092C5DCBE3F6}">
      <dgm:prSet/>
      <dgm:spPr/>
      <dgm:t>
        <a:bodyPr/>
        <a:lstStyle/>
        <a:p>
          <a:endParaRPr lang="en-GB"/>
        </a:p>
      </dgm:t>
    </dgm:pt>
    <dgm:pt modelId="{54B31AEA-F573-47BD-8C42-13B72CCE51D8}" type="sibTrans" cxnId="{254894FD-11C7-4046-BC83-092C5DCBE3F6}">
      <dgm:prSet/>
      <dgm:spPr/>
      <dgm:t>
        <a:bodyPr/>
        <a:lstStyle/>
        <a:p>
          <a:endParaRPr lang="en-GB"/>
        </a:p>
      </dgm:t>
    </dgm:pt>
    <dgm:pt modelId="{82976372-3DBC-46E2-A439-0BA1BA261C4E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Mesaje de incitare la acţiune</a:t>
          </a:r>
          <a:endParaRPr lang="en-GB" sz="2200">
            <a:solidFill>
              <a:schemeClr val="tx1"/>
            </a:solidFill>
          </a:endParaRPr>
        </a:p>
      </dgm:t>
    </dgm:pt>
    <dgm:pt modelId="{86C46F9E-32F3-4DA9-8479-233585E7C10D}" type="parTrans" cxnId="{EC5781A1-CF46-415C-9E43-DD682658FF2A}">
      <dgm:prSet/>
      <dgm:spPr/>
      <dgm:t>
        <a:bodyPr/>
        <a:lstStyle/>
        <a:p>
          <a:endParaRPr lang="en-GB"/>
        </a:p>
      </dgm:t>
    </dgm:pt>
    <dgm:pt modelId="{D21F3985-DE89-4229-9D74-4A01DBEE0368}" type="sibTrans" cxnId="{EC5781A1-CF46-415C-9E43-DD682658FF2A}">
      <dgm:prSet/>
      <dgm:spPr/>
      <dgm:t>
        <a:bodyPr/>
        <a:lstStyle/>
        <a:p>
          <a:endParaRPr lang="en-GB"/>
        </a:p>
      </dgm:t>
    </dgm:pt>
    <dgm:pt modelId="{91EB4A47-CF50-4387-B94C-F864CD9D3E3F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Demonstraţii de utilizare</a:t>
          </a:r>
          <a:endParaRPr lang="en-GB" sz="2200">
            <a:solidFill>
              <a:schemeClr val="tx1"/>
            </a:solidFill>
          </a:endParaRPr>
        </a:p>
      </dgm:t>
    </dgm:pt>
    <dgm:pt modelId="{4579087B-EB0C-432B-B127-5C34309A6AFB}" type="parTrans" cxnId="{A06BEE2F-3CCA-42D4-91DB-FD79087E3710}">
      <dgm:prSet/>
      <dgm:spPr/>
      <dgm:t>
        <a:bodyPr/>
        <a:lstStyle/>
        <a:p>
          <a:endParaRPr lang="en-GB"/>
        </a:p>
      </dgm:t>
    </dgm:pt>
    <dgm:pt modelId="{D5B1791A-344E-4825-B212-22BADF902303}" type="sibTrans" cxnId="{A06BEE2F-3CCA-42D4-91DB-FD79087E3710}">
      <dgm:prSet/>
      <dgm:spPr/>
      <dgm:t>
        <a:bodyPr/>
        <a:lstStyle/>
        <a:p>
          <a:endParaRPr lang="en-GB"/>
        </a:p>
      </dgm:t>
    </dgm:pt>
    <dgm:pt modelId="{54296527-70B8-44F4-9721-0329D342BD3B}">
      <dgm:prSet phldrT="[Text]" custT="1"/>
      <dgm:spPr/>
      <dgm:t>
        <a:bodyPr/>
        <a:lstStyle/>
        <a:p>
          <a:r>
            <a:rPr lang="ro-RO" sz="2200">
              <a:solidFill>
                <a:schemeClr val="tx1"/>
              </a:solidFill>
            </a:rPr>
            <a:t>Mărturii</a:t>
          </a:r>
          <a:endParaRPr lang="en-GB" sz="2200">
            <a:solidFill>
              <a:schemeClr val="tx1"/>
            </a:solidFill>
          </a:endParaRPr>
        </a:p>
      </dgm:t>
    </dgm:pt>
    <dgm:pt modelId="{C06250C7-7161-497D-A614-84CD86DF060E}" type="parTrans" cxnId="{7A0220BB-7CEA-466A-A263-2D111E43EE02}">
      <dgm:prSet/>
      <dgm:spPr/>
      <dgm:t>
        <a:bodyPr/>
        <a:lstStyle/>
        <a:p>
          <a:endParaRPr lang="en-GB"/>
        </a:p>
      </dgm:t>
    </dgm:pt>
    <dgm:pt modelId="{7FE3BDD6-A81A-4CF9-9A49-538F3E5AB440}" type="sibTrans" cxnId="{7A0220BB-7CEA-466A-A263-2D111E43EE02}">
      <dgm:prSet/>
      <dgm:spPr/>
      <dgm:t>
        <a:bodyPr/>
        <a:lstStyle/>
        <a:p>
          <a:endParaRPr lang="en-GB"/>
        </a:p>
      </dgm:t>
    </dgm:pt>
    <dgm:pt modelId="{7E18A191-19D7-4F26-9D6C-0DD0B5014202}" type="pres">
      <dgm:prSet presAssocID="{1F164505-E505-4F8D-BC11-2856AA20609C}" presName="linear" presStyleCnt="0">
        <dgm:presLayoutVars>
          <dgm:animLvl val="lvl"/>
          <dgm:resizeHandles val="exact"/>
        </dgm:presLayoutVars>
      </dgm:prSet>
      <dgm:spPr/>
    </dgm:pt>
    <dgm:pt modelId="{F6E04DD9-7B77-4F72-9598-03B67291713C}" type="pres">
      <dgm:prSet presAssocID="{003BC24D-D601-4E51-8000-339F2AC8402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3AF1B0C-6A99-489E-95E3-6DF03E8E6222}" type="pres">
      <dgm:prSet presAssocID="{003BC24D-D601-4E51-8000-339F2AC84022}" presName="childText" presStyleLbl="revTx" presStyleIdx="0" presStyleCnt="2">
        <dgm:presLayoutVars>
          <dgm:bulletEnabled val="1"/>
        </dgm:presLayoutVars>
      </dgm:prSet>
      <dgm:spPr/>
    </dgm:pt>
    <dgm:pt modelId="{E95E975C-B1B5-410E-BBA2-DC1C337EB666}" type="pres">
      <dgm:prSet presAssocID="{E1A17419-DB00-47B0-942B-BD6DB5A0D264}" presName="parentText" presStyleLbl="node1" presStyleIdx="1" presStyleCnt="6" custLinFactY="21384" custLinFactNeighborY="100000">
        <dgm:presLayoutVars>
          <dgm:chMax val="0"/>
          <dgm:bulletEnabled val="1"/>
        </dgm:presLayoutVars>
      </dgm:prSet>
      <dgm:spPr/>
    </dgm:pt>
    <dgm:pt modelId="{A13D0F80-94FE-4626-9C60-EC6DF41F0F0D}" type="pres">
      <dgm:prSet presAssocID="{E1A17419-DB00-47B0-942B-BD6DB5A0D264}" presName="childText" presStyleLbl="revTx" presStyleIdx="1" presStyleCnt="2" custLinFactNeighborY="26360">
        <dgm:presLayoutVars>
          <dgm:bulletEnabled val="1"/>
        </dgm:presLayoutVars>
      </dgm:prSet>
      <dgm:spPr/>
    </dgm:pt>
    <dgm:pt modelId="{4ED716F5-DB24-4187-913D-3283ECF5166C}" type="pres">
      <dgm:prSet presAssocID="{8FD0F1B2-2AC4-41E2-B04A-181EA8A776CE}" presName="parentText" presStyleLbl="node1" presStyleIdx="2" presStyleCnt="6" custLinFactY="100426" custLinFactNeighborY="200000">
        <dgm:presLayoutVars>
          <dgm:chMax val="0"/>
          <dgm:bulletEnabled val="1"/>
        </dgm:presLayoutVars>
      </dgm:prSet>
      <dgm:spPr/>
    </dgm:pt>
    <dgm:pt modelId="{E6118FC0-7CE8-4D68-A592-C2AB49CDD08E}" type="pres">
      <dgm:prSet presAssocID="{54B31AEA-F573-47BD-8C42-13B72CCE51D8}" presName="spacer" presStyleCnt="0"/>
      <dgm:spPr/>
    </dgm:pt>
    <dgm:pt modelId="{A51BA711-E6CF-43C0-A7BA-781A15BEF7B9}" type="pres">
      <dgm:prSet presAssocID="{82976372-3DBC-46E2-A439-0BA1BA261C4E}" presName="parentText" presStyleLbl="node1" presStyleIdx="3" presStyleCnt="6" custLinFactY="91476" custLinFactNeighborY="100000">
        <dgm:presLayoutVars>
          <dgm:chMax val="0"/>
          <dgm:bulletEnabled val="1"/>
        </dgm:presLayoutVars>
      </dgm:prSet>
      <dgm:spPr/>
    </dgm:pt>
    <dgm:pt modelId="{F4C0C19C-CFCD-4BF0-A867-792B03B7C940}" type="pres">
      <dgm:prSet presAssocID="{D21F3985-DE89-4229-9D74-4A01DBEE0368}" presName="spacer" presStyleCnt="0"/>
      <dgm:spPr/>
    </dgm:pt>
    <dgm:pt modelId="{960AEB89-4F37-4FD2-A618-16807A89178E}" type="pres">
      <dgm:prSet presAssocID="{91EB4A47-CF50-4387-B94C-F864CD9D3E3F}" presName="parentText" presStyleLbl="node1" presStyleIdx="4" presStyleCnt="6" custLinFactY="-366609" custLinFactNeighborY="-400000">
        <dgm:presLayoutVars>
          <dgm:chMax val="0"/>
          <dgm:bulletEnabled val="1"/>
        </dgm:presLayoutVars>
      </dgm:prSet>
      <dgm:spPr/>
    </dgm:pt>
    <dgm:pt modelId="{83B8D7D8-9AC5-4059-A12B-B12117515626}" type="pres">
      <dgm:prSet presAssocID="{D5B1791A-344E-4825-B212-22BADF902303}" presName="spacer" presStyleCnt="0"/>
      <dgm:spPr/>
    </dgm:pt>
    <dgm:pt modelId="{D072D6FD-C0BC-44A4-96A5-21DF5402AC92}" type="pres">
      <dgm:prSet presAssocID="{54296527-70B8-44F4-9721-0329D342BD3B}" presName="parentText" presStyleLbl="node1" presStyleIdx="5" presStyleCnt="6" custLinFactY="-287566" custLinFactNeighborY="-300000">
        <dgm:presLayoutVars>
          <dgm:chMax val="0"/>
          <dgm:bulletEnabled val="1"/>
        </dgm:presLayoutVars>
      </dgm:prSet>
      <dgm:spPr/>
    </dgm:pt>
  </dgm:ptLst>
  <dgm:cxnLst>
    <dgm:cxn modelId="{86C40A1C-58C3-44DB-9213-E3034E1C32E4}" type="presOf" srcId="{91EB4A47-CF50-4387-B94C-F864CD9D3E3F}" destId="{960AEB89-4F37-4FD2-A618-16807A89178E}" srcOrd="0" destOrd="0" presId="urn:microsoft.com/office/officeart/2005/8/layout/vList2"/>
    <dgm:cxn modelId="{E6A3702D-ABAC-4DBB-9CF0-E976C0038F77}" type="presOf" srcId="{D647C5FA-8383-4290-8549-69BC06529760}" destId="{A13D0F80-94FE-4626-9C60-EC6DF41F0F0D}" srcOrd="0" destOrd="0" presId="urn:microsoft.com/office/officeart/2005/8/layout/vList2"/>
    <dgm:cxn modelId="{A06BEE2F-3CCA-42D4-91DB-FD79087E3710}" srcId="{1F164505-E505-4F8D-BC11-2856AA20609C}" destId="{91EB4A47-CF50-4387-B94C-F864CD9D3E3F}" srcOrd="4" destOrd="0" parTransId="{4579087B-EB0C-432B-B127-5C34309A6AFB}" sibTransId="{D5B1791A-344E-4825-B212-22BADF902303}"/>
    <dgm:cxn modelId="{BE50133E-305C-4401-AC29-27802A1FD215}" type="presOf" srcId="{54296527-70B8-44F4-9721-0329D342BD3B}" destId="{D072D6FD-C0BC-44A4-96A5-21DF5402AC92}" srcOrd="0" destOrd="0" presId="urn:microsoft.com/office/officeart/2005/8/layout/vList2"/>
    <dgm:cxn modelId="{7582E449-BD4C-452C-B47C-C2B15E6955BD}" type="presOf" srcId="{8FD0F1B2-2AC4-41E2-B04A-181EA8A776CE}" destId="{4ED716F5-DB24-4187-913D-3283ECF5166C}" srcOrd="0" destOrd="0" presId="urn:microsoft.com/office/officeart/2005/8/layout/vList2"/>
    <dgm:cxn modelId="{B8E3A46B-3832-4BF3-9FA1-6A23E3736425}" type="presOf" srcId="{82976372-3DBC-46E2-A439-0BA1BA261C4E}" destId="{A51BA711-E6CF-43C0-A7BA-781A15BEF7B9}" srcOrd="0" destOrd="0" presId="urn:microsoft.com/office/officeart/2005/8/layout/vList2"/>
    <dgm:cxn modelId="{D112987B-B350-4207-9656-AE89E7DEDA1D}" type="presOf" srcId="{E1A17419-DB00-47B0-942B-BD6DB5A0D264}" destId="{E95E975C-B1B5-410E-BBA2-DC1C337EB666}" srcOrd="0" destOrd="0" presId="urn:microsoft.com/office/officeart/2005/8/layout/vList2"/>
    <dgm:cxn modelId="{F0A38288-4176-4608-8FF5-90BA1246BCB5}" srcId="{E1A17419-DB00-47B0-942B-BD6DB5A0D264}" destId="{D647C5FA-8383-4290-8549-69BC06529760}" srcOrd="0" destOrd="0" parTransId="{6041F141-9ACB-424E-B69B-0B4B2DF12051}" sibTransId="{FBCD858C-A076-460F-A172-96D4CD669AF3}"/>
    <dgm:cxn modelId="{1CC29D8C-6884-45FD-BFBB-B4C49EEAD1D0}" srcId="{1F164505-E505-4F8D-BC11-2856AA20609C}" destId="{E1A17419-DB00-47B0-942B-BD6DB5A0D264}" srcOrd="1" destOrd="0" parTransId="{13C6F6DF-7D05-4682-ABBD-38890F707863}" sibTransId="{C5D33AE3-C200-4EC4-B168-18830E2174F7}"/>
    <dgm:cxn modelId="{EC5781A1-CF46-415C-9E43-DD682658FF2A}" srcId="{1F164505-E505-4F8D-BC11-2856AA20609C}" destId="{82976372-3DBC-46E2-A439-0BA1BA261C4E}" srcOrd="3" destOrd="0" parTransId="{86C46F9E-32F3-4DA9-8479-233585E7C10D}" sibTransId="{D21F3985-DE89-4229-9D74-4A01DBEE0368}"/>
    <dgm:cxn modelId="{E484F9B1-CDFA-49FF-B152-AB991B84CD72}" srcId="{003BC24D-D601-4E51-8000-339F2AC84022}" destId="{D7EDC3D8-0820-4623-8486-A8273D2A1B90}" srcOrd="0" destOrd="0" parTransId="{54D878D4-E0C4-4228-9C70-C612B31A7D41}" sibTransId="{9CAF6F7E-1F72-4741-BD97-33CC68AF271B}"/>
    <dgm:cxn modelId="{7A0220BB-7CEA-466A-A263-2D111E43EE02}" srcId="{1F164505-E505-4F8D-BC11-2856AA20609C}" destId="{54296527-70B8-44F4-9721-0329D342BD3B}" srcOrd="5" destOrd="0" parTransId="{C06250C7-7161-497D-A614-84CD86DF060E}" sibTransId="{7FE3BDD6-A81A-4CF9-9A49-538F3E5AB440}"/>
    <dgm:cxn modelId="{A85DB4C4-93D4-4F7D-ADDC-DFF6069E47BF}" type="presOf" srcId="{003BC24D-D601-4E51-8000-339F2AC84022}" destId="{F6E04DD9-7B77-4F72-9598-03B67291713C}" srcOrd="0" destOrd="0" presId="urn:microsoft.com/office/officeart/2005/8/layout/vList2"/>
    <dgm:cxn modelId="{194F8FC5-FF5F-497B-9E20-A8E43753D632}" type="presOf" srcId="{1F164505-E505-4F8D-BC11-2856AA20609C}" destId="{7E18A191-19D7-4F26-9D6C-0DD0B5014202}" srcOrd="0" destOrd="0" presId="urn:microsoft.com/office/officeart/2005/8/layout/vList2"/>
    <dgm:cxn modelId="{58B242C8-5449-46E0-A433-5C261213C0D5}" type="presOf" srcId="{D7EDC3D8-0820-4623-8486-A8273D2A1B90}" destId="{F3AF1B0C-6A99-489E-95E3-6DF03E8E6222}" srcOrd="0" destOrd="0" presId="urn:microsoft.com/office/officeart/2005/8/layout/vList2"/>
    <dgm:cxn modelId="{227337F0-89B9-47D3-B8B1-7BBD4515F3D9}" srcId="{1F164505-E505-4F8D-BC11-2856AA20609C}" destId="{003BC24D-D601-4E51-8000-339F2AC84022}" srcOrd="0" destOrd="0" parTransId="{91C6F687-D83E-4F22-B36F-B5D322D40479}" sibTransId="{5E1FB398-412E-4850-8808-2A97D1FDE781}"/>
    <dgm:cxn modelId="{254894FD-11C7-4046-BC83-092C5DCBE3F6}" srcId="{1F164505-E505-4F8D-BC11-2856AA20609C}" destId="{8FD0F1B2-2AC4-41E2-B04A-181EA8A776CE}" srcOrd="2" destOrd="0" parTransId="{032F43EB-B8FA-44AD-9760-42357E9C96C0}" sibTransId="{54B31AEA-F573-47BD-8C42-13B72CCE51D8}"/>
    <dgm:cxn modelId="{516908B0-6A85-4395-A085-3612D391BD0D}" type="presParOf" srcId="{7E18A191-19D7-4F26-9D6C-0DD0B5014202}" destId="{F6E04DD9-7B77-4F72-9598-03B67291713C}" srcOrd="0" destOrd="0" presId="urn:microsoft.com/office/officeart/2005/8/layout/vList2"/>
    <dgm:cxn modelId="{4174092D-0DA8-415F-B05C-902429BFAFEB}" type="presParOf" srcId="{7E18A191-19D7-4F26-9D6C-0DD0B5014202}" destId="{F3AF1B0C-6A99-489E-95E3-6DF03E8E6222}" srcOrd="1" destOrd="0" presId="urn:microsoft.com/office/officeart/2005/8/layout/vList2"/>
    <dgm:cxn modelId="{96DA1F47-0325-4A16-97F3-957910398EE8}" type="presParOf" srcId="{7E18A191-19D7-4F26-9D6C-0DD0B5014202}" destId="{E95E975C-B1B5-410E-BBA2-DC1C337EB666}" srcOrd="2" destOrd="0" presId="urn:microsoft.com/office/officeart/2005/8/layout/vList2"/>
    <dgm:cxn modelId="{330CB835-ED77-4B0D-9AA7-B9E41D8670A6}" type="presParOf" srcId="{7E18A191-19D7-4F26-9D6C-0DD0B5014202}" destId="{A13D0F80-94FE-4626-9C60-EC6DF41F0F0D}" srcOrd="3" destOrd="0" presId="urn:microsoft.com/office/officeart/2005/8/layout/vList2"/>
    <dgm:cxn modelId="{82A43EC1-DDBA-4BF2-AFAA-D58CB3320AAA}" type="presParOf" srcId="{7E18A191-19D7-4F26-9D6C-0DD0B5014202}" destId="{4ED716F5-DB24-4187-913D-3283ECF5166C}" srcOrd="4" destOrd="0" presId="urn:microsoft.com/office/officeart/2005/8/layout/vList2"/>
    <dgm:cxn modelId="{E6C693DD-F1FD-40E4-86D5-02E7EFBF78D7}" type="presParOf" srcId="{7E18A191-19D7-4F26-9D6C-0DD0B5014202}" destId="{E6118FC0-7CE8-4D68-A592-C2AB49CDD08E}" srcOrd="5" destOrd="0" presId="urn:microsoft.com/office/officeart/2005/8/layout/vList2"/>
    <dgm:cxn modelId="{3E296A00-6E41-461F-B6A7-EDF05A9416E3}" type="presParOf" srcId="{7E18A191-19D7-4F26-9D6C-0DD0B5014202}" destId="{A51BA711-E6CF-43C0-A7BA-781A15BEF7B9}" srcOrd="6" destOrd="0" presId="urn:microsoft.com/office/officeart/2005/8/layout/vList2"/>
    <dgm:cxn modelId="{C5FBFEE8-A584-4B78-86BB-B23642672658}" type="presParOf" srcId="{7E18A191-19D7-4F26-9D6C-0DD0B5014202}" destId="{F4C0C19C-CFCD-4BF0-A867-792B03B7C940}" srcOrd="7" destOrd="0" presId="urn:microsoft.com/office/officeart/2005/8/layout/vList2"/>
    <dgm:cxn modelId="{A5FF5EDD-2F86-4540-8EB1-7F47FE5B604D}" type="presParOf" srcId="{7E18A191-19D7-4F26-9D6C-0DD0B5014202}" destId="{960AEB89-4F37-4FD2-A618-16807A89178E}" srcOrd="8" destOrd="0" presId="urn:microsoft.com/office/officeart/2005/8/layout/vList2"/>
    <dgm:cxn modelId="{FBC49B09-F859-46E3-BF36-AB1E78B6F199}" type="presParOf" srcId="{7E18A191-19D7-4F26-9D6C-0DD0B5014202}" destId="{83B8D7D8-9AC5-4059-A12B-B12117515626}" srcOrd="9" destOrd="0" presId="urn:microsoft.com/office/officeart/2005/8/layout/vList2"/>
    <dgm:cxn modelId="{ACF6E99B-4D92-4023-8E69-CFF9808F81E6}" type="presParOf" srcId="{7E18A191-19D7-4F26-9D6C-0DD0B5014202}" destId="{D072D6FD-C0BC-44A4-96A5-21DF5402AC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DF874B-55EB-407B-BFB3-D306308699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FC59214-62FF-4890-8FB7-75745EBC43B8}">
      <dgm:prSet phldrT="[Text]"/>
      <dgm:spPr/>
      <dgm:t>
        <a:bodyPr/>
        <a:lstStyle/>
        <a:p>
          <a:r>
            <a:rPr lang="ro-RO"/>
            <a:t>Avantaje</a:t>
          </a:r>
          <a:endParaRPr lang="en-GB"/>
        </a:p>
      </dgm:t>
    </dgm:pt>
    <dgm:pt modelId="{6D2C3EA4-7A8A-4748-8FCD-60CC3DEE64F6}" type="parTrans" cxnId="{65CFC54A-D2F1-4B5B-BA94-149EBF47AD88}">
      <dgm:prSet/>
      <dgm:spPr/>
      <dgm:t>
        <a:bodyPr/>
        <a:lstStyle/>
        <a:p>
          <a:endParaRPr lang="en-GB"/>
        </a:p>
      </dgm:t>
    </dgm:pt>
    <dgm:pt modelId="{4529D556-AABA-417E-A2F3-54D5E5055CF5}" type="sibTrans" cxnId="{65CFC54A-D2F1-4B5B-BA94-149EBF47AD88}">
      <dgm:prSet/>
      <dgm:spPr/>
      <dgm:t>
        <a:bodyPr/>
        <a:lstStyle/>
        <a:p>
          <a:endParaRPr lang="en-GB"/>
        </a:p>
      </dgm:t>
    </dgm:pt>
    <dgm:pt modelId="{8E9F6889-2E6D-41BA-AAB6-153A27B50342}">
      <dgm:prSet phldrT="[Text]"/>
      <dgm:spPr/>
      <dgm:t>
        <a:bodyPr/>
        <a:lstStyle/>
        <a:p>
          <a:r>
            <a:rPr lang="ro-RO"/>
            <a:t>eliminare costuri</a:t>
          </a:r>
          <a:endParaRPr lang="en-GB"/>
        </a:p>
      </dgm:t>
    </dgm:pt>
    <dgm:pt modelId="{4C55FDD2-2B30-47C5-81C4-441931D08583}" type="parTrans" cxnId="{8BC34627-EEA1-4128-8338-0066FD1052C3}">
      <dgm:prSet/>
      <dgm:spPr/>
      <dgm:t>
        <a:bodyPr/>
        <a:lstStyle/>
        <a:p>
          <a:endParaRPr lang="en-GB"/>
        </a:p>
      </dgm:t>
    </dgm:pt>
    <dgm:pt modelId="{527B5E32-6CCC-431F-AB4C-D51BB16FDE38}" type="sibTrans" cxnId="{8BC34627-EEA1-4128-8338-0066FD1052C3}">
      <dgm:prSet/>
      <dgm:spPr/>
      <dgm:t>
        <a:bodyPr/>
        <a:lstStyle/>
        <a:p>
          <a:endParaRPr lang="en-GB"/>
        </a:p>
      </dgm:t>
    </dgm:pt>
    <dgm:pt modelId="{8087DEC2-AC35-4F39-B38D-C5135746F76D}">
      <dgm:prSet phldrT="[Text]"/>
      <dgm:spPr/>
      <dgm:t>
        <a:bodyPr/>
        <a:lstStyle/>
        <a:p>
          <a:r>
            <a:rPr lang="ro-RO"/>
            <a:t>înlăturarea limitelor fizice</a:t>
          </a:r>
          <a:endParaRPr lang="en-GB"/>
        </a:p>
      </dgm:t>
    </dgm:pt>
    <dgm:pt modelId="{8BB97CE4-BC44-4D6C-A64C-F88E8C7787EB}" type="parTrans" cxnId="{2AF2784B-089C-4D77-89F8-80EAAFE1B1CC}">
      <dgm:prSet/>
      <dgm:spPr/>
      <dgm:t>
        <a:bodyPr/>
        <a:lstStyle/>
        <a:p>
          <a:endParaRPr lang="en-GB"/>
        </a:p>
      </dgm:t>
    </dgm:pt>
    <dgm:pt modelId="{617CC499-3E19-4EC6-BFAC-F33355754D09}" type="sibTrans" cxnId="{2AF2784B-089C-4D77-89F8-80EAAFE1B1CC}">
      <dgm:prSet/>
      <dgm:spPr/>
      <dgm:t>
        <a:bodyPr/>
        <a:lstStyle/>
        <a:p>
          <a:endParaRPr lang="en-GB"/>
        </a:p>
      </dgm:t>
    </dgm:pt>
    <dgm:pt modelId="{14A4F0D5-14AA-44B7-B122-143283FB4D0A}">
      <dgm:prSet phldrT="[Text]"/>
      <dgm:spPr/>
      <dgm:t>
        <a:bodyPr/>
        <a:lstStyle/>
        <a:p>
          <a:r>
            <a:rPr lang="ro-RO"/>
            <a:t>update facil</a:t>
          </a:r>
          <a:endParaRPr lang="en-GB"/>
        </a:p>
      </dgm:t>
    </dgm:pt>
    <dgm:pt modelId="{2431578F-6D5B-4BF4-9EB9-5F2B3E28557C}" type="parTrans" cxnId="{503FF3FF-15B1-469E-98CB-EFEBCA3A5FB2}">
      <dgm:prSet/>
      <dgm:spPr/>
      <dgm:t>
        <a:bodyPr/>
        <a:lstStyle/>
        <a:p>
          <a:endParaRPr lang="en-GB"/>
        </a:p>
      </dgm:t>
    </dgm:pt>
    <dgm:pt modelId="{EBABAA8D-4621-4DE4-9767-3F53785BE8B4}" type="sibTrans" cxnId="{503FF3FF-15B1-469E-98CB-EFEBCA3A5FB2}">
      <dgm:prSet/>
      <dgm:spPr/>
      <dgm:t>
        <a:bodyPr/>
        <a:lstStyle/>
        <a:p>
          <a:endParaRPr lang="en-GB"/>
        </a:p>
      </dgm:t>
    </dgm:pt>
    <dgm:pt modelId="{00F50EB3-E4D1-4389-9102-DEEBECC9DA1C}" type="pres">
      <dgm:prSet presAssocID="{C7DF874B-55EB-407B-BFB3-D306308699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D8A8D7-B5FF-4FF7-AE76-F9D2F5C807E4}" type="pres">
      <dgm:prSet presAssocID="{DFC59214-62FF-4890-8FB7-75745EBC43B8}" presName="hierRoot1" presStyleCnt="0"/>
      <dgm:spPr/>
    </dgm:pt>
    <dgm:pt modelId="{9DE1D05A-99AF-4D06-A8D7-FBEB588E76DB}" type="pres">
      <dgm:prSet presAssocID="{DFC59214-62FF-4890-8FB7-75745EBC43B8}" presName="composite" presStyleCnt="0"/>
      <dgm:spPr/>
    </dgm:pt>
    <dgm:pt modelId="{CF1C5459-D0B9-4673-BB06-41FB7183FDB0}" type="pres">
      <dgm:prSet presAssocID="{DFC59214-62FF-4890-8FB7-75745EBC43B8}" presName="background" presStyleLbl="node0" presStyleIdx="0" presStyleCnt="1"/>
      <dgm:spPr/>
    </dgm:pt>
    <dgm:pt modelId="{826165AE-D2A8-4907-AA9D-43FE191BC7E8}" type="pres">
      <dgm:prSet presAssocID="{DFC59214-62FF-4890-8FB7-75745EBC43B8}" presName="text" presStyleLbl="fgAcc0" presStyleIdx="0" presStyleCnt="1">
        <dgm:presLayoutVars>
          <dgm:chPref val="3"/>
        </dgm:presLayoutVars>
      </dgm:prSet>
      <dgm:spPr/>
    </dgm:pt>
    <dgm:pt modelId="{EA0715A3-5739-4659-9736-29682C101BE3}" type="pres">
      <dgm:prSet presAssocID="{DFC59214-62FF-4890-8FB7-75745EBC43B8}" presName="hierChild2" presStyleCnt="0"/>
      <dgm:spPr/>
    </dgm:pt>
    <dgm:pt modelId="{503A3818-E657-4680-9A98-6EA6F40228C6}" type="pres">
      <dgm:prSet presAssocID="{4C55FDD2-2B30-47C5-81C4-441931D08583}" presName="Name10" presStyleLbl="parChTrans1D2" presStyleIdx="0" presStyleCnt="1"/>
      <dgm:spPr/>
    </dgm:pt>
    <dgm:pt modelId="{F66C15F3-5EFC-4DCF-97C1-51DFA7C28CB4}" type="pres">
      <dgm:prSet presAssocID="{8E9F6889-2E6D-41BA-AAB6-153A27B50342}" presName="hierRoot2" presStyleCnt="0"/>
      <dgm:spPr/>
    </dgm:pt>
    <dgm:pt modelId="{249B8F85-469F-4B25-82C2-636B33F65D79}" type="pres">
      <dgm:prSet presAssocID="{8E9F6889-2E6D-41BA-AAB6-153A27B50342}" presName="composite2" presStyleCnt="0"/>
      <dgm:spPr/>
    </dgm:pt>
    <dgm:pt modelId="{98BA088E-0CF1-4D8D-B928-4DDB28FAD3A0}" type="pres">
      <dgm:prSet presAssocID="{8E9F6889-2E6D-41BA-AAB6-153A27B50342}" presName="background2" presStyleLbl="node2" presStyleIdx="0" presStyleCnt="1"/>
      <dgm:spPr/>
    </dgm:pt>
    <dgm:pt modelId="{790B1A05-48F5-47ED-8290-2B47B4156C30}" type="pres">
      <dgm:prSet presAssocID="{8E9F6889-2E6D-41BA-AAB6-153A27B50342}" presName="text2" presStyleLbl="fgAcc2" presStyleIdx="0" presStyleCnt="1">
        <dgm:presLayoutVars>
          <dgm:chPref val="3"/>
        </dgm:presLayoutVars>
      </dgm:prSet>
      <dgm:spPr/>
    </dgm:pt>
    <dgm:pt modelId="{B899FD88-2D51-4769-9312-80380896F60A}" type="pres">
      <dgm:prSet presAssocID="{8E9F6889-2E6D-41BA-AAB6-153A27B50342}" presName="hierChild3" presStyleCnt="0"/>
      <dgm:spPr/>
    </dgm:pt>
    <dgm:pt modelId="{2AAB1401-6587-4606-BF68-8895F8924458}" type="pres">
      <dgm:prSet presAssocID="{8BB97CE4-BC44-4D6C-A64C-F88E8C7787EB}" presName="Name17" presStyleLbl="parChTrans1D3" presStyleIdx="0" presStyleCnt="2"/>
      <dgm:spPr/>
    </dgm:pt>
    <dgm:pt modelId="{FF176569-5D53-4E1E-A97A-8B45A2B6F7B6}" type="pres">
      <dgm:prSet presAssocID="{8087DEC2-AC35-4F39-B38D-C5135746F76D}" presName="hierRoot3" presStyleCnt="0"/>
      <dgm:spPr/>
    </dgm:pt>
    <dgm:pt modelId="{1A30D8DD-E51C-4789-8DE3-D9FA7884843C}" type="pres">
      <dgm:prSet presAssocID="{8087DEC2-AC35-4F39-B38D-C5135746F76D}" presName="composite3" presStyleCnt="0"/>
      <dgm:spPr/>
    </dgm:pt>
    <dgm:pt modelId="{3B99AE8C-A994-4E92-B773-46B2E06D3A49}" type="pres">
      <dgm:prSet presAssocID="{8087DEC2-AC35-4F39-B38D-C5135746F76D}" presName="background3" presStyleLbl="node3" presStyleIdx="0" presStyleCnt="2"/>
      <dgm:spPr/>
    </dgm:pt>
    <dgm:pt modelId="{12FF8796-754A-4189-B006-7F8D11EF020C}" type="pres">
      <dgm:prSet presAssocID="{8087DEC2-AC35-4F39-B38D-C5135746F76D}" presName="text3" presStyleLbl="fgAcc3" presStyleIdx="0" presStyleCnt="2">
        <dgm:presLayoutVars>
          <dgm:chPref val="3"/>
        </dgm:presLayoutVars>
      </dgm:prSet>
      <dgm:spPr/>
    </dgm:pt>
    <dgm:pt modelId="{A08B434E-589D-48AB-BE26-E2E492AFA098}" type="pres">
      <dgm:prSet presAssocID="{8087DEC2-AC35-4F39-B38D-C5135746F76D}" presName="hierChild4" presStyleCnt="0"/>
      <dgm:spPr/>
    </dgm:pt>
    <dgm:pt modelId="{9191E28C-8A3B-4022-9468-CC8DDC2BE282}" type="pres">
      <dgm:prSet presAssocID="{2431578F-6D5B-4BF4-9EB9-5F2B3E28557C}" presName="Name17" presStyleLbl="parChTrans1D3" presStyleIdx="1" presStyleCnt="2"/>
      <dgm:spPr/>
    </dgm:pt>
    <dgm:pt modelId="{976EB979-C387-4126-9F50-CD76507C8A00}" type="pres">
      <dgm:prSet presAssocID="{14A4F0D5-14AA-44B7-B122-143283FB4D0A}" presName="hierRoot3" presStyleCnt="0"/>
      <dgm:spPr/>
    </dgm:pt>
    <dgm:pt modelId="{7307BF42-E68F-4A62-850B-14FE6DA1DEB9}" type="pres">
      <dgm:prSet presAssocID="{14A4F0D5-14AA-44B7-B122-143283FB4D0A}" presName="composite3" presStyleCnt="0"/>
      <dgm:spPr/>
    </dgm:pt>
    <dgm:pt modelId="{3410BD62-A80A-4CF0-9F1A-9AED5CC01937}" type="pres">
      <dgm:prSet presAssocID="{14A4F0D5-14AA-44B7-B122-143283FB4D0A}" presName="background3" presStyleLbl="node3" presStyleIdx="1" presStyleCnt="2"/>
      <dgm:spPr/>
    </dgm:pt>
    <dgm:pt modelId="{46CFCE3E-6EDF-4123-A2D2-6317AC9628D0}" type="pres">
      <dgm:prSet presAssocID="{14A4F0D5-14AA-44B7-B122-143283FB4D0A}" presName="text3" presStyleLbl="fgAcc3" presStyleIdx="1" presStyleCnt="2">
        <dgm:presLayoutVars>
          <dgm:chPref val="3"/>
        </dgm:presLayoutVars>
      </dgm:prSet>
      <dgm:spPr/>
    </dgm:pt>
    <dgm:pt modelId="{F396DD59-7BB5-4F33-B237-05D9A49D86DE}" type="pres">
      <dgm:prSet presAssocID="{14A4F0D5-14AA-44B7-B122-143283FB4D0A}" presName="hierChild4" presStyleCnt="0"/>
      <dgm:spPr/>
    </dgm:pt>
  </dgm:ptLst>
  <dgm:cxnLst>
    <dgm:cxn modelId="{600D0203-67A6-4CFB-BB55-1B1D20E6ADB8}" type="presOf" srcId="{14A4F0D5-14AA-44B7-B122-143283FB4D0A}" destId="{46CFCE3E-6EDF-4123-A2D2-6317AC9628D0}" srcOrd="0" destOrd="0" presId="urn:microsoft.com/office/officeart/2005/8/layout/hierarchy1"/>
    <dgm:cxn modelId="{38516D26-9551-44A9-8F22-117418BEFCB7}" type="presOf" srcId="{8087DEC2-AC35-4F39-B38D-C5135746F76D}" destId="{12FF8796-754A-4189-B006-7F8D11EF020C}" srcOrd="0" destOrd="0" presId="urn:microsoft.com/office/officeart/2005/8/layout/hierarchy1"/>
    <dgm:cxn modelId="{8BC34627-EEA1-4128-8338-0066FD1052C3}" srcId="{DFC59214-62FF-4890-8FB7-75745EBC43B8}" destId="{8E9F6889-2E6D-41BA-AAB6-153A27B50342}" srcOrd="0" destOrd="0" parTransId="{4C55FDD2-2B30-47C5-81C4-441931D08583}" sibTransId="{527B5E32-6CCC-431F-AB4C-D51BB16FDE38}"/>
    <dgm:cxn modelId="{65CFC54A-D2F1-4B5B-BA94-149EBF47AD88}" srcId="{C7DF874B-55EB-407B-BFB3-D306308699F7}" destId="{DFC59214-62FF-4890-8FB7-75745EBC43B8}" srcOrd="0" destOrd="0" parTransId="{6D2C3EA4-7A8A-4748-8FCD-60CC3DEE64F6}" sibTransId="{4529D556-AABA-417E-A2F3-54D5E5055CF5}"/>
    <dgm:cxn modelId="{2AF2784B-089C-4D77-89F8-80EAAFE1B1CC}" srcId="{8E9F6889-2E6D-41BA-AAB6-153A27B50342}" destId="{8087DEC2-AC35-4F39-B38D-C5135746F76D}" srcOrd="0" destOrd="0" parTransId="{8BB97CE4-BC44-4D6C-A64C-F88E8C7787EB}" sibTransId="{617CC499-3E19-4EC6-BFAC-F33355754D09}"/>
    <dgm:cxn modelId="{069D7F51-42C5-424E-9596-5B6533C8D22C}" type="presOf" srcId="{4C55FDD2-2B30-47C5-81C4-441931D08583}" destId="{503A3818-E657-4680-9A98-6EA6F40228C6}" srcOrd="0" destOrd="0" presId="urn:microsoft.com/office/officeart/2005/8/layout/hierarchy1"/>
    <dgm:cxn modelId="{550D1D72-C690-43BC-B362-1EB9B6638F1C}" type="presOf" srcId="{2431578F-6D5B-4BF4-9EB9-5F2B3E28557C}" destId="{9191E28C-8A3B-4022-9468-CC8DDC2BE282}" srcOrd="0" destOrd="0" presId="urn:microsoft.com/office/officeart/2005/8/layout/hierarchy1"/>
    <dgm:cxn modelId="{111F96A5-8444-438E-9A00-6AE25B86CA8B}" type="presOf" srcId="{8BB97CE4-BC44-4D6C-A64C-F88E8C7787EB}" destId="{2AAB1401-6587-4606-BF68-8895F8924458}" srcOrd="0" destOrd="0" presId="urn:microsoft.com/office/officeart/2005/8/layout/hierarchy1"/>
    <dgm:cxn modelId="{BB3220B6-B598-44AA-A701-E5DF38B3AEC1}" type="presOf" srcId="{8E9F6889-2E6D-41BA-AAB6-153A27B50342}" destId="{790B1A05-48F5-47ED-8290-2B47B4156C30}" srcOrd="0" destOrd="0" presId="urn:microsoft.com/office/officeart/2005/8/layout/hierarchy1"/>
    <dgm:cxn modelId="{F30E5FE1-19BC-4505-84A9-FC1018875588}" type="presOf" srcId="{C7DF874B-55EB-407B-BFB3-D306308699F7}" destId="{00F50EB3-E4D1-4389-9102-DEEBECC9DA1C}" srcOrd="0" destOrd="0" presId="urn:microsoft.com/office/officeart/2005/8/layout/hierarchy1"/>
    <dgm:cxn modelId="{EDFB44FF-3F8F-4610-8500-D5756F0FB306}" type="presOf" srcId="{DFC59214-62FF-4890-8FB7-75745EBC43B8}" destId="{826165AE-D2A8-4907-AA9D-43FE191BC7E8}" srcOrd="0" destOrd="0" presId="urn:microsoft.com/office/officeart/2005/8/layout/hierarchy1"/>
    <dgm:cxn modelId="{503FF3FF-15B1-469E-98CB-EFEBCA3A5FB2}" srcId="{8E9F6889-2E6D-41BA-AAB6-153A27B50342}" destId="{14A4F0D5-14AA-44B7-B122-143283FB4D0A}" srcOrd="1" destOrd="0" parTransId="{2431578F-6D5B-4BF4-9EB9-5F2B3E28557C}" sibTransId="{EBABAA8D-4621-4DE4-9767-3F53785BE8B4}"/>
    <dgm:cxn modelId="{C51D9430-210D-45FC-BDEB-E61592D9FD1E}" type="presParOf" srcId="{00F50EB3-E4D1-4389-9102-DEEBECC9DA1C}" destId="{11D8A8D7-B5FF-4FF7-AE76-F9D2F5C807E4}" srcOrd="0" destOrd="0" presId="urn:microsoft.com/office/officeart/2005/8/layout/hierarchy1"/>
    <dgm:cxn modelId="{4E674E5D-03AA-4BC7-86EB-D80010715CA6}" type="presParOf" srcId="{11D8A8D7-B5FF-4FF7-AE76-F9D2F5C807E4}" destId="{9DE1D05A-99AF-4D06-A8D7-FBEB588E76DB}" srcOrd="0" destOrd="0" presId="urn:microsoft.com/office/officeart/2005/8/layout/hierarchy1"/>
    <dgm:cxn modelId="{ABAE9AA6-61BF-46E6-97E9-2B5F8737CFBE}" type="presParOf" srcId="{9DE1D05A-99AF-4D06-A8D7-FBEB588E76DB}" destId="{CF1C5459-D0B9-4673-BB06-41FB7183FDB0}" srcOrd="0" destOrd="0" presId="urn:microsoft.com/office/officeart/2005/8/layout/hierarchy1"/>
    <dgm:cxn modelId="{C4CFE9A5-E805-4B39-9595-B4F3C0D32BF8}" type="presParOf" srcId="{9DE1D05A-99AF-4D06-A8D7-FBEB588E76DB}" destId="{826165AE-D2A8-4907-AA9D-43FE191BC7E8}" srcOrd="1" destOrd="0" presId="urn:microsoft.com/office/officeart/2005/8/layout/hierarchy1"/>
    <dgm:cxn modelId="{3B606A30-943F-4D67-9D75-D69E98A5E405}" type="presParOf" srcId="{11D8A8D7-B5FF-4FF7-AE76-F9D2F5C807E4}" destId="{EA0715A3-5739-4659-9736-29682C101BE3}" srcOrd="1" destOrd="0" presId="urn:microsoft.com/office/officeart/2005/8/layout/hierarchy1"/>
    <dgm:cxn modelId="{ABCD4A6E-179C-4CF2-BDA3-4AEC9ADC86C5}" type="presParOf" srcId="{EA0715A3-5739-4659-9736-29682C101BE3}" destId="{503A3818-E657-4680-9A98-6EA6F40228C6}" srcOrd="0" destOrd="0" presId="urn:microsoft.com/office/officeart/2005/8/layout/hierarchy1"/>
    <dgm:cxn modelId="{0D08C442-8919-43C2-9250-0E4D1D8E29DF}" type="presParOf" srcId="{EA0715A3-5739-4659-9736-29682C101BE3}" destId="{F66C15F3-5EFC-4DCF-97C1-51DFA7C28CB4}" srcOrd="1" destOrd="0" presId="urn:microsoft.com/office/officeart/2005/8/layout/hierarchy1"/>
    <dgm:cxn modelId="{AAED6471-9CAB-47E6-B07B-47C89924381C}" type="presParOf" srcId="{F66C15F3-5EFC-4DCF-97C1-51DFA7C28CB4}" destId="{249B8F85-469F-4B25-82C2-636B33F65D79}" srcOrd="0" destOrd="0" presId="urn:microsoft.com/office/officeart/2005/8/layout/hierarchy1"/>
    <dgm:cxn modelId="{CC389CC3-B93E-4A0B-B178-0E4E649C1A15}" type="presParOf" srcId="{249B8F85-469F-4B25-82C2-636B33F65D79}" destId="{98BA088E-0CF1-4D8D-B928-4DDB28FAD3A0}" srcOrd="0" destOrd="0" presId="urn:microsoft.com/office/officeart/2005/8/layout/hierarchy1"/>
    <dgm:cxn modelId="{C125FF86-92A4-437A-8431-E3B6110AC681}" type="presParOf" srcId="{249B8F85-469F-4B25-82C2-636B33F65D79}" destId="{790B1A05-48F5-47ED-8290-2B47B4156C30}" srcOrd="1" destOrd="0" presId="urn:microsoft.com/office/officeart/2005/8/layout/hierarchy1"/>
    <dgm:cxn modelId="{9E8D6A01-8F88-432B-8119-946A02E9709A}" type="presParOf" srcId="{F66C15F3-5EFC-4DCF-97C1-51DFA7C28CB4}" destId="{B899FD88-2D51-4769-9312-80380896F60A}" srcOrd="1" destOrd="0" presId="urn:microsoft.com/office/officeart/2005/8/layout/hierarchy1"/>
    <dgm:cxn modelId="{07E973A0-2CD5-462D-AA3A-77DEB1A531B3}" type="presParOf" srcId="{B899FD88-2D51-4769-9312-80380896F60A}" destId="{2AAB1401-6587-4606-BF68-8895F8924458}" srcOrd="0" destOrd="0" presId="urn:microsoft.com/office/officeart/2005/8/layout/hierarchy1"/>
    <dgm:cxn modelId="{3D22A987-BBE8-4DD2-A1A8-0A5462FA9E59}" type="presParOf" srcId="{B899FD88-2D51-4769-9312-80380896F60A}" destId="{FF176569-5D53-4E1E-A97A-8B45A2B6F7B6}" srcOrd="1" destOrd="0" presId="urn:microsoft.com/office/officeart/2005/8/layout/hierarchy1"/>
    <dgm:cxn modelId="{90F05279-E681-4CA1-B498-5D33A0055ABC}" type="presParOf" srcId="{FF176569-5D53-4E1E-A97A-8B45A2B6F7B6}" destId="{1A30D8DD-E51C-4789-8DE3-D9FA7884843C}" srcOrd="0" destOrd="0" presId="urn:microsoft.com/office/officeart/2005/8/layout/hierarchy1"/>
    <dgm:cxn modelId="{F88C2972-1837-45E3-A60E-29DB01B2F74A}" type="presParOf" srcId="{1A30D8DD-E51C-4789-8DE3-D9FA7884843C}" destId="{3B99AE8C-A994-4E92-B773-46B2E06D3A49}" srcOrd="0" destOrd="0" presId="urn:microsoft.com/office/officeart/2005/8/layout/hierarchy1"/>
    <dgm:cxn modelId="{DE38B33B-D605-4B84-8FEE-F8980D2F6D55}" type="presParOf" srcId="{1A30D8DD-E51C-4789-8DE3-D9FA7884843C}" destId="{12FF8796-754A-4189-B006-7F8D11EF020C}" srcOrd="1" destOrd="0" presId="urn:microsoft.com/office/officeart/2005/8/layout/hierarchy1"/>
    <dgm:cxn modelId="{F71572E0-0810-4DD7-A69D-C8A35EA473F3}" type="presParOf" srcId="{FF176569-5D53-4E1E-A97A-8B45A2B6F7B6}" destId="{A08B434E-589D-48AB-BE26-E2E492AFA098}" srcOrd="1" destOrd="0" presId="urn:microsoft.com/office/officeart/2005/8/layout/hierarchy1"/>
    <dgm:cxn modelId="{7D9A1E13-5117-49A2-BD49-53E657355DAD}" type="presParOf" srcId="{B899FD88-2D51-4769-9312-80380896F60A}" destId="{9191E28C-8A3B-4022-9468-CC8DDC2BE282}" srcOrd="2" destOrd="0" presId="urn:microsoft.com/office/officeart/2005/8/layout/hierarchy1"/>
    <dgm:cxn modelId="{56E29A9E-A007-4AA2-B87D-85A14B3D9432}" type="presParOf" srcId="{B899FD88-2D51-4769-9312-80380896F60A}" destId="{976EB979-C387-4126-9F50-CD76507C8A00}" srcOrd="3" destOrd="0" presId="urn:microsoft.com/office/officeart/2005/8/layout/hierarchy1"/>
    <dgm:cxn modelId="{321CCAC4-B127-4251-8C6B-3B335783513D}" type="presParOf" srcId="{976EB979-C387-4126-9F50-CD76507C8A00}" destId="{7307BF42-E68F-4A62-850B-14FE6DA1DEB9}" srcOrd="0" destOrd="0" presId="urn:microsoft.com/office/officeart/2005/8/layout/hierarchy1"/>
    <dgm:cxn modelId="{8D1AEE19-CC2F-4075-8FE8-FD1845F7A2B0}" type="presParOf" srcId="{7307BF42-E68F-4A62-850B-14FE6DA1DEB9}" destId="{3410BD62-A80A-4CF0-9F1A-9AED5CC01937}" srcOrd="0" destOrd="0" presId="urn:microsoft.com/office/officeart/2005/8/layout/hierarchy1"/>
    <dgm:cxn modelId="{AA90C84E-E4AD-46B8-94FB-0CC65BDB8391}" type="presParOf" srcId="{7307BF42-E68F-4A62-850B-14FE6DA1DEB9}" destId="{46CFCE3E-6EDF-4123-A2D2-6317AC9628D0}" srcOrd="1" destOrd="0" presId="urn:microsoft.com/office/officeart/2005/8/layout/hierarchy1"/>
    <dgm:cxn modelId="{C235D1F6-ACA1-4487-8D8A-82D33632D238}" type="presParOf" srcId="{976EB979-C387-4126-9F50-CD76507C8A00}" destId="{F396DD59-7BB5-4F33-B237-05D9A49D86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8DC3BF-7075-4D1A-AB07-F9A5313AA22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C7CA17-2AC3-450A-8856-44784E38CBAD}">
      <dgm:prSet phldrT="[Text]" custT="1"/>
      <dgm:spPr/>
      <dgm:t>
        <a:bodyPr/>
        <a:lstStyle/>
        <a:p>
          <a:r>
            <a:rPr lang="ro-RO" sz="3000">
              <a:solidFill>
                <a:schemeClr val="tx1"/>
              </a:solidFill>
            </a:rPr>
            <a:t>Cataloage clasice – rezistă!</a:t>
          </a:r>
          <a:endParaRPr lang="en-GB" sz="3000">
            <a:solidFill>
              <a:schemeClr val="tx1"/>
            </a:solidFill>
          </a:endParaRPr>
        </a:p>
      </dgm:t>
    </dgm:pt>
    <dgm:pt modelId="{F4183A45-DAC6-47B0-B834-70F39F806B3B}" type="parTrans" cxnId="{50420074-822F-47A9-B7FF-A2E70D2ACA34}">
      <dgm:prSet/>
      <dgm:spPr/>
      <dgm:t>
        <a:bodyPr/>
        <a:lstStyle/>
        <a:p>
          <a:endParaRPr lang="en-GB"/>
        </a:p>
      </dgm:t>
    </dgm:pt>
    <dgm:pt modelId="{E0AE3630-67BA-4E16-8BE0-CA24AFD9DBF9}" type="sibTrans" cxnId="{50420074-822F-47A9-B7FF-A2E70D2ACA34}">
      <dgm:prSet/>
      <dgm:spPr/>
      <dgm:t>
        <a:bodyPr/>
        <a:lstStyle/>
        <a:p>
          <a:endParaRPr lang="en-GB"/>
        </a:p>
      </dgm:t>
    </dgm:pt>
    <dgm:pt modelId="{C6F40F6A-7746-42F2-BF8D-A6B901CD5BD4}">
      <dgm:prSet phldrT="[Text]" custT="1"/>
      <dgm:spPr/>
      <dgm:t>
        <a:bodyPr/>
        <a:lstStyle/>
        <a:p>
          <a:r>
            <a:rPr lang="ro-RO" sz="2600">
              <a:solidFill>
                <a:schemeClr val="tx1"/>
              </a:solidFill>
            </a:rPr>
            <a:t>Cataloagele pe hârtie – legături emoționale</a:t>
          </a:r>
          <a:endParaRPr lang="en-GB" sz="2600">
            <a:solidFill>
              <a:schemeClr val="tx1"/>
            </a:solidFill>
          </a:endParaRPr>
        </a:p>
      </dgm:t>
    </dgm:pt>
    <dgm:pt modelId="{6E732814-EE81-4E00-96D1-2B0EF30DCB0B}" type="parTrans" cxnId="{1EBEDA64-3A88-41C4-B960-FEF45AF054BD}">
      <dgm:prSet/>
      <dgm:spPr/>
      <dgm:t>
        <a:bodyPr/>
        <a:lstStyle/>
        <a:p>
          <a:endParaRPr lang="en-GB"/>
        </a:p>
      </dgm:t>
    </dgm:pt>
    <dgm:pt modelId="{F9533AE7-E231-49D2-AEAF-AF383C46C203}" type="sibTrans" cxnId="{1EBEDA64-3A88-41C4-B960-FEF45AF054BD}">
      <dgm:prSet/>
      <dgm:spPr/>
      <dgm:t>
        <a:bodyPr/>
        <a:lstStyle/>
        <a:p>
          <a:endParaRPr lang="en-GB"/>
        </a:p>
      </dgm:t>
    </dgm:pt>
    <dgm:pt modelId="{9C3DB0AF-D5BC-4613-9F69-20C24A8A9E68}">
      <dgm:prSet phldrT="[Text]" custT="1"/>
      <dgm:spPr/>
      <dgm:t>
        <a:bodyPr/>
        <a:lstStyle/>
        <a:p>
          <a:r>
            <a:rPr lang="ro-RO" sz="2600">
              <a:solidFill>
                <a:schemeClr val="tx1"/>
              </a:solidFill>
            </a:rPr>
            <a:t>Stimuare vânzări online și pe mobil</a:t>
          </a:r>
          <a:endParaRPr lang="en-GB" sz="2600">
            <a:solidFill>
              <a:schemeClr val="tx1"/>
            </a:solidFill>
          </a:endParaRPr>
        </a:p>
      </dgm:t>
    </dgm:pt>
    <dgm:pt modelId="{A2A6B506-8190-4894-8C98-D7BB154859E5}" type="parTrans" cxnId="{9F58534A-D75F-4261-8B85-B6CA2C00BFFA}">
      <dgm:prSet/>
      <dgm:spPr/>
      <dgm:t>
        <a:bodyPr/>
        <a:lstStyle/>
        <a:p>
          <a:endParaRPr lang="en-GB"/>
        </a:p>
      </dgm:t>
    </dgm:pt>
    <dgm:pt modelId="{C2613007-4210-473F-8AA0-674205EF2E84}" type="sibTrans" cxnId="{9F58534A-D75F-4261-8B85-B6CA2C00BFFA}">
      <dgm:prSet/>
      <dgm:spPr/>
      <dgm:t>
        <a:bodyPr/>
        <a:lstStyle/>
        <a:p>
          <a:endParaRPr lang="en-GB"/>
        </a:p>
      </dgm:t>
    </dgm:pt>
    <dgm:pt modelId="{396DC014-8201-4440-8F8B-0BEE05761906}">
      <dgm:prSet phldrT="[Text]" custT="1"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08A85908-FDF0-48BA-BC0F-26B471C16D35}" type="parTrans" cxnId="{A1797C4B-1E17-4443-BA0E-6D1E7B06464F}">
      <dgm:prSet/>
      <dgm:spPr/>
    </dgm:pt>
    <dgm:pt modelId="{C0F60ACA-2248-456B-9EEE-C8FDBF08F2EB}" type="sibTrans" cxnId="{A1797C4B-1E17-4443-BA0E-6D1E7B06464F}">
      <dgm:prSet/>
      <dgm:spPr/>
    </dgm:pt>
    <dgm:pt modelId="{83869338-8700-4902-A37A-D25AF29AD341}">
      <dgm:prSet phldrT="[Text]" custT="1"/>
      <dgm:spPr/>
      <dgm:t>
        <a:bodyPr/>
        <a:lstStyle/>
        <a:p>
          <a:endParaRPr lang="en-GB" sz="2600">
            <a:solidFill>
              <a:schemeClr val="tx1"/>
            </a:solidFill>
          </a:endParaRPr>
        </a:p>
      </dgm:t>
    </dgm:pt>
    <dgm:pt modelId="{4F1BD60B-601D-46D7-AF98-88235C1AE018}" type="parTrans" cxnId="{BDEB22BE-62DF-4B06-B460-EFE948F26A19}">
      <dgm:prSet/>
      <dgm:spPr/>
    </dgm:pt>
    <dgm:pt modelId="{68591ACB-3D90-4B2C-8B4B-BE4A480A3E7D}" type="sibTrans" cxnId="{BDEB22BE-62DF-4B06-B460-EFE948F26A19}">
      <dgm:prSet/>
      <dgm:spPr/>
    </dgm:pt>
    <dgm:pt modelId="{E70A8FF2-4E69-43D0-9CDF-D6233A70ED68}" type="pres">
      <dgm:prSet presAssocID="{3B8DC3BF-7075-4D1A-AB07-F9A5313AA224}" presName="Name0" presStyleCnt="0">
        <dgm:presLayoutVars>
          <dgm:dir/>
          <dgm:animLvl val="lvl"/>
          <dgm:resizeHandles/>
        </dgm:presLayoutVars>
      </dgm:prSet>
      <dgm:spPr/>
    </dgm:pt>
    <dgm:pt modelId="{23DD4F5B-661D-4A20-8566-E200A65623D9}" type="pres">
      <dgm:prSet presAssocID="{98C7CA17-2AC3-450A-8856-44784E38CBAD}" presName="linNode" presStyleCnt="0"/>
      <dgm:spPr/>
    </dgm:pt>
    <dgm:pt modelId="{EB033F9F-C533-41AA-9FF3-C5D14CA318AC}" type="pres">
      <dgm:prSet presAssocID="{98C7CA17-2AC3-450A-8856-44784E38CBAD}" presName="parentShp" presStyleLbl="node1" presStyleIdx="0" presStyleCnt="1" custScaleX="73460" custLinFactNeighborX="-15944">
        <dgm:presLayoutVars>
          <dgm:bulletEnabled val="1"/>
        </dgm:presLayoutVars>
      </dgm:prSet>
      <dgm:spPr/>
    </dgm:pt>
    <dgm:pt modelId="{21D00DDC-D48D-4512-AD19-B67819855EEC}" type="pres">
      <dgm:prSet presAssocID="{98C7CA17-2AC3-450A-8856-44784E38CBAD}" presName="childShp" presStyleLbl="bgAccFollowNode1" presStyleIdx="0" presStyleCnt="1" custScaleX="154322" custLinFactNeighborX="91" custLinFactNeighborY="-1772">
        <dgm:presLayoutVars>
          <dgm:bulletEnabled val="1"/>
        </dgm:presLayoutVars>
      </dgm:prSet>
      <dgm:spPr/>
    </dgm:pt>
  </dgm:ptLst>
  <dgm:cxnLst>
    <dgm:cxn modelId="{1EBEDA64-3A88-41C4-B960-FEF45AF054BD}" srcId="{98C7CA17-2AC3-450A-8856-44784E38CBAD}" destId="{C6F40F6A-7746-42F2-BF8D-A6B901CD5BD4}" srcOrd="2" destOrd="0" parTransId="{6E732814-EE81-4E00-96D1-2B0EF30DCB0B}" sibTransId="{F9533AE7-E231-49D2-AEAF-AF383C46C203}"/>
    <dgm:cxn modelId="{9F58534A-D75F-4261-8B85-B6CA2C00BFFA}" srcId="{98C7CA17-2AC3-450A-8856-44784E38CBAD}" destId="{9C3DB0AF-D5BC-4613-9F69-20C24A8A9E68}" srcOrd="3" destOrd="0" parTransId="{A2A6B506-8190-4894-8C98-D7BB154859E5}" sibTransId="{C2613007-4210-473F-8AA0-674205EF2E84}"/>
    <dgm:cxn modelId="{A1797C4B-1E17-4443-BA0E-6D1E7B06464F}" srcId="{98C7CA17-2AC3-450A-8856-44784E38CBAD}" destId="{396DC014-8201-4440-8F8B-0BEE05761906}" srcOrd="0" destOrd="0" parTransId="{08A85908-FDF0-48BA-BC0F-26B471C16D35}" sibTransId="{C0F60ACA-2248-456B-9EEE-C8FDBF08F2EB}"/>
    <dgm:cxn modelId="{9ED0D34D-2B33-44EC-ACDA-579B4735912E}" type="presOf" srcId="{9C3DB0AF-D5BC-4613-9F69-20C24A8A9E68}" destId="{21D00DDC-D48D-4512-AD19-B67819855EEC}" srcOrd="0" destOrd="3" presId="urn:microsoft.com/office/officeart/2005/8/layout/vList6"/>
    <dgm:cxn modelId="{50420074-822F-47A9-B7FF-A2E70D2ACA34}" srcId="{3B8DC3BF-7075-4D1A-AB07-F9A5313AA224}" destId="{98C7CA17-2AC3-450A-8856-44784E38CBAD}" srcOrd="0" destOrd="0" parTransId="{F4183A45-DAC6-47B0-B834-70F39F806B3B}" sibTransId="{E0AE3630-67BA-4E16-8BE0-CA24AFD9DBF9}"/>
    <dgm:cxn modelId="{93C85184-1DCB-42B9-BF03-E5042407F36B}" type="presOf" srcId="{98C7CA17-2AC3-450A-8856-44784E38CBAD}" destId="{EB033F9F-C533-41AA-9FF3-C5D14CA318AC}" srcOrd="0" destOrd="0" presId="urn:microsoft.com/office/officeart/2005/8/layout/vList6"/>
    <dgm:cxn modelId="{3A677FB6-D8D2-42BC-A5C3-7D491E6E42FD}" type="presOf" srcId="{396DC014-8201-4440-8F8B-0BEE05761906}" destId="{21D00DDC-D48D-4512-AD19-B67819855EEC}" srcOrd="0" destOrd="0" presId="urn:microsoft.com/office/officeart/2005/8/layout/vList6"/>
    <dgm:cxn modelId="{BE9544B9-6DF4-4096-A84C-413F551F018C}" type="presOf" srcId="{83869338-8700-4902-A37A-D25AF29AD341}" destId="{21D00DDC-D48D-4512-AD19-B67819855EEC}" srcOrd="0" destOrd="1" presId="urn:microsoft.com/office/officeart/2005/8/layout/vList6"/>
    <dgm:cxn modelId="{BDEB22BE-62DF-4B06-B460-EFE948F26A19}" srcId="{98C7CA17-2AC3-450A-8856-44784E38CBAD}" destId="{83869338-8700-4902-A37A-D25AF29AD341}" srcOrd="1" destOrd="0" parTransId="{4F1BD60B-601D-46D7-AF98-88235C1AE018}" sibTransId="{68591ACB-3D90-4B2C-8B4B-BE4A480A3E7D}"/>
    <dgm:cxn modelId="{B71F06DE-9F0D-46AD-BF17-A720C1E7687D}" type="presOf" srcId="{C6F40F6A-7746-42F2-BF8D-A6B901CD5BD4}" destId="{21D00DDC-D48D-4512-AD19-B67819855EEC}" srcOrd="0" destOrd="2" presId="urn:microsoft.com/office/officeart/2005/8/layout/vList6"/>
    <dgm:cxn modelId="{93E885F6-7F80-4666-B88C-11220EE80A29}" type="presOf" srcId="{3B8DC3BF-7075-4D1A-AB07-F9A5313AA224}" destId="{E70A8FF2-4E69-43D0-9CDF-D6233A70ED68}" srcOrd="0" destOrd="0" presId="urn:microsoft.com/office/officeart/2005/8/layout/vList6"/>
    <dgm:cxn modelId="{6DC8F85C-296D-4A9E-9D7A-4008DEE74B63}" type="presParOf" srcId="{E70A8FF2-4E69-43D0-9CDF-D6233A70ED68}" destId="{23DD4F5B-661D-4A20-8566-E200A65623D9}" srcOrd="0" destOrd="0" presId="urn:microsoft.com/office/officeart/2005/8/layout/vList6"/>
    <dgm:cxn modelId="{72181907-0F29-492C-95D7-005228787A2B}" type="presParOf" srcId="{23DD4F5B-661D-4A20-8566-E200A65623D9}" destId="{EB033F9F-C533-41AA-9FF3-C5D14CA318AC}" srcOrd="0" destOrd="0" presId="urn:microsoft.com/office/officeart/2005/8/layout/vList6"/>
    <dgm:cxn modelId="{CF7B2A05-AE0E-4480-A286-1B6645295EBF}" type="presParOf" srcId="{23DD4F5B-661D-4A20-8566-E200A65623D9}" destId="{21D00DDC-D48D-4512-AD19-B67819855EE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8B1FB4-A583-4ACD-9CE8-0344802A9F1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34D60E4-AE45-46EF-9524-11B725B25246}">
      <dgm:prSet phldrT="[Text]" custT="1"/>
      <dgm:spPr/>
      <dgm:t>
        <a:bodyPr/>
        <a:lstStyle/>
        <a:p>
          <a:r>
            <a:rPr lang="ro-RO" sz="2600"/>
            <a:t>Pregătirea apelului</a:t>
          </a:r>
          <a:endParaRPr lang="en-GB" sz="2600"/>
        </a:p>
      </dgm:t>
    </dgm:pt>
    <dgm:pt modelId="{4082C1D6-DCC2-4DAB-966A-A1EA6C777781}" type="parTrans" cxnId="{AF79130D-5F99-496E-9846-70A9097AB9DA}">
      <dgm:prSet/>
      <dgm:spPr/>
      <dgm:t>
        <a:bodyPr/>
        <a:lstStyle/>
        <a:p>
          <a:endParaRPr lang="en-GB"/>
        </a:p>
      </dgm:t>
    </dgm:pt>
    <dgm:pt modelId="{1570AE2C-3AF1-4931-9AE0-5B14CF45D340}" type="sibTrans" cxnId="{AF79130D-5F99-496E-9846-70A9097AB9DA}">
      <dgm:prSet custT="1"/>
      <dgm:spPr/>
      <dgm:t>
        <a:bodyPr/>
        <a:lstStyle/>
        <a:p>
          <a:endParaRPr lang="en-GB" sz="2600"/>
        </a:p>
      </dgm:t>
    </dgm:pt>
    <dgm:pt modelId="{AE71DE12-5FC0-4FB3-B04B-37368D2740CD}">
      <dgm:prSet phldrT="[Text]" custT="1"/>
      <dgm:spPr/>
      <dgm:t>
        <a:bodyPr/>
        <a:lstStyle/>
        <a:p>
          <a:r>
            <a:rPr lang="ro-RO" sz="2600"/>
            <a:t>Abordarea clietului</a:t>
          </a:r>
          <a:endParaRPr lang="en-GB" sz="2600"/>
        </a:p>
      </dgm:t>
    </dgm:pt>
    <dgm:pt modelId="{7AF93C51-31C8-4009-8070-6B16C4251C48}" type="parTrans" cxnId="{87D56465-C3FF-455B-A474-144D005F53E8}">
      <dgm:prSet/>
      <dgm:spPr/>
      <dgm:t>
        <a:bodyPr/>
        <a:lstStyle/>
        <a:p>
          <a:endParaRPr lang="en-GB"/>
        </a:p>
      </dgm:t>
    </dgm:pt>
    <dgm:pt modelId="{BA0ED88A-9DE2-45C0-988A-BA22097BAB75}" type="sibTrans" cxnId="{87D56465-C3FF-455B-A474-144D005F53E8}">
      <dgm:prSet custT="1"/>
      <dgm:spPr/>
      <dgm:t>
        <a:bodyPr/>
        <a:lstStyle/>
        <a:p>
          <a:endParaRPr lang="en-GB" sz="2600"/>
        </a:p>
      </dgm:t>
    </dgm:pt>
    <dgm:pt modelId="{4DDABFBA-3D37-4165-80AD-A4E0D58C832F}">
      <dgm:prSet phldrT="[Text]" custT="1"/>
      <dgm:spPr/>
      <dgm:t>
        <a:bodyPr/>
        <a:lstStyle/>
        <a:p>
          <a:r>
            <a:rPr lang="ro-RO" sz="2600"/>
            <a:t>Colectarea datelor</a:t>
          </a:r>
          <a:endParaRPr lang="en-GB" sz="2600"/>
        </a:p>
      </dgm:t>
    </dgm:pt>
    <dgm:pt modelId="{B4CB7DAA-1EF3-4499-9D0E-34029C496392}" type="parTrans" cxnId="{D5EC89E6-9C90-4190-B98E-C79A937815A5}">
      <dgm:prSet/>
      <dgm:spPr/>
      <dgm:t>
        <a:bodyPr/>
        <a:lstStyle/>
        <a:p>
          <a:endParaRPr lang="en-GB"/>
        </a:p>
      </dgm:t>
    </dgm:pt>
    <dgm:pt modelId="{3B8900CB-0264-4A08-BB81-A3C2FA6CE94B}" type="sibTrans" cxnId="{D5EC89E6-9C90-4190-B98E-C79A937815A5}">
      <dgm:prSet custT="1"/>
      <dgm:spPr/>
      <dgm:t>
        <a:bodyPr/>
        <a:lstStyle/>
        <a:p>
          <a:endParaRPr lang="en-GB" sz="2600"/>
        </a:p>
      </dgm:t>
    </dgm:pt>
    <dgm:pt modelId="{1655E872-C4ED-4247-BE25-B724CE2A9687}">
      <dgm:prSet phldrT="[Text]" custT="1"/>
      <dgm:spPr/>
      <dgm:t>
        <a:bodyPr/>
        <a:lstStyle/>
        <a:p>
          <a:r>
            <a:rPr lang="ro-RO" sz="2600"/>
            <a:t>Pregătirea soluţiei</a:t>
          </a:r>
          <a:endParaRPr lang="en-GB" sz="2600"/>
        </a:p>
      </dgm:t>
    </dgm:pt>
    <dgm:pt modelId="{6AC5F120-C05D-47E6-86FD-C94084770E29}" type="parTrans" cxnId="{7DD900B8-B199-4C5B-8A52-0EC528545F80}">
      <dgm:prSet/>
      <dgm:spPr/>
      <dgm:t>
        <a:bodyPr/>
        <a:lstStyle/>
        <a:p>
          <a:endParaRPr lang="en-GB"/>
        </a:p>
      </dgm:t>
    </dgm:pt>
    <dgm:pt modelId="{19741164-BAC7-4BD6-81EB-41971CC9AFD6}" type="sibTrans" cxnId="{7DD900B8-B199-4C5B-8A52-0EC528545F80}">
      <dgm:prSet custT="1"/>
      <dgm:spPr/>
      <dgm:t>
        <a:bodyPr/>
        <a:lstStyle/>
        <a:p>
          <a:endParaRPr lang="en-GB" sz="2600"/>
        </a:p>
      </dgm:t>
    </dgm:pt>
    <dgm:pt modelId="{2B44E819-EADC-4A63-BC0E-A55DED2CBB17}">
      <dgm:prSet phldrT="[Text]" custT="1"/>
      <dgm:spPr/>
      <dgm:t>
        <a:bodyPr/>
        <a:lstStyle/>
        <a:p>
          <a:r>
            <a:rPr lang="ro-RO" sz="2600"/>
            <a:t>Prezentarea soluţiei</a:t>
          </a:r>
          <a:endParaRPr lang="en-GB" sz="2600"/>
        </a:p>
      </dgm:t>
    </dgm:pt>
    <dgm:pt modelId="{34B9C4A0-8F0B-4375-9534-33CF8CB44DD7}" type="parTrans" cxnId="{75F88C39-9E57-4975-A255-1712E7533605}">
      <dgm:prSet/>
      <dgm:spPr/>
      <dgm:t>
        <a:bodyPr/>
        <a:lstStyle/>
        <a:p>
          <a:endParaRPr lang="en-GB"/>
        </a:p>
      </dgm:t>
    </dgm:pt>
    <dgm:pt modelId="{6D1BB7D0-9EE4-47C7-BE4B-43AF0D0C0335}" type="sibTrans" cxnId="{75F88C39-9E57-4975-A255-1712E7533605}">
      <dgm:prSet custT="1"/>
      <dgm:spPr/>
      <dgm:t>
        <a:bodyPr/>
        <a:lstStyle/>
        <a:p>
          <a:endParaRPr lang="en-GB" sz="2600"/>
        </a:p>
      </dgm:t>
    </dgm:pt>
    <dgm:pt modelId="{68A0D75C-FB46-42B5-BB2B-D9D2332ACB4D}">
      <dgm:prSet phldrT="[Text]" custT="1"/>
      <dgm:spPr/>
      <dgm:t>
        <a:bodyPr/>
        <a:lstStyle/>
        <a:p>
          <a:r>
            <a:rPr lang="ro-RO" sz="2600"/>
            <a:t>Încheierea convorbirii</a:t>
          </a:r>
          <a:endParaRPr lang="en-GB" sz="2600"/>
        </a:p>
      </dgm:t>
    </dgm:pt>
    <dgm:pt modelId="{BF399CCC-9FA9-4B3F-8CB1-30C97A6DC433}" type="parTrans" cxnId="{3D603B30-E4E2-4DB8-B68B-3A02C358FC86}">
      <dgm:prSet/>
      <dgm:spPr/>
      <dgm:t>
        <a:bodyPr/>
        <a:lstStyle/>
        <a:p>
          <a:endParaRPr lang="en-GB"/>
        </a:p>
      </dgm:t>
    </dgm:pt>
    <dgm:pt modelId="{806A0D1C-6DB8-4E9C-9C70-6972AFB75E27}" type="sibTrans" cxnId="{3D603B30-E4E2-4DB8-B68B-3A02C358FC86}">
      <dgm:prSet custT="1"/>
      <dgm:spPr/>
      <dgm:t>
        <a:bodyPr/>
        <a:lstStyle/>
        <a:p>
          <a:endParaRPr lang="en-GB" sz="2600"/>
        </a:p>
      </dgm:t>
    </dgm:pt>
    <dgm:pt modelId="{2C1D9E6D-5B43-4CE2-90B6-56FAE8D84180}">
      <dgm:prSet custT="1"/>
      <dgm:spPr/>
      <dgm:t>
        <a:bodyPr/>
        <a:lstStyle/>
        <a:p>
          <a:r>
            <a:rPr lang="ro-RO" sz="2600"/>
            <a:t>Finalizarea </a:t>
          </a:r>
        </a:p>
      </dgm:t>
    </dgm:pt>
    <dgm:pt modelId="{167528E8-79BC-4257-BE90-818C0552C32E}" type="parTrans" cxnId="{08537EBE-8FAA-47D5-8548-E4D7EBCD42C3}">
      <dgm:prSet/>
      <dgm:spPr/>
      <dgm:t>
        <a:bodyPr/>
        <a:lstStyle/>
        <a:p>
          <a:endParaRPr lang="en-GB"/>
        </a:p>
      </dgm:t>
    </dgm:pt>
    <dgm:pt modelId="{B1CC90EF-8744-4732-B709-2E1513D8D920}" type="sibTrans" cxnId="{08537EBE-8FAA-47D5-8548-E4D7EBCD42C3}">
      <dgm:prSet/>
      <dgm:spPr/>
      <dgm:t>
        <a:bodyPr/>
        <a:lstStyle/>
        <a:p>
          <a:endParaRPr lang="en-GB"/>
        </a:p>
      </dgm:t>
    </dgm:pt>
    <dgm:pt modelId="{7A29069C-B4CE-43A1-89AB-58506D7F4D9B}" type="pres">
      <dgm:prSet presAssocID="{B38B1FB4-A583-4ACD-9CE8-0344802A9F10}" presName="linearFlow" presStyleCnt="0">
        <dgm:presLayoutVars>
          <dgm:resizeHandles val="exact"/>
        </dgm:presLayoutVars>
      </dgm:prSet>
      <dgm:spPr/>
    </dgm:pt>
    <dgm:pt modelId="{4729D5C8-7761-4B30-B16D-E0E71F6FAC89}" type="pres">
      <dgm:prSet presAssocID="{634D60E4-AE45-46EF-9524-11B725B25246}" presName="node" presStyleLbl="node1" presStyleIdx="0" presStyleCnt="7" custScaleX="296368">
        <dgm:presLayoutVars>
          <dgm:bulletEnabled val="1"/>
        </dgm:presLayoutVars>
      </dgm:prSet>
      <dgm:spPr/>
    </dgm:pt>
    <dgm:pt modelId="{2D7F8C9E-3D14-4B6D-A2FD-5379BC7C6498}" type="pres">
      <dgm:prSet presAssocID="{1570AE2C-3AF1-4931-9AE0-5B14CF45D340}" presName="sibTrans" presStyleLbl="sibTrans2D1" presStyleIdx="0" presStyleCnt="6"/>
      <dgm:spPr/>
    </dgm:pt>
    <dgm:pt modelId="{CABD67A5-BEA8-4609-9663-0158885D2091}" type="pres">
      <dgm:prSet presAssocID="{1570AE2C-3AF1-4931-9AE0-5B14CF45D340}" presName="connectorText" presStyleLbl="sibTrans2D1" presStyleIdx="0" presStyleCnt="6"/>
      <dgm:spPr/>
    </dgm:pt>
    <dgm:pt modelId="{7C5ACDF1-3516-454E-A588-7FEF322AC92F}" type="pres">
      <dgm:prSet presAssocID="{AE71DE12-5FC0-4FB3-B04B-37368D2740CD}" presName="node" presStyleLbl="node1" presStyleIdx="1" presStyleCnt="7" custScaleX="296369">
        <dgm:presLayoutVars>
          <dgm:bulletEnabled val="1"/>
        </dgm:presLayoutVars>
      </dgm:prSet>
      <dgm:spPr/>
    </dgm:pt>
    <dgm:pt modelId="{24524B92-258B-46BA-8E70-4C32294C7488}" type="pres">
      <dgm:prSet presAssocID="{BA0ED88A-9DE2-45C0-988A-BA22097BAB75}" presName="sibTrans" presStyleLbl="sibTrans2D1" presStyleIdx="1" presStyleCnt="6"/>
      <dgm:spPr/>
    </dgm:pt>
    <dgm:pt modelId="{F8C7A1AC-75DF-4DD0-ADD9-5324CDE5F77A}" type="pres">
      <dgm:prSet presAssocID="{BA0ED88A-9DE2-45C0-988A-BA22097BAB75}" presName="connectorText" presStyleLbl="sibTrans2D1" presStyleIdx="1" presStyleCnt="6"/>
      <dgm:spPr/>
    </dgm:pt>
    <dgm:pt modelId="{267940E3-72FF-4B8F-ABC5-991A991A754F}" type="pres">
      <dgm:prSet presAssocID="{4DDABFBA-3D37-4165-80AD-A4E0D58C832F}" presName="node" presStyleLbl="node1" presStyleIdx="2" presStyleCnt="7" custScaleX="296369">
        <dgm:presLayoutVars>
          <dgm:bulletEnabled val="1"/>
        </dgm:presLayoutVars>
      </dgm:prSet>
      <dgm:spPr/>
    </dgm:pt>
    <dgm:pt modelId="{CF987259-C6F2-4741-8821-C2BE7BB4ABA6}" type="pres">
      <dgm:prSet presAssocID="{3B8900CB-0264-4A08-BB81-A3C2FA6CE94B}" presName="sibTrans" presStyleLbl="sibTrans2D1" presStyleIdx="2" presStyleCnt="6"/>
      <dgm:spPr/>
    </dgm:pt>
    <dgm:pt modelId="{37DEEC46-57B9-4916-9F74-A11E419935D7}" type="pres">
      <dgm:prSet presAssocID="{3B8900CB-0264-4A08-BB81-A3C2FA6CE94B}" presName="connectorText" presStyleLbl="sibTrans2D1" presStyleIdx="2" presStyleCnt="6"/>
      <dgm:spPr/>
    </dgm:pt>
    <dgm:pt modelId="{BC606C53-474B-4D6E-8279-BE48A097215E}" type="pres">
      <dgm:prSet presAssocID="{1655E872-C4ED-4247-BE25-B724CE2A9687}" presName="node" presStyleLbl="node1" presStyleIdx="3" presStyleCnt="7" custScaleX="296369">
        <dgm:presLayoutVars>
          <dgm:bulletEnabled val="1"/>
        </dgm:presLayoutVars>
      </dgm:prSet>
      <dgm:spPr/>
    </dgm:pt>
    <dgm:pt modelId="{253AC753-F70C-4288-932D-0FCF49C859C9}" type="pres">
      <dgm:prSet presAssocID="{19741164-BAC7-4BD6-81EB-41971CC9AFD6}" presName="sibTrans" presStyleLbl="sibTrans2D1" presStyleIdx="3" presStyleCnt="6"/>
      <dgm:spPr/>
    </dgm:pt>
    <dgm:pt modelId="{BC219AEF-EFC4-440C-95DF-2875E43B3B74}" type="pres">
      <dgm:prSet presAssocID="{19741164-BAC7-4BD6-81EB-41971CC9AFD6}" presName="connectorText" presStyleLbl="sibTrans2D1" presStyleIdx="3" presStyleCnt="6"/>
      <dgm:spPr/>
    </dgm:pt>
    <dgm:pt modelId="{43B3F77C-7BB4-4545-9582-ECD3BAFA1D70}" type="pres">
      <dgm:prSet presAssocID="{2B44E819-EADC-4A63-BC0E-A55DED2CBB17}" presName="node" presStyleLbl="node1" presStyleIdx="4" presStyleCnt="7" custScaleX="296369">
        <dgm:presLayoutVars>
          <dgm:bulletEnabled val="1"/>
        </dgm:presLayoutVars>
      </dgm:prSet>
      <dgm:spPr/>
    </dgm:pt>
    <dgm:pt modelId="{CEA351E7-6A39-4889-9763-57D4E5C09323}" type="pres">
      <dgm:prSet presAssocID="{6D1BB7D0-9EE4-47C7-BE4B-43AF0D0C0335}" presName="sibTrans" presStyleLbl="sibTrans2D1" presStyleIdx="4" presStyleCnt="6"/>
      <dgm:spPr/>
    </dgm:pt>
    <dgm:pt modelId="{4E2E7A57-D29F-4D64-BC9F-CFA7D39D69C7}" type="pres">
      <dgm:prSet presAssocID="{6D1BB7D0-9EE4-47C7-BE4B-43AF0D0C0335}" presName="connectorText" presStyleLbl="sibTrans2D1" presStyleIdx="4" presStyleCnt="6"/>
      <dgm:spPr/>
    </dgm:pt>
    <dgm:pt modelId="{7ECB1453-C445-468C-B350-F8A4E8DB7855}" type="pres">
      <dgm:prSet presAssocID="{68A0D75C-FB46-42B5-BB2B-D9D2332ACB4D}" presName="node" presStyleLbl="node1" presStyleIdx="5" presStyleCnt="7" custScaleX="296493">
        <dgm:presLayoutVars>
          <dgm:bulletEnabled val="1"/>
        </dgm:presLayoutVars>
      </dgm:prSet>
      <dgm:spPr/>
    </dgm:pt>
    <dgm:pt modelId="{0874F5E0-8A0E-40AD-B046-C00F99E475FB}" type="pres">
      <dgm:prSet presAssocID="{806A0D1C-6DB8-4E9C-9C70-6972AFB75E27}" presName="sibTrans" presStyleLbl="sibTrans2D1" presStyleIdx="5" presStyleCnt="6"/>
      <dgm:spPr/>
    </dgm:pt>
    <dgm:pt modelId="{5737C574-A947-4CF9-AC2D-940C2849E445}" type="pres">
      <dgm:prSet presAssocID="{806A0D1C-6DB8-4E9C-9C70-6972AFB75E27}" presName="connectorText" presStyleLbl="sibTrans2D1" presStyleIdx="5" presStyleCnt="6"/>
      <dgm:spPr/>
    </dgm:pt>
    <dgm:pt modelId="{E116BBA0-9A33-432F-AEE7-2889E41998A4}" type="pres">
      <dgm:prSet presAssocID="{2C1D9E6D-5B43-4CE2-90B6-56FAE8D84180}" presName="node" presStyleLbl="node1" presStyleIdx="6" presStyleCnt="7" custScaleX="296493">
        <dgm:presLayoutVars>
          <dgm:bulletEnabled val="1"/>
        </dgm:presLayoutVars>
      </dgm:prSet>
      <dgm:spPr/>
    </dgm:pt>
  </dgm:ptLst>
  <dgm:cxnLst>
    <dgm:cxn modelId="{11BF0000-5A02-4848-8F91-3B841B16C973}" type="presOf" srcId="{B38B1FB4-A583-4ACD-9CE8-0344802A9F10}" destId="{7A29069C-B4CE-43A1-89AB-58506D7F4D9B}" srcOrd="0" destOrd="0" presId="urn:microsoft.com/office/officeart/2005/8/layout/process2"/>
    <dgm:cxn modelId="{5E331B0C-94B4-4FBF-B715-F4E850B7AE0D}" type="presOf" srcId="{19741164-BAC7-4BD6-81EB-41971CC9AFD6}" destId="{BC219AEF-EFC4-440C-95DF-2875E43B3B74}" srcOrd="1" destOrd="0" presId="urn:microsoft.com/office/officeart/2005/8/layout/process2"/>
    <dgm:cxn modelId="{AF79130D-5F99-496E-9846-70A9097AB9DA}" srcId="{B38B1FB4-A583-4ACD-9CE8-0344802A9F10}" destId="{634D60E4-AE45-46EF-9524-11B725B25246}" srcOrd="0" destOrd="0" parTransId="{4082C1D6-DCC2-4DAB-966A-A1EA6C777781}" sibTransId="{1570AE2C-3AF1-4931-9AE0-5B14CF45D340}"/>
    <dgm:cxn modelId="{3D603B30-E4E2-4DB8-B68B-3A02C358FC86}" srcId="{B38B1FB4-A583-4ACD-9CE8-0344802A9F10}" destId="{68A0D75C-FB46-42B5-BB2B-D9D2332ACB4D}" srcOrd="5" destOrd="0" parTransId="{BF399CCC-9FA9-4B3F-8CB1-30C97A6DC433}" sibTransId="{806A0D1C-6DB8-4E9C-9C70-6972AFB75E27}"/>
    <dgm:cxn modelId="{BA87C738-233A-4495-B909-8A99B555D054}" type="presOf" srcId="{2B44E819-EADC-4A63-BC0E-A55DED2CBB17}" destId="{43B3F77C-7BB4-4545-9582-ECD3BAFA1D70}" srcOrd="0" destOrd="0" presId="urn:microsoft.com/office/officeart/2005/8/layout/process2"/>
    <dgm:cxn modelId="{75F88C39-9E57-4975-A255-1712E7533605}" srcId="{B38B1FB4-A583-4ACD-9CE8-0344802A9F10}" destId="{2B44E819-EADC-4A63-BC0E-A55DED2CBB17}" srcOrd="4" destOrd="0" parTransId="{34B9C4A0-8F0B-4375-9534-33CF8CB44DD7}" sibTransId="{6D1BB7D0-9EE4-47C7-BE4B-43AF0D0C0335}"/>
    <dgm:cxn modelId="{95057F3B-C787-44B1-99CB-0555712BF897}" type="presOf" srcId="{1570AE2C-3AF1-4931-9AE0-5B14CF45D340}" destId="{CABD67A5-BEA8-4609-9663-0158885D2091}" srcOrd="1" destOrd="0" presId="urn:microsoft.com/office/officeart/2005/8/layout/process2"/>
    <dgm:cxn modelId="{68272441-9371-493D-9EE3-EA0AA75E4667}" type="presOf" srcId="{6D1BB7D0-9EE4-47C7-BE4B-43AF0D0C0335}" destId="{4E2E7A57-D29F-4D64-BC9F-CFA7D39D69C7}" srcOrd="1" destOrd="0" presId="urn:microsoft.com/office/officeart/2005/8/layout/process2"/>
    <dgm:cxn modelId="{87D56465-C3FF-455B-A474-144D005F53E8}" srcId="{B38B1FB4-A583-4ACD-9CE8-0344802A9F10}" destId="{AE71DE12-5FC0-4FB3-B04B-37368D2740CD}" srcOrd="1" destOrd="0" parTransId="{7AF93C51-31C8-4009-8070-6B16C4251C48}" sibTransId="{BA0ED88A-9DE2-45C0-988A-BA22097BAB75}"/>
    <dgm:cxn modelId="{DDA6F047-8C0E-45BF-ADAA-91563A96F132}" type="presOf" srcId="{2C1D9E6D-5B43-4CE2-90B6-56FAE8D84180}" destId="{E116BBA0-9A33-432F-AEE7-2889E41998A4}" srcOrd="0" destOrd="0" presId="urn:microsoft.com/office/officeart/2005/8/layout/process2"/>
    <dgm:cxn modelId="{B4C39649-46DA-40BB-B4FF-20202AF321C3}" type="presOf" srcId="{3B8900CB-0264-4A08-BB81-A3C2FA6CE94B}" destId="{CF987259-C6F2-4741-8821-C2BE7BB4ABA6}" srcOrd="0" destOrd="0" presId="urn:microsoft.com/office/officeart/2005/8/layout/process2"/>
    <dgm:cxn modelId="{B9F8046A-3765-46AE-BC2C-239BC5F7522D}" type="presOf" srcId="{634D60E4-AE45-46EF-9524-11B725B25246}" destId="{4729D5C8-7761-4B30-B16D-E0E71F6FAC89}" srcOrd="0" destOrd="0" presId="urn:microsoft.com/office/officeart/2005/8/layout/process2"/>
    <dgm:cxn modelId="{D07A4873-366F-4891-B1D9-243172389573}" type="presOf" srcId="{BA0ED88A-9DE2-45C0-988A-BA22097BAB75}" destId="{F8C7A1AC-75DF-4DD0-ADD9-5324CDE5F77A}" srcOrd="1" destOrd="0" presId="urn:microsoft.com/office/officeart/2005/8/layout/process2"/>
    <dgm:cxn modelId="{2A0C888A-3296-4EBF-8723-683A5FBBACE3}" type="presOf" srcId="{4DDABFBA-3D37-4165-80AD-A4E0D58C832F}" destId="{267940E3-72FF-4B8F-ABC5-991A991A754F}" srcOrd="0" destOrd="0" presId="urn:microsoft.com/office/officeart/2005/8/layout/process2"/>
    <dgm:cxn modelId="{0A3EF78E-2987-4976-B83A-352ED833995B}" type="presOf" srcId="{68A0D75C-FB46-42B5-BB2B-D9D2332ACB4D}" destId="{7ECB1453-C445-468C-B350-F8A4E8DB7855}" srcOrd="0" destOrd="0" presId="urn:microsoft.com/office/officeart/2005/8/layout/process2"/>
    <dgm:cxn modelId="{72082393-80E9-48B5-8B56-6166319580F2}" type="presOf" srcId="{BA0ED88A-9DE2-45C0-988A-BA22097BAB75}" destId="{24524B92-258B-46BA-8E70-4C32294C7488}" srcOrd="0" destOrd="0" presId="urn:microsoft.com/office/officeart/2005/8/layout/process2"/>
    <dgm:cxn modelId="{CACED695-8FFF-457C-BFA9-F22169E6478E}" type="presOf" srcId="{1655E872-C4ED-4247-BE25-B724CE2A9687}" destId="{BC606C53-474B-4D6E-8279-BE48A097215E}" srcOrd="0" destOrd="0" presId="urn:microsoft.com/office/officeart/2005/8/layout/process2"/>
    <dgm:cxn modelId="{68467BAD-BAB3-4240-86C0-3165D919EFAA}" type="presOf" srcId="{19741164-BAC7-4BD6-81EB-41971CC9AFD6}" destId="{253AC753-F70C-4288-932D-0FCF49C859C9}" srcOrd="0" destOrd="0" presId="urn:microsoft.com/office/officeart/2005/8/layout/process2"/>
    <dgm:cxn modelId="{7DD900B8-B199-4C5B-8A52-0EC528545F80}" srcId="{B38B1FB4-A583-4ACD-9CE8-0344802A9F10}" destId="{1655E872-C4ED-4247-BE25-B724CE2A9687}" srcOrd="3" destOrd="0" parTransId="{6AC5F120-C05D-47E6-86FD-C94084770E29}" sibTransId="{19741164-BAC7-4BD6-81EB-41971CC9AFD6}"/>
    <dgm:cxn modelId="{08537EBE-8FAA-47D5-8548-E4D7EBCD42C3}" srcId="{B38B1FB4-A583-4ACD-9CE8-0344802A9F10}" destId="{2C1D9E6D-5B43-4CE2-90B6-56FAE8D84180}" srcOrd="6" destOrd="0" parTransId="{167528E8-79BC-4257-BE90-818C0552C32E}" sibTransId="{B1CC90EF-8744-4732-B709-2E1513D8D920}"/>
    <dgm:cxn modelId="{35ECF6D3-E70A-49C5-9BDC-4FB717E2696C}" type="presOf" srcId="{AE71DE12-5FC0-4FB3-B04B-37368D2740CD}" destId="{7C5ACDF1-3516-454E-A588-7FEF322AC92F}" srcOrd="0" destOrd="0" presId="urn:microsoft.com/office/officeart/2005/8/layout/process2"/>
    <dgm:cxn modelId="{7351D6D6-D4DC-47A5-B303-24312320871C}" type="presOf" srcId="{3B8900CB-0264-4A08-BB81-A3C2FA6CE94B}" destId="{37DEEC46-57B9-4916-9F74-A11E419935D7}" srcOrd="1" destOrd="0" presId="urn:microsoft.com/office/officeart/2005/8/layout/process2"/>
    <dgm:cxn modelId="{56F3A4D8-CF1E-4022-ABBC-B62F790027D7}" type="presOf" srcId="{806A0D1C-6DB8-4E9C-9C70-6972AFB75E27}" destId="{0874F5E0-8A0E-40AD-B046-C00F99E475FB}" srcOrd="0" destOrd="0" presId="urn:microsoft.com/office/officeart/2005/8/layout/process2"/>
    <dgm:cxn modelId="{CBC72ADB-6684-4CD9-B0A3-C85059113F9F}" type="presOf" srcId="{6D1BB7D0-9EE4-47C7-BE4B-43AF0D0C0335}" destId="{CEA351E7-6A39-4889-9763-57D4E5C09323}" srcOrd="0" destOrd="0" presId="urn:microsoft.com/office/officeart/2005/8/layout/process2"/>
    <dgm:cxn modelId="{D5EC89E6-9C90-4190-B98E-C79A937815A5}" srcId="{B38B1FB4-A583-4ACD-9CE8-0344802A9F10}" destId="{4DDABFBA-3D37-4165-80AD-A4E0D58C832F}" srcOrd="2" destOrd="0" parTransId="{B4CB7DAA-1EF3-4499-9D0E-34029C496392}" sibTransId="{3B8900CB-0264-4A08-BB81-A3C2FA6CE94B}"/>
    <dgm:cxn modelId="{053418E8-1460-4863-B674-2C1D30DC3A59}" type="presOf" srcId="{806A0D1C-6DB8-4E9C-9C70-6972AFB75E27}" destId="{5737C574-A947-4CF9-AC2D-940C2849E445}" srcOrd="1" destOrd="0" presId="urn:microsoft.com/office/officeart/2005/8/layout/process2"/>
    <dgm:cxn modelId="{EDD890F2-AEBF-4FEC-8A32-0EBF0ABF6340}" type="presOf" srcId="{1570AE2C-3AF1-4931-9AE0-5B14CF45D340}" destId="{2D7F8C9E-3D14-4B6D-A2FD-5379BC7C6498}" srcOrd="0" destOrd="0" presId="urn:microsoft.com/office/officeart/2005/8/layout/process2"/>
    <dgm:cxn modelId="{6428BD60-FD41-4DEF-8F58-F058D2671803}" type="presParOf" srcId="{7A29069C-B4CE-43A1-89AB-58506D7F4D9B}" destId="{4729D5C8-7761-4B30-B16D-E0E71F6FAC89}" srcOrd="0" destOrd="0" presId="urn:microsoft.com/office/officeart/2005/8/layout/process2"/>
    <dgm:cxn modelId="{E232C7EF-36FC-45B7-81EB-0F29CA4298D6}" type="presParOf" srcId="{7A29069C-B4CE-43A1-89AB-58506D7F4D9B}" destId="{2D7F8C9E-3D14-4B6D-A2FD-5379BC7C6498}" srcOrd="1" destOrd="0" presId="urn:microsoft.com/office/officeart/2005/8/layout/process2"/>
    <dgm:cxn modelId="{E576FC80-7D7D-47A6-9689-F78D3660D6B7}" type="presParOf" srcId="{2D7F8C9E-3D14-4B6D-A2FD-5379BC7C6498}" destId="{CABD67A5-BEA8-4609-9663-0158885D2091}" srcOrd="0" destOrd="0" presId="urn:microsoft.com/office/officeart/2005/8/layout/process2"/>
    <dgm:cxn modelId="{7655FBD7-4F2A-463A-BE28-0D1A2DD292D6}" type="presParOf" srcId="{7A29069C-B4CE-43A1-89AB-58506D7F4D9B}" destId="{7C5ACDF1-3516-454E-A588-7FEF322AC92F}" srcOrd="2" destOrd="0" presId="urn:microsoft.com/office/officeart/2005/8/layout/process2"/>
    <dgm:cxn modelId="{0A2DD02A-22A6-408D-B8A8-14674983C4DA}" type="presParOf" srcId="{7A29069C-B4CE-43A1-89AB-58506D7F4D9B}" destId="{24524B92-258B-46BA-8E70-4C32294C7488}" srcOrd="3" destOrd="0" presId="urn:microsoft.com/office/officeart/2005/8/layout/process2"/>
    <dgm:cxn modelId="{2C4FE9D2-F5A1-482A-91F7-0E192A41030C}" type="presParOf" srcId="{24524B92-258B-46BA-8E70-4C32294C7488}" destId="{F8C7A1AC-75DF-4DD0-ADD9-5324CDE5F77A}" srcOrd="0" destOrd="0" presId="urn:microsoft.com/office/officeart/2005/8/layout/process2"/>
    <dgm:cxn modelId="{6B36C09E-4611-4BE3-9662-69A533FDB2B9}" type="presParOf" srcId="{7A29069C-B4CE-43A1-89AB-58506D7F4D9B}" destId="{267940E3-72FF-4B8F-ABC5-991A991A754F}" srcOrd="4" destOrd="0" presId="urn:microsoft.com/office/officeart/2005/8/layout/process2"/>
    <dgm:cxn modelId="{9B52EA32-B7C6-4A9C-B8D8-5118DEF683DA}" type="presParOf" srcId="{7A29069C-B4CE-43A1-89AB-58506D7F4D9B}" destId="{CF987259-C6F2-4741-8821-C2BE7BB4ABA6}" srcOrd="5" destOrd="0" presId="urn:microsoft.com/office/officeart/2005/8/layout/process2"/>
    <dgm:cxn modelId="{E33066B8-86DA-45D1-BF24-D1E7F84C6797}" type="presParOf" srcId="{CF987259-C6F2-4741-8821-C2BE7BB4ABA6}" destId="{37DEEC46-57B9-4916-9F74-A11E419935D7}" srcOrd="0" destOrd="0" presId="urn:microsoft.com/office/officeart/2005/8/layout/process2"/>
    <dgm:cxn modelId="{93D8E25E-C1A2-488D-ADE5-A939A3487DF8}" type="presParOf" srcId="{7A29069C-B4CE-43A1-89AB-58506D7F4D9B}" destId="{BC606C53-474B-4D6E-8279-BE48A097215E}" srcOrd="6" destOrd="0" presId="urn:microsoft.com/office/officeart/2005/8/layout/process2"/>
    <dgm:cxn modelId="{CCC1A606-18DF-43E7-BD14-CA7455F86454}" type="presParOf" srcId="{7A29069C-B4CE-43A1-89AB-58506D7F4D9B}" destId="{253AC753-F70C-4288-932D-0FCF49C859C9}" srcOrd="7" destOrd="0" presId="urn:microsoft.com/office/officeart/2005/8/layout/process2"/>
    <dgm:cxn modelId="{1935EA4A-CB33-42F3-9EB8-54275FEB8B91}" type="presParOf" srcId="{253AC753-F70C-4288-932D-0FCF49C859C9}" destId="{BC219AEF-EFC4-440C-95DF-2875E43B3B74}" srcOrd="0" destOrd="0" presId="urn:microsoft.com/office/officeart/2005/8/layout/process2"/>
    <dgm:cxn modelId="{0CFBE351-3497-4CA4-9DBF-BFE7A134C2A7}" type="presParOf" srcId="{7A29069C-B4CE-43A1-89AB-58506D7F4D9B}" destId="{43B3F77C-7BB4-4545-9582-ECD3BAFA1D70}" srcOrd="8" destOrd="0" presId="urn:microsoft.com/office/officeart/2005/8/layout/process2"/>
    <dgm:cxn modelId="{B4D78596-10D0-4B44-A744-DA878AC2AE0E}" type="presParOf" srcId="{7A29069C-B4CE-43A1-89AB-58506D7F4D9B}" destId="{CEA351E7-6A39-4889-9763-57D4E5C09323}" srcOrd="9" destOrd="0" presId="urn:microsoft.com/office/officeart/2005/8/layout/process2"/>
    <dgm:cxn modelId="{BB9E736A-ACE9-4D27-931A-DFF7B171D23E}" type="presParOf" srcId="{CEA351E7-6A39-4889-9763-57D4E5C09323}" destId="{4E2E7A57-D29F-4D64-BC9F-CFA7D39D69C7}" srcOrd="0" destOrd="0" presId="urn:microsoft.com/office/officeart/2005/8/layout/process2"/>
    <dgm:cxn modelId="{F8FADFF6-D673-4125-9AF1-D6E9252E282C}" type="presParOf" srcId="{7A29069C-B4CE-43A1-89AB-58506D7F4D9B}" destId="{7ECB1453-C445-468C-B350-F8A4E8DB7855}" srcOrd="10" destOrd="0" presId="urn:microsoft.com/office/officeart/2005/8/layout/process2"/>
    <dgm:cxn modelId="{B09E7B69-A8CD-4D11-9260-76240D04EB3F}" type="presParOf" srcId="{7A29069C-B4CE-43A1-89AB-58506D7F4D9B}" destId="{0874F5E0-8A0E-40AD-B046-C00F99E475FB}" srcOrd="11" destOrd="0" presId="urn:microsoft.com/office/officeart/2005/8/layout/process2"/>
    <dgm:cxn modelId="{2A02F13E-3C99-4F93-9369-AA91B924A344}" type="presParOf" srcId="{0874F5E0-8A0E-40AD-B046-C00F99E475FB}" destId="{5737C574-A947-4CF9-AC2D-940C2849E445}" srcOrd="0" destOrd="0" presId="urn:microsoft.com/office/officeart/2005/8/layout/process2"/>
    <dgm:cxn modelId="{3C9ACCBA-DEB8-4BAB-8359-872DCA962613}" type="presParOf" srcId="{7A29069C-B4CE-43A1-89AB-58506D7F4D9B}" destId="{E116BBA0-9A33-432F-AEE7-2889E41998A4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7CFF6D-462E-4CDA-9734-295A530AE0A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92806B-989A-463F-AD71-D5C65FBB4C61}">
      <dgm:prSet phldrT="[Text]" custT="1"/>
      <dgm:spPr/>
      <dgm:t>
        <a:bodyPr/>
        <a:lstStyle/>
        <a:p>
          <a:r>
            <a:rPr lang="ro-RO" sz="2000"/>
            <a:t>Apel de avertizare (warned call)</a:t>
          </a:r>
          <a:endParaRPr lang="en-GB" sz="2000"/>
        </a:p>
      </dgm:t>
    </dgm:pt>
    <dgm:pt modelId="{0EB9EF3A-E77F-4926-9DF8-D217A5C11661}" type="parTrans" cxnId="{5C3E9CD8-FA34-4D75-81BB-E05567A59056}">
      <dgm:prSet/>
      <dgm:spPr/>
      <dgm:t>
        <a:bodyPr/>
        <a:lstStyle/>
        <a:p>
          <a:endParaRPr lang="en-GB"/>
        </a:p>
      </dgm:t>
    </dgm:pt>
    <dgm:pt modelId="{F80E341C-BEEC-4534-BB00-68F1A8F23555}" type="sibTrans" cxnId="{5C3E9CD8-FA34-4D75-81BB-E05567A59056}">
      <dgm:prSet/>
      <dgm:spPr/>
      <dgm:t>
        <a:bodyPr/>
        <a:lstStyle/>
        <a:p>
          <a:endParaRPr lang="en-GB"/>
        </a:p>
      </dgm:t>
    </dgm:pt>
    <dgm:pt modelId="{A38996E0-DB7A-4C62-BC1D-CEDD966002B7}">
      <dgm:prSet phldrT="[Text]" custT="1"/>
      <dgm:spPr/>
      <dgm:t>
        <a:bodyPr/>
        <a:lstStyle/>
        <a:p>
          <a:r>
            <a:rPr lang="ro-RO" sz="2000"/>
            <a:t>Apel de bun venit (welcome call)</a:t>
          </a:r>
          <a:endParaRPr lang="en-GB" sz="2000"/>
        </a:p>
      </dgm:t>
    </dgm:pt>
    <dgm:pt modelId="{E9BA4058-1F0C-48DC-8A04-9AFF1ED3AE75}" type="parTrans" cxnId="{077C6F23-A78B-4AF7-BEEC-03CDF9666CEF}">
      <dgm:prSet/>
      <dgm:spPr/>
      <dgm:t>
        <a:bodyPr/>
        <a:lstStyle/>
        <a:p>
          <a:endParaRPr lang="en-GB"/>
        </a:p>
      </dgm:t>
    </dgm:pt>
    <dgm:pt modelId="{415C78DD-92D5-4E26-9FC8-935ECDD09D6E}" type="sibTrans" cxnId="{077C6F23-A78B-4AF7-BEEC-03CDF9666CEF}">
      <dgm:prSet/>
      <dgm:spPr/>
      <dgm:t>
        <a:bodyPr/>
        <a:lstStyle/>
        <a:p>
          <a:endParaRPr lang="en-GB"/>
        </a:p>
      </dgm:t>
    </dgm:pt>
    <dgm:pt modelId="{FCD0A476-87FA-4CB2-85EC-FD388DCB6D01}">
      <dgm:prSet phldrT="[Text]" custT="1"/>
      <dgm:spPr/>
      <dgm:t>
        <a:bodyPr/>
        <a:lstStyle/>
        <a:p>
          <a:r>
            <a:rPr lang="ro-RO" sz="2000"/>
            <a:t>Apel </a:t>
          </a:r>
          <a:r>
            <a:rPr lang="en-GB" sz="2000" err="1"/>
            <a:t>comercial</a:t>
          </a:r>
          <a:r>
            <a:rPr lang="en-GB" sz="2000"/>
            <a:t> </a:t>
          </a:r>
          <a:r>
            <a:rPr lang="en-GB" sz="2000" err="1"/>
            <a:t>abuziv</a:t>
          </a:r>
          <a:endParaRPr lang="en-GB" sz="2000"/>
        </a:p>
      </dgm:t>
    </dgm:pt>
    <dgm:pt modelId="{27CE68EC-BC54-4563-89C3-1FADCF45652D}" type="parTrans" cxnId="{0D3F2593-0883-4988-8C19-6E0664FCFC95}">
      <dgm:prSet/>
      <dgm:spPr/>
      <dgm:t>
        <a:bodyPr/>
        <a:lstStyle/>
        <a:p>
          <a:endParaRPr lang="en-GB"/>
        </a:p>
      </dgm:t>
    </dgm:pt>
    <dgm:pt modelId="{A9186384-3276-446B-B307-6952A8E4C0EF}" type="sibTrans" cxnId="{0D3F2593-0883-4988-8C19-6E0664FCFC95}">
      <dgm:prSet/>
      <dgm:spPr/>
      <dgm:t>
        <a:bodyPr/>
        <a:lstStyle/>
        <a:p>
          <a:endParaRPr lang="en-GB"/>
        </a:p>
      </dgm:t>
    </dgm:pt>
    <dgm:pt modelId="{A10CDF53-649B-447E-81B9-79C48C6D1E65}">
      <dgm:prSet phldrT="[Text]" custT="1"/>
      <dgm:spPr/>
      <dgm:t>
        <a:bodyPr/>
        <a:lstStyle/>
        <a:p>
          <a:r>
            <a:rPr lang="ro-RO" sz="2200"/>
            <a:t>numere de telefon inbound</a:t>
          </a:r>
          <a:r>
            <a:rPr lang="en-GB" sz="2200"/>
            <a:t> </a:t>
          </a:r>
          <a:r>
            <a:rPr lang="ro-RO" sz="2200"/>
            <a:t>– lansare comenzi în urma unei reclame </a:t>
          </a:r>
          <a:endParaRPr lang="en-GB" sz="2200"/>
        </a:p>
      </dgm:t>
    </dgm:pt>
    <dgm:pt modelId="{7B015222-288B-472A-B47D-91B84F234837}" type="parTrans" cxnId="{C0B38F79-A1AB-46EB-AA70-F8AB40968E80}">
      <dgm:prSet/>
      <dgm:spPr/>
      <dgm:t>
        <a:bodyPr/>
        <a:lstStyle/>
        <a:p>
          <a:endParaRPr lang="en-GB"/>
        </a:p>
      </dgm:t>
    </dgm:pt>
    <dgm:pt modelId="{25A9FE04-92EB-4849-98A0-5E5532CB61FC}" type="sibTrans" cxnId="{C0B38F79-A1AB-46EB-AA70-F8AB40968E80}">
      <dgm:prSet/>
      <dgm:spPr/>
      <dgm:t>
        <a:bodyPr/>
        <a:lstStyle/>
        <a:p>
          <a:endParaRPr lang="en-GB"/>
        </a:p>
      </dgm:t>
    </dgm:pt>
    <dgm:pt modelId="{7281509D-3D0E-40B6-8A4C-6811CF63F92B}" type="pres">
      <dgm:prSet presAssocID="{907CFF6D-462E-4CDA-9734-295A530AE0A0}" presName="Name0" presStyleCnt="0">
        <dgm:presLayoutVars>
          <dgm:dir/>
          <dgm:resizeHandles val="exact"/>
        </dgm:presLayoutVars>
      </dgm:prSet>
      <dgm:spPr/>
    </dgm:pt>
    <dgm:pt modelId="{DDC99494-8584-4D37-8BF8-59050196EBDF}" type="pres">
      <dgm:prSet presAssocID="{FA92806B-989A-463F-AD71-D5C65FBB4C61}" presName="composite" presStyleCnt="0"/>
      <dgm:spPr/>
    </dgm:pt>
    <dgm:pt modelId="{9061004F-A899-41E9-92F4-0CFC9E3D8BCB}" type="pres">
      <dgm:prSet presAssocID="{FA92806B-989A-463F-AD71-D5C65FBB4C61}" presName="rect1" presStyleLbl="trAlignAcc1" presStyleIdx="0" presStyleCnt="4" custLinFactNeighborX="1926" custLinFactNeighborY="-13970">
        <dgm:presLayoutVars>
          <dgm:bulletEnabled val="1"/>
        </dgm:presLayoutVars>
      </dgm:prSet>
      <dgm:spPr/>
    </dgm:pt>
    <dgm:pt modelId="{0175D6A5-7EC8-4D49-9DCE-70702E0CCA35}" type="pres">
      <dgm:prSet presAssocID="{FA92806B-989A-463F-AD71-D5C65FBB4C61}" presName="rect2" presStyleLbl="fgImgPlace1" presStyleIdx="0" presStyleCnt="4" custLinFactNeighborX="-31453" custLinFactNeighborY="452"/>
      <dgm:spPr/>
    </dgm:pt>
    <dgm:pt modelId="{A5936E13-C7A2-4C19-BE41-29C0E82D2E44}" type="pres">
      <dgm:prSet presAssocID="{F80E341C-BEEC-4534-BB00-68F1A8F23555}" presName="sibTrans" presStyleCnt="0"/>
      <dgm:spPr/>
    </dgm:pt>
    <dgm:pt modelId="{E1F8B613-2D70-4B7C-847E-9C0D893D5B5B}" type="pres">
      <dgm:prSet presAssocID="{A38996E0-DB7A-4C62-BC1D-CEDD966002B7}" presName="composite" presStyleCnt="0"/>
      <dgm:spPr/>
    </dgm:pt>
    <dgm:pt modelId="{C180164F-7D09-4563-8AA6-C3FA1F5D6916}" type="pres">
      <dgm:prSet presAssocID="{A38996E0-DB7A-4C62-BC1D-CEDD966002B7}" presName="rect1" presStyleLbl="trAlignAcc1" presStyleIdx="1" presStyleCnt="4" custLinFactY="-5732" custLinFactNeighborX="5404" custLinFactNeighborY="-100000">
        <dgm:presLayoutVars>
          <dgm:bulletEnabled val="1"/>
        </dgm:presLayoutVars>
      </dgm:prSet>
      <dgm:spPr/>
    </dgm:pt>
    <dgm:pt modelId="{D16C863F-11D0-4EDE-BAC8-8DBC9469C5F2}" type="pres">
      <dgm:prSet presAssocID="{A38996E0-DB7A-4C62-BC1D-CEDD966002B7}" presName="rect2" presStyleLbl="fgImgPlace1" presStyleIdx="1" presStyleCnt="4" custLinFactNeighborX="-12838" custLinFactNeighborY="-86940"/>
      <dgm:spPr/>
    </dgm:pt>
    <dgm:pt modelId="{C948EA6B-1CB3-45CF-8EA4-FAC3B9138461}" type="pres">
      <dgm:prSet presAssocID="{415C78DD-92D5-4E26-9FC8-935ECDD09D6E}" presName="sibTrans" presStyleCnt="0"/>
      <dgm:spPr/>
    </dgm:pt>
    <dgm:pt modelId="{C5741F58-3B59-47C4-ABA8-45C8553E6433}" type="pres">
      <dgm:prSet presAssocID="{FCD0A476-87FA-4CB2-85EC-FD388DCB6D01}" presName="composite" presStyleCnt="0"/>
      <dgm:spPr/>
    </dgm:pt>
    <dgm:pt modelId="{4A54A4B3-007E-4B47-BA1E-1730D899D30A}" type="pres">
      <dgm:prSet presAssocID="{FCD0A476-87FA-4CB2-85EC-FD388DCB6D01}" presName="rect1" presStyleLbl="trAlignAcc1" presStyleIdx="2" presStyleCnt="4" custLinFactY="97867" custLinFactNeighborX="61949" custLinFactNeighborY="100000">
        <dgm:presLayoutVars>
          <dgm:bulletEnabled val="1"/>
        </dgm:presLayoutVars>
      </dgm:prSet>
      <dgm:spPr/>
    </dgm:pt>
    <dgm:pt modelId="{E57A2DCB-610A-4B5F-BCEC-2FA9351BEF06}" type="pres">
      <dgm:prSet presAssocID="{FCD0A476-87FA-4CB2-85EC-FD388DCB6D01}" presName="rect2" presStyleLbl="fgImgPlace1" presStyleIdx="2" presStyleCnt="4" custLinFactX="-100000" custLinFactNeighborX="-141088" custLinFactNeighborY="19010"/>
      <dgm:spPr/>
    </dgm:pt>
    <dgm:pt modelId="{9BBE292A-3B11-41D8-834E-31A032468D08}" type="pres">
      <dgm:prSet presAssocID="{A9186384-3276-446B-B307-6952A8E4C0EF}" presName="sibTrans" presStyleCnt="0"/>
      <dgm:spPr/>
    </dgm:pt>
    <dgm:pt modelId="{0C1BFD13-6616-4105-A9AE-74235F530E24}" type="pres">
      <dgm:prSet presAssocID="{A10CDF53-649B-447E-81B9-79C48C6D1E65}" presName="composite" presStyleCnt="0"/>
      <dgm:spPr/>
    </dgm:pt>
    <dgm:pt modelId="{A1CF97FD-DB12-4638-BB42-7AD598D73053}" type="pres">
      <dgm:prSet presAssocID="{A10CDF53-649B-447E-81B9-79C48C6D1E65}" presName="rect1" presStyleLbl="trAlignAcc1" presStyleIdx="3" presStyleCnt="4" custScaleX="182822" custScaleY="102084" custLinFactY="-16689" custLinFactNeighborX="8394" custLinFactNeighborY="-100000">
        <dgm:presLayoutVars>
          <dgm:bulletEnabled val="1"/>
        </dgm:presLayoutVars>
      </dgm:prSet>
      <dgm:spPr/>
    </dgm:pt>
    <dgm:pt modelId="{B60FF6CE-63D2-4D55-8B3D-97E2467A218C}" type="pres">
      <dgm:prSet presAssocID="{A10CDF53-649B-447E-81B9-79C48C6D1E65}" presName="rect2" presStyleLbl="fgImgPlace1" presStyleIdx="3" presStyleCnt="4" custLinFactX="100000" custLinFactNeighborX="104795" custLinFactNeighborY="60390"/>
      <dgm:spPr/>
    </dgm:pt>
  </dgm:ptLst>
  <dgm:cxnLst>
    <dgm:cxn modelId="{077C6F23-A78B-4AF7-BEEC-03CDF9666CEF}" srcId="{907CFF6D-462E-4CDA-9734-295A530AE0A0}" destId="{A38996E0-DB7A-4C62-BC1D-CEDD966002B7}" srcOrd="1" destOrd="0" parTransId="{E9BA4058-1F0C-48DC-8A04-9AFF1ED3AE75}" sibTransId="{415C78DD-92D5-4E26-9FC8-935ECDD09D6E}"/>
    <dgm:cxn modelId="{4437C445-0874-4794-9DEB-7F5AD7929721}" type="presOf" srcId="{907CFF6D-462E-4CDA-9734-295A530AE0A0}" destId="{7281509D-3D0E-40B6-8A4C-6811CF63F92B}" srcOrd="0" destOrd="0" presId="urn:microsoft.com/office/officeart/2008/layout/PictureStrips"/>
    <dgm:cxn modelId="{74E3084D-DFD9-439E-B599-F5ACBEFD6D71}" type="presOf" srcId="{FA92806B-989A-463F-AD71-D5C65FBB4C61}" destId="{9061004F-A899-41E9-92F4-0CFC9E3D8BCB}" srcOrd="0" destOrd="0" presId="urn:microsoft.com/office/officeart/2008/layout/PictureStrips"/>
    <dgm:cxn modelId="{E4A41A52-3C42-4D38-8D9A-D3F6F5DD8F34}" type="presOf" srcId="{FCD0A476-87FA-4CB2-85EC-FD388DCB6D01}" destId="{4A54A4B3-007E-4B47-BA1E-1730D899D30A}" srcOrd="0" destOrd="0" presId="urn:microsoft.com/office/officeart/2008/layout/PictureStrips"/>
    <dgm:cxn modelId="{C0B38F79-A1AB-46EB-AA70-F8AB40968E80}" srcId="{907CFF6D-462E-4CDA-9734-295A530AE0A0}" destId="{A10CDF53-649B-447E-81B9-79C48C6D1E65}" srcOrd="3" destOrd="0" parTransId="{7B015222-288B-472A-B47D-91B84F234837}" sibTransId="{25A9FE04-92EB-4849-98A0-5E5532CB61FC}"/>
    <dgm:cxn modelId="{1031DA85-9427-4B19-ACD0-9CC9644F8B09}" type="presOf" srcId="{A38996E0-DB7A-4C62-BC1D-CEDD966002B7}" destId="{C180164F-7D09-4563-8AA6-C3FA1F5D6916}" srcOrd="0" destOrd="0" presId="urn:microsoft.com/office/officeart/2008/layout/PictureStrips"/>
    <dgm:cxn modelId="{0D3F2593-0883-4988-8C19-6E0664FCFC95}" srcId="{907CFF6D-462E-4CDA-9734-295A530AE0A0}" destId="{FCD0A476-87FA-4CB2-85EC-FD388DCB6D01}" srcOrd="2" destOrd="0" parTransId="{27CE68EC-BC54-4563-89C3-1FADCF45652D}" sibTransId="{A9186384-3276-446B-B307-6952A8E4C0EF}"/>
    <dgm:cxn modelId="{5C3E9CD8-FA34-4D75-81BB-E05567A59056}" srcId="{907CFF6D-462E-4CDA-9734-295A530AE0A0}" destId="{FA92806B-989A-463F-AD71-D5C65FBB4C61}" srcOrd="0" destOrd="0" parTransId="{0EB9EF3A-E77F-4926-9DF8-D217A5C11661}" sibTransId="{F80E341C-BEEC-4534-BB00-68F1A8F23555}"/>
    <dgm:cxn modelId="{B84A9BEB-9047-4FA3-AA0D-2E4A7062D82F}" type="presOf" srcId="{A10CDF53-649B-447E-81B9-79C48C6D1E65}" destId="{A1CF97FD-DB12-4638-BB42-7AD598D73053}" srcOrd="0" destOrd="0" presId="urn:microsoft.com/office/officeart/2008/layout/PictureStrips"/>
    <dgm:cxn modelId="{E4265CF4-2200-44C1-86BD-59A2DBA283AB}" type="presParOf" srcId="{7281509D-3D0E-40B6-8A4C-6811CF63F92B}" destId="{DDC99494-8584-4D37-8BF8-59050196EBDF}" srcOrd="0" destOrd="0" presId="urn:microsoft.com/office/officeart/2008/layout/PictureStrips"/>
    <dgm:cxn modelId="{F56FD2C3-DCB7-415E-8914-8716A93D5C5F}" type="presParOf" srcId="{DDC99494-8584-4D37-8BF8-59050196EBDF}" destId="{9061004F-A899-41E9-92F4-0CFC9E3D8BCB}" srcOrd="0" destOrd="0" presId="urn:microsoft.com/office/officeart/2008/layout/PictureStrips"/>
    <dgm:cxn modelId="{612E649A-59F0-44A6-A18D-956D38A289DD}" type="presParOf" srcId="{DDC99494-8584-4D37-8BF8-59050196EBDF}" destId="{0175D6A5-7EC8-4D49-9DCE-70702E0CCA35}" srcOrd="1" destOrd="0" presId="urn:microsoft.com/office/officeart/2008/layout/PictureStrips"/>
    <dgm:cxn modelId="{B0708E38-0494-499F-9D75-05E3954AE80A}" type="presParOf" srcId="{7281509D-3D0E-40B6-8A4C-6811CF63F92B}" destId="{A5936E13-C7A2-4C19-BE41-29C0E82D2E44}" srcOrd="1" destOrd="0" presId="urn:microsoft.com/office/officeart/2008/layout/PictureStrips"/>
    <dgm:cxn modelId="{C10CB545-751F-49FA-BEB3-F715599C1189}" type="presParOf" srcId="{7281509D-3D0E-40B6-8A4C-6811CF63F92B}" destId="{E1F8B613-2D70-4B7C-847E-9C0D893D5B5B}" srcOrd="2" destOrd="0" presId="urn:microsoft.com/office/officeart/2008/layout/PictureStrips"/>
    <dgm:cxn modelId="{B2B88B62-CBB0-4A91-905C-1C7E0756835E}" type="presParOf" srcId="{E1F8B613-2D70-4B7C-847E-9C0D893D5B5B}" destId="{C180164F-7D09-4563-8AA6-C3FA1F5D6916}" srcOrd="0" destOrd="0" presId="urn:microsoft.com/office/officeart/2008/layout/PictureStrips"/>
    <dgm:cxn modelId="{BCC38B39-52CD-4E00-AE61-52B465144BDF}" type="presParOf" srcId="{E1F8B613-2D70-4B7C-847E-9C0D893D5B5B}" destId="{D16C863F-11D0-4EDE-BAC8-8DBC9469C5F2}" srcOrd="1" destOrd="0" presId="urn:microsoft.com/office/officeart/2008/layout/PictureStrips"/>
    <dgm:cxn modelId="{75511D45-C5C9-48DD-B28C-A5B6C908003C}" type="presParOf" srcId="{7281509D-3D0E-40B6-8A4C-6811CF63F92B}" destId="{C948EA6B-1CB3-45CF-8EA4-FAC3B9138461}" srcOrd="3" destOrd="0" presId="urn:microsoft.com/office/officeart/2008/layout/PictureStrips"/>
    <dgm:cxn modelId="{12C13737-E852-415E-9677-16F34D6FA0FA}" type="presParOf" srcId="{7281509D-3D0E-40B6-8A4C-6811CF63F92B}" destId="{C5741F58-3B59-47C4-ABA8-45C8553E6433}" srcOrd="4" destOrd="0" presId="urn:microsoft.com/office/officeart/2008/layout/PictureStrips"/>
    <dgm:cxn modelId="{DE97619D-8BFD-47CF-8AEC-67A9D18A7945}" type="presParOf" srcId="{C5741F58-3B59-47C4-ABA8-45C8553E6433}" destId="{4A54A4B3-007E-4B47-BA1E-1730D899D30A}" srcOrd="0" destOrd="0" presId="urn:microsoft.com/office/officeart/2008/layout/PictureStrips"/>
    <dgm:cxn modelId="{6F01C5D9-E61A-497B-BED0-CF1CE5560EA5}" type="presParOf" srcId="{C5741F58-3B59-47C4-ABA8-45C8553E6433}" destId="{E57A2DCB-610A-4B5F-BCEC-2FA9351BEF06}" srcOrd="1" destOrd="0" presId="urn:microsoft.com/office/officeart/2008/layout/PictureStrips"/>
    <dgm:cxn modelId="{94BA11DD-009D-4C8D-8F87-18FE8B8AA312}" type="presParOf" srcId="{7281509D-3D0E-40B6-8A4C-6811CF63F92B}" destId="{9BBE292A-3B11-41D8-834E-31A032468D08}" srcOrd="5" destOrd="0" presId="urn:microsoft.com/office/officeart/2008/layout/PictureStrips"/>
    <dgm:cxn modelId="{6EB7E4ED-6910-4500-9B45-E771E869A06C}" type="presParOf" srcId="{7281509D-3D0E-40B6-8A4C-6811CF63F92B}" destId="{0C1BFD13-6616-4105-A9AE-74235F530E24}" srcOrd="6" destOrd="0" presId="urn:microsoft.com/office/officeart/2008/layout/PictureStrips"/>
    <dgm:cxn modelId="{A84891FB-4AB4-41ED-96F3-BEAFDFDD7DDE}" type="presParOf" srcId="{0C1BFD13-6616-4105-A9AE-74235F530E24}" destId="{A1CF97FD-DB12-4638-BB42-7AD598D73053}" srcOrd="0" destOrd="0" presId="urn:microsoft.com/office/officeart/2008/layout/PictureStrips"/>
    <dgm:cxn modelId="{412C958D-893B-4218-8DBB-C3CD43B53375}" type="presParOf" srcId="{0C1BFD13-6616-4105-A9AE-74235F530E24}" destId="{B60FF6CE-63D2-4D55-8B3D-97E2467A218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9634E-1164-4569-8213-E28B78D89938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7709C-E0C1-4597-9AD5-0595F3E081C8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>
              <a:solidFill>
                <a:schemeClr val="tx1"/>
              </a:solidFill>
            </a:rPr>
            <a:t>E</a:t>
          </a:r>
          <a:r>
            <a:rPr lang="ro-RO" sz="4200" kern="1200">
              <a:solidFill>
                <a:schemeClr val="tx1"/>
              </a:solidFill>
            </a:rPr>
            <a:t>ș</a:t>
          </a:r>
          <a:r>
            <a:rPr lang="en-GB" sz="4200" kern="1200" err="1">
              <a:solidFill>
                <a:schemeClr val="tx1"/>
              </a:solidFill>
            </a:rPr>
            <a:t>antioane</a:t>
          </a:r>
          <a:endParaRPr lang="en-GB" sz="4200" kern="1200">
            <a:solidFill>
              <a:schemeClr val="tx1"/>
            </a:solidFill>
          </a:endParaRPr>
        </a:p>
      </dsp:txBody>
      <dsp:txXfrm>
        <a:off x="564979" y="406400"/>
        <a:ext cx="5475833" cy="812800"/>
      </dsp:txXfrm>
    </dsp:sp>
    <dsp:sp modelId="{0C3A8D01-3F38-4755-AEE8-B756B6606BB3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B753A-E2EF-4CA5-A8FA-22BE9C820D9C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200" kern="1200">
              <a:solidFill>
                <a:schemeClr val="tx1"/>
              </a:solidFill>
            </a:rPr>
            <a:t>Scrisoare </a:t>
          </a:r>
          <a:endParaRPr lang="en-GB" sz="4200" kern="1200">
            <a:solidFill>
              <a:schemeClr val="tx1"/>
            </a:solidFill>
          </a:endParaRPr>
        </a:p>
      </dsp:txBody>
      <dsp:txXfrm>
        <a:off x="860432" y="1625599"/>
        <a:ext cx="5180380" cy="812800"/>
      </dsp:txXfrm>
    </dsp:sp>
    <dsp:sp modelId="{45B93559-C2D3-4946-B695-8E65706F4974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57424-2689-4178-8833-F5513E6D53BF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200" kern="1200">
              <a:solidFill>
                <a:schemeClr val="tx1"/>
              </a:solidFill>
            </a:rPr>
            <a:t>Mesaje tip invitație</a:t>
          </a:r>
          <a:endParaRPr lang="en-GB" sz="4200" kern="1200">
            <a:solidFill>
              <a:schemeClr val="tx1"/>
            </a:solidFill>
          </a:endParaRPr>
        </a:p>
      </dsp:txBody>
      <dsp:txXfrm>
        <a:off x="564979" y="2844800"/>
        <a:ext cx="5475833" cy="812800"/>
      </dsp:txXfrm>
    </dsp:sp>
    <dsp:sp modelId="{246E7E4B-7E69-43C4-A614-8199532477FB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7B213-7A0F-46EB-AB1C-9C116A273A87}">
      <dsp:nvSpPr>
        <dsp:cNvPr id="0" name=""/>
        <dsp:cNvSpPr/>
      </dsp:nvSpPr>
      <dsp:spPr>
        <a:xfrm>
          <a:off x="2124376" y="246"/>
          <a:ext cx="2592006" cy="1296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6500" kern="1200"/>
            <a:t>Forme</a:t>
          </a:r>
          <a:endParaRPr lang="en-GB" sz="6500" kern="1200"/>
        </a:p>
      </dsp:txBody>
      <dsp:txXfrm>
        <a:off x="2162335" y="38205"/>
        <a:ext cx="2516088" cy="1220085"/>
      </dsp:txXfrm>
    </dsp:sp>
    <dsp:sp modelId="{1C98DCD7-1765-4DC5-A178-E832B9A42F34}">
      <dsp:nvSpPr>
        <dsp:cNvPr id="0" name=""/>
        <dsp:cNvSpPr/>
      </dsp:nvSpPr>
      <dsp:spPr>
        <a:xfrm>
          <a:off x="2383577" y="1296249"/>
          <a:ext cx="259200" cy="972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002"/>
              </a:lnTo>
              <a:lnTo>
                <a:pt x="259200" y="972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C8985-B19E-447C-BBAC-858BEC3D03F6}">
      <dsp:nvSpPr>
        <dsp:cNvPr id="0" name=""/>
        <dsp:cNvSpPr/>
      </dsp:nvSpPr>
      <dsp:spPr>
        <a:xfrm>
          <a:off x="2642777" y="1620250"/>
          <a:ext cx="2073605" cy="129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kern="1200"/>
            <a:t>Inbond  B2C</a:t>
          </a:r>
          <a:endParaRPr lang="en-GB" sz="4000" kern="1200"/>
        </a:p>
      </dsp:txBody>
      <dsp:txXfrm>
        <a:off x="2680736" y="1658209"/>
        <a:ext cx="1997687" cy="1220085"/>
      </dsp:txXfrm>
    </dsp:sp>
    <dsp:sp modelId="{D36F84B7-4251-4033-998F-1D077EB95F85}">
      <dsp:nvSpPr>
        <dsp:cNvPr id="0" name=""/>
        <dsp:cNvSpPr/>
      </dsp:nvSpPr>
      <dsp:spPr>
        <a:xfrm>
          <a:off x="2383577" y="1296249"/>
          <a:ext cx="259200" cy="2592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2006"/>
              </a:lnTo>
              <a:lnTo>
                <a:pt x="259200" y="25920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D3B88-6571-4324-AE0E-11805DAA8FF5}">
      <dsp:nvSpPr>
        <dsp:cNvPr id="0" name=""/>
        <dsp:cNvSpPr/>
      </dsp:nvSpPr>
      <dsp:spPr>
        <a:xfrm>
          <a:off x="2642777" y="3240254"/>
          <a:ext cx="2073605" cy="12960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000" kern="1200"/>
            <a:t>Outbond B2B</a:t>
          </a:r>
          <a:endParaRPr lang="en-GB" sz="4000" kern="1200"/>
        </a:p>
      </dsp:txBody>
      <dsp:txXfrm>
        <a:off x="2680736" y="3278213"/>
        <a:ext cx="1997687" cy="12200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D2BA6-7594-4287-8065-D861ECFE2D29}">
      <dsp:nvSpPr>
        <dsp:cNvPr id="0" name=""/>
        <dsp:cNvSpPr/>
      </dsp:nvSpPr>
      <dsp:spPr>
        <a:xfrm>
          <a:off x="2269" y="1570041"/>
          <a:ext cx="1684452" cy="16844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>
              <a:solidFill>
                <a:schemeClr val="tx1"/>
              </a:solidFill>
            </a:rPr>
            <a:t>Web</a:t>
          </a:r>
          <a:endParaRPr lang="en-GB" sz="2400" kern="1200">
            <a:solidFill>
              <a:schemeClr val="tx1"/>
            </a:solidFill>
          </a:endParaRPr>
        </a:p>
      </dsp:txBody>
      <dsp:txXfrm>
        <a:off x="248951" y="1816723"/>
        <a:ext cx="1191088" cy="1191088"/>
      </dsp:txXfrm>
    </dsp:sp>
    <dsp:sp modelId="{5A5DC9AD-BED0-4612-ACC0-09808F22680C}">
      <dsp:nvSpPr>
        <dsp:cNvPr id="0" name=""/>
        <dsp:cNvSpPr/>
      </dsp:nvSpPr>
      <dsp:spPr>
        <a:xfrm>
          <a:off x="1823500" y="1923776"/>
          <a:ext cx="976982" cy="97698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>
            <a:solidFill>
              <a:schemeClr val="tx1"/>
            </a:solidFill>
          </a:endParaRPr>
        </a:p>
      </dsp:txBody>
      <dsp:txXfrm>
        <a:off x="1952999" y="2297374"/>
        <a:ext cx="717984" cy="229786"/>
      </dsp:txXfrm>
    </dsp:sp>
    <dsp:sp modelId="{36E945FD-5E9B-455C-91D9-F34C533836EC}">
      <dsp:nvSpPr>
        <dsp:cNvPr id="0" name=""/>
        <dsp:cNvSpPr/>
      </dsp:nvSpPr>
      <dsp:spPr>
        <a:xfrm>
          <a:off x="2937260" y="1460392"/>
          <a:ext cx="1896660" cy="19037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>
              <a:solidFill>
                <a:schemeClr val="tx1"/>
              </a:solidFill>
            </a:rPr>
            <a:t>aplicații mobil </a:t>
          </a:r>
          <a:endParaRPr lang="en-GB" sz="2400" kern="1200">
            <a:solidFill>
              <a:schemeClr val="tx1"/>
            </a:solidFill>
          </a:endParaRPr>
        </a:p>
      </dsp:txBody>
      <dsp:txXfrm>
        <a:off x="3215019" y="1739190"/>
        <a:ext cx="1341142" cy="1346155"/>
      </dsp:txXfrm>
    </dsp:sp>
    <dsp:sp modelId="{9B84AC6F-69CF-4227-97E6-92E10FF0CEEB}">
      <dsp:nvSpPr>
        <dsp:cNvPr id="0" name=""/>
        <dsp:cNvSpPr/>
      </dsp:nvSpPr>
      <dsp:spPr>
        <a:xfrm>
          <a:off x="4970697" y="1923776"/>
          <a:ext cx="976982" cy="97698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>
            <a:solidFill>
              <a:schemeClr val="tx1"/>
            </a:solidFill>
          </a:endParaRPr>
        </a:p>
      </dsp:txBody>
      <dsp:txXfrm>
        <a:off x="5100196" y="2125034"/>
        <a:ext cx="717984" cy="574466"/>
      </dsp:txXfrm>
    </dsp:sp>
    <dsp:sp modelId="{01CD35FA-BA2B-4A7E-858A-5DE5A834F4E6}">
      <dsp:nvSpPr>
        <dsp:cNvPr id="0" name=""/>
        <dsp:cNvSpPr/>
      </dsp:nvSpPr>
      <dsp:spPr>
        <a:xfrm>
          <a:off x="6084458" y="1343996"/>
          <a:ext cx="2410216" cy="2136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>
              <a:solidFill>
                <a:schemeClr val="tx1"/>
              </a:solidFill>
            </a:rPr>
            <a:t>transformare MD</a:t>
          </a:r>
          <a:endParaRPr lang="en-GB" sz="2400" kern="1200">
            <a:solidFill>
              <a:schemeClr val="tx1"/>
            </a:solidFill>
          </a:endParaRPr>
        </a:p>
      </dsp:txBody>
      <dsp:txXfrm>
        <a:off x="6437426" y="1656885"/>
        <a:ext cx="1704280" cy="15107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74F4-B3EC-40A1-8AE8-E72AD0AD010D}">
      <dsp:nvSpPr>
        <dsp:cNvPr id="0" name=""/>
        <dsp:cNvSpPr/>
      </dsp:nvSpPr>
      <dsp:spPr>
        <a:xfrm>
          <a:off x="896" y="313400"/>
          <a:ext cx="1215416" cy="6077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>
              <a:solidFill>
                <a:schemeClr val="tx1"/>
              </a:solidFill>
            </a:rPr>
            <a:t>Scop:</a:t>
          </a:r>
          <a:endParaRPr lang="en-GB" sz="3000" kern="1200">
            <a:solidFill>
              <a:schemeClr val="tx1"/>
            </a:solidFill>
          </a:endParaRPr>
        </a:p>
      </dsp:txBody>
      <dsp:txXfrm>
        <a:off x="18695" y="331199"/>
        <a:ext cx="1179818" cy="572110"/>
      </dsp:txXfrm>
    </dsp:sp>
    <dsp:sp modelId="{5FDB3694-0E7E-434F-964D-11CC95281FC0}">
      <dsp:nvSpPr>
        <dsp:cNvPr id="0" name=""/>
        <dsp:cNvSpPr/>
      </dsp:nvSpPr>
      <dsp:spPr>
        <a:xfrm>
          <a:off x="122438" y="921108"/>
          <a:ext cx="121541" cy="45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781"/>
              </a:lnTo>
              <a:lnTo>
                <a:pt x="121541" y="455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40379D-DBF4-4915-862B-CD21592E063E}">
      <dsp:nvSpPr>
        <dsp:cNvPr id="0" name=""/>
        <dsp:cNvSpPr/>
      </dsp:nvSpPr>
      <dsp:spPr>
        <a:xfrm>
          <a:off x="243979" y="1073035"/>
          <a:ext cx="4703699" cy="607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obține răspuns imediat</a:t>
          </a:r>
          <a:endParaRPr lang="en-GB" sz="2600" kern="1200"/>
        </a:p>
      </dsp:txBody>
      <dsp:txXfrm>
        <a:off x="261778" y="1090834"/>
        <a:ext cx="4668101" cy="572110"/>
      </dsp:txXfrm>
    </dsp:sp>
    <dsp:sp modelId="{2BA423BC-18C6-4A44-9403-3CD363819129}">
      <dsp:nvSpPr>
        <dsp:cNvPr id="0" name=""/>
        <dsp:cNvSpPr/>
      </dsp:nvSpPr>
      <dsp:spPr>
        <a:xfrm>
          <a:off x="122438" y="921108"/>
          <a:ext cx="121541" cy="1215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416"/>
              </a:lnTo>
              <a:lnTo>
                <a:pt x="121541" y="12154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2CBD4-3ADA-4F16-A5D3-E55988C913B2}">
      <dsp:nvSpPr>
        <dsp:cNvPr id="0" name=""/>
        <dsp:cNvSpPr/>
      </dsp:nvSpPr>
      <dsp:spPr>
        <a:xfrm>
          <a:off x="243979" y="1832670"/>
          <a:ext cx="6206566" cy="607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construiește relații durabile cu clienții</a:t>
          </a:r>
          <a:endParaRPr lang="en-GB" sz="2600" kern="1200"/>
        </a:p>
      </dsp:txBody>
      <dsp:txXfrm>
        <a:off x="261778" y="1850469"/>
        <a:ext cx="6170968" cy="572110"/>
      </dsp:txXfrm>
    </dsp:sp>
    <dsp:sp modelId="{48582481-A977-4D70-AA42-971F5FA9EDB4}">
      <dsp:nvSpPr>
        <dsp:cNvPr id="0" name=""/>
        <dsp:cNvSpPr/>
      </dsp:nvSpPr>
      <dsp:spPr>
        <a:xfrm>
          <a:off x="122438" y="921108"/>
          <a:ext cx="121541" cy="201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993"/>
              </a:lnTo>
              <a:lnTo>
                <a:pt x="121541" y="20149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65733-4F94-492F-93AF-9F1FFBAC8836}">
      <dsp:nvSpPr>
        <dsp:cNvPr id="0" name=""/>
        <dsp:cNvSpPr/>
      </dsp:nvSpPr>
      <dsp:spPr>
        <a:xfrm>
          <a:off x="243979" y="2592305"/>
          <a:ext cx="7852279" cy="687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construiește oferte personalizate nișelor bine definite</a:t>
          </a:r>
          <a:endParaRPr lang="en-GB" sz="2600" kern="1200"/>
        </a:p>
      </dsp:txBody>
      <dsp:txXfrm>
        <a:off x="264118" y="2612444"/>
        <a:ext cx="7812001" cy="647313"/>
      </dsp:txXfrm>
    </dsp:sp>
    <dsp:sp modelId="{CFF9E9FD-2DA7-4B7B-AF7C-E23D4CC6E401}">
      <dsp:nvSpPr>
        <dsp:cNvPr id="0" name=""/>
        <dsp:cNvSpPr/>
      </dsp:nvSpPr>
      <dsp:spPr>
        <a:xfrm>
          <a:off x="122438" y="921108"/>
          <a:ext cx="121541" cy="2814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4569"/>
              </a:lnTo>
              <a:lnTo>
                <a:pt x="121541" y="28145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3ED0-A078-4AB3-8896-0B2F08621129}">
      <dsp:nvSpPr>
        <dsp:cNvPr id="0" name=""/>
        <dsp:cNvSpPr/>
      </dsp:nvSpPr>
      <dsp:spPr>
        <a:xfrm>
          <a:off x="243979" y="3431824"/>
          <a:ext cx="8108051" cy="607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construiește: </a:t>
          </a:r>
          <a:r>
            <a:rPr lang="ro-RO" sz="2600" i="1" kern="1200"/>
            <a:t>customer engagement, brand community</a:t>
          </a:r>
          <a:endParaRPr lang="en-GB" sz="2600" kern="1200"/>
        </a:p>
      </dsp:txBody>
      <dsp:txXfrm>
        <a:off x="261778" y="3449623"/>
        <a:ext cx="8072453" cy="572110"/>
      </dsp:txXfrm>
    </dsp:sp>
    <dsp:sp modelId="{90FAC979-01BA-4F61-A943-C667F514167F}">
      <dsp:nvSpPr>
        <dsp:cNvPr id="0" name=""/>
        <dsp:cNvSpPr/>
      </dsp:nvSpPr>
      <dsp:spPr>
        <a:xfrm>
          <a:off x="122438" y="921108"/>
          <a:ext cx="121541" cy="3574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4205"/>
              </a:lnTo>
              <a:lnTo>
                <a:pt x="121541" y="3574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03AD0-F568-459A-94EE-45721FB8D25D}">
      <dsp:nvSpPr>
        <dsp:cNvPr id="0" name=""/>
        <dsp:cNvSpPr/>
      </dsp:nvSpPr>
      <dsp:spPr>
        <a:xfrm>
          <a:off x="243979" y="4191459"/>
          <a:ext cx="4960648" cy="607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crește vânzările</a:t>
          </a:r>
          <a:endParaRPr lang="en-GB" sz="2600" kern="1200"/>
        </a:p>
      </dsp:txBody>
      <dsp:txXfrm>
        <a:off x="261778" y="4209258"/>
        <a:ext cx="4925050" cy="5721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357A-7E1C-4008-9383-83DE237FE97A}">
      <dsp:nvSpPr>
        <dsp:cNvPr id="0" name=""/>
        <dsp:cNvSpPr/>
      </dsp:nvSpPr>
      <dsp:spPr>
        <a:xfrm>
          <a:off x="3676937" y="0"/>
          <a:ext cx="5515406" cy="23042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200" kern="1200"/>
            <a:t>convenabil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200" kern="1200"/>
            <a:t>ușor de folosit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200" kern="1200"/>
            <a:t>confidențial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200" kern="1200"/>
            <a:t>sentiment de implicare față de brand și comunitart</a:t>
          </a:r>
          <a:endParaRPr lang="en-GB" sz="2200" kern="1200"/>
        </a:p>
      </dsp:txBody>
      <dsp:txXfrm>
        <a:off x="3676937" y="288032"/>
        <a:ext cx="4651310" cy="1728192"/>
      </dsp:txXfrm>
    </dsp:sp>
    <dsp:sp modelId="{BFED7771-B478-438D-8F97-AEC83C1B08B4}">
      <dsp:nvSpPr>
        <dsp:cNvPr id="0" name=""/>
        <dsp:cNvSpPr/>
      </dsp:nvSpPr>
      <dsp:spPr>
        <a:xfrm>
          <a:off x="0" y="0"/>
          <a:ext cx="3676937" cy="2304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800" kern="1200">
              <a:solidFill>
                <a:schemeClr val="tx1"/>
              </a:solidFill>
            </a:rPr>
            <a:t>cumpă</a:t>
          </a:r>
          <a:r>
            <a:rPr lang="en-GB" sz="4800" kern="1200">
              <a:solidFill>
                <a:schemeClr val="tx1"/>
              </a:solidFill>
            </a:rPr>
            <a:t>r</a:t>
          </a:r>
          <a:r>
            <a:rPr lang="ro-RO" sz="4800" kern="1200">
              <a:solidFill>
                <a:schemeClr val="tx1"/>
              </a:solidFill>
            </a:rPr>
            <a:t>ă</a:t>
          </a:r>
          <a:r>
            <a:rPr lang="en-GB" sz="4800" kern="1200">
              <a:solidFill>
                <a:schemeClr val="tx1"/>
              </a:solidFill>
            </a:rPr>
            <a:t>t</a:t>
          </a:r>
          <a:r>
            <a:rPr lang="ro-RO" sz="4800" kern="1200">
              <a:solidFill>
                <a:schemeClr val="tx1"/>
              </a:solidFill>
            </a:rPr>
            <a:t>ori</a:t>
          </a:r>
          <a:endParaRPr lang="en-GB" sz="4800" kern="1200">
            <a:solidFill>
              <a:schemeClr val="tx1"/>
            </a:solidFill>
          </a:endParaRPr>
        </a:p>
      </dsp:txBody>
      <dsp:txXfrm>
        <a:off x="112485" y="112485"/>
        <a:ext cx="3451967" cy="20792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357A-7E1C-4008-9383-83DE237FE97A}">
      <dsp:nvSpPr>
        <dsp:cNvPr id="0" name=""/>
        <dsp:cNvSpPr/>
      </dsp:nvSpPr>
      <dsp:spPr>
        <a:xfrm>
          <a:off x="3676937" y="0"/>
          <a:ext cx="5515406" cy="23042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600" kern="1200"/>
            <a:t>cost scăzut</a:t>
          </a:r>
          <a:endParaRPr lang="en-GB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600" kern="1200"/>
            <a:t>eficiență</a:t>
          </a:r>
          <a:endParaRPr lang="en-GB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600" kern="1200"/>
            <a:t>rapiditate</a:t>
          </a:r>
          <a:endParaRPr lang="en-GB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/>
            <a:t>f</a:t>
          </a:r>
          <a:r>
            <a:rPr lang="ro-RO" sz="2600" kern="1200"/>
            <a:t>lexibilitate</a:t>
          </a:r>
          <a:r>
            <a:rPr lang="en-GB" sz="2600" kern="1200"/>
            <a:t> (ex.: Starbucks)</a:t>
          </a:r>
        </a:p>
      </dsp:txBody>
      <dsp:txXfrm>
        <a:off x="3676937" y="288032"/>
        <a:ext cx="4651310" cy="1728192"/>
      </dsp:txXfrm>
    </dsp:sp>
    <dsp:sp modelId="{BFED7771-B478-438D-8F97-AEC83C1B08B4}">
      <dsp:nvSpPr>
        <dsp:cNvPr id="0" name=""/>
        <dsp:cNvSpPr/>
      </dsp:nvSpPr>
      <dsp:spPr>
        <a:xfrm>
          <a:off x="0" y="0"/>
          <a:ext cx="3676937" cy="2304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4500" kern="1200">
              <a:solidFill>
                <a:schemeClr val="tx1"/>
              </a:solidFill>
            </a:rPr>
            <a:t>vânzători</a:t>
          </a:r>
          <a:endParaRPr lang="en-GB" sz="4500" kern="1200">
            <a:solidFill>
              <a:schemeClr val="tx1"/>
            </a:solidFill>
          </a:endParaRPr>
        </a:p>
      </dsp:txBody>
      <dsp:txXfrm>
        <a:off x="112485" y="112485"/>
        <a:ext cx="3451967" cy="2079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479A7-5D47-4F0E-81D7-3A4FC0CAD8AC}">
      <dsp:nvSpPr>
        <dsp:cNvPr id="0" name=""/>
        <dsp:cNvSpPr/>
      </dsp:nvSpPr>
      <dsp:spPr>
        <a:xfrm>
          <a:off x="1829886" y="-105630"/>
          <a:ext cx="4405123" cy="4405123"/>
        </a:xfrm>
        <a:prstGeom prst="circularArrow">
          <a:avLst>
            <a:gd name="adj1" fmla="val 4668"/>
            <a:gd name="adj2" fmla="val 272909"/>
            <a:gd name="adj3" fmla="val 12894159"/>
            <a:gd name="adj4" fmla="val 17988179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DBAAB-DD5F-41D0-AB1F-B89CBAEC8756}">
      <dsp:nvSpPr>
        <dsp:cNvPr id="0" name=""/>
        <dsp:cNvSpPr/>
      </dsp:nvSpPr>
      <dsp:spPr>
        <a:xfrm>
          <a:off x="2589193" y="897"/>
          <a:ext cx="2886508" cy="1443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kern="1200">
              <a:solidFill>
                <a:schemeClr val="tx1"/>
              </a:solidFill>
            </a:rPr>
            <a:t>disponibilitate</a:t>
          </a:r>
          <a:endParaRPr lang="en-GB" sz="3300" kern="1200">
            <a:solidFill>
              <a:schemeClr val="tx1"/>
            </a:solidFill>
          </a:endParaRPr>
        </a:p>
      </dsp:txBody>
      <dsp:txXfrm>
        <a:off x="2659647" y="71351"/>
        <a:ext cx="2745600" cy="1302346"/>
      </dsp:txXfrm>
    </dsp:sp>
    <dsp:sp modelId="{FB333C4F-2D73-486C-A785-139B13D5C93D}">
      <dsp:nvSpPr>
        <dsp:cNvPr id="0" name=""/>
        <dsp:cNvSpPr/>
      </dsp:nvSpPr>
      <dsp:spPr>
        <a:xfrm>
          <a:off x="4170925" y="1582628"/>
          <a:ext cx="2886508" cy="1443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kern="1200">
              <a:solidFill>
                <a:schemeClr val="tx1"/>
              </a:solidFill>
            </a:rPr>
            <a:t>competență</a:t>
          </a:r>
          <a:endParaRPr lang="en-GB" sz="3300" kern="1200">
            <a:solidFill>
              <a:schemeClr val="tx1"/>
            </a:solidFill>
          </a:endParaRPr>
        </a:p>
      </dsp:txBody>
      <dsp:txXfrm>
        <a:off x="4241379" y="1653082"/>
        <a:ext cx="2745600" cy="1302346"/>
      </dsp:txXfrm>
    </dsp:sp>
    <dsp:sp modelId="{2383C5B3-14FB-4387-8AAB-B0BAB1802118}">
      <dsp:nvSpPr>
        <dsp:cNvPr id="0" name=""/>
        <dsp:cNvSpPr/>
      </dsp:nvSpPr>
      <dsp:spPr>
        <a:xfrm>
          <a:off x="2589193" y="3164360"/>
          <a:ext cx="2886508" cy="1443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kern="1200">
              <a:solidFill>
                <a:schemeClr val="tx1"/>
              </a:solidFill>
            </a:rPr>
            <a:t>valoare</a:t>
          </a:r>
          <a:endParaRPr lang="en-GB" sz="3300" kern="1200">
            <a:solidFill>
              <a:schemeClr val="tx1"/>
            </a:solidFill>
          </a:endParaRPr>
        </a:p>
      </dsp:txBody>
      <dsp:txXfrm>
        <a:off x="2659647" y="3234814"/>
        <a:ext cx="2745600" cy="1302346"/>
      </dsp:txXfrm>
    </dsp:sp>
    <dsp:sp modelId="{43919EAC-3BDE-4D2D-8360-744F32615F87}">
      <dsp:nvSpPr>
        <dsp:cNvPr id="0" name=""/>
        <dsp:cNvSpPr/>
      </dsp:nvSpPr>
      <dsp:spPr>
        <a:xfrm>
          <a:off x="1007462" y="1582628"/>
          <a:ext cx="2886508" cy="14432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kern="1200">
              <a:solidFill>
                <a:schemeClr val="tx1"/>
              </a:solidFill>
            </a:rPr>
            <a:t>satisfacție</a:t>
          </a:r>
          <a:endParaRPr lang="en-GB" sz="3300" kern="1200">
            <a:solidFill>
              <a:schemeClr val="tx1"/>
            </a:solidFill>
          </a:endParaRPr>
        </a:p>
      </dsp:txBody>
      <dsp:txXfrm>
        <a:off x="1077916" y="1653082"/>
        <a:ext cx="2745600" cy="1302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B85103-79AF-43C2-8A8E-C147081542E5}">
      <dsp:nvSpPr>
        <dsp:cNvPr id="0" name=""/>
        <dsp:cNvSpPr/>
      </dsp:nvSpPr>
      <dsp:spPr>
        <a:xfrm>
          <a:off x="73252" y="3945"/>
          <a:ext cx="8350438" cy="698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solidFill>
                <a:schemeClr val="tx1"/>
              </a:solidFill>
            </a:rPr>
            <a:t>Problema propusă atenţiei</a:t>
          </a:r>
          <a:endParaRPr lang="en-GB" sz="2600" kern="1200">
            <a:solidFill>
              <a:schemeClr val="tx1"/>
            </a:solidFill>
          </a:endParaRPr>
        </a:p>
      </dsp:txBody>
      <dsp:txXfrm>
        <a:off x="93701" y="24394"/>
        <a:ext cx="8309540" cy="657277"/>
      </dsp:txXfrm>
    </dsp:sp>
    <dsp:sp modelId="{13F1DF6D-416C-472D-962B-1785CBD04C90}">
      <dsp:nvSpPr>
        <dsp:cNvPr id="0" name=""/>
        <dsp:cNvSpPr/>
      </dsp:nvSpPr>
      <dsp:spPr>
        <a:xfrm rot="5400000">
          <a:off x="4117564" y="719575"/>
          <a:ext cx="261815" cy="314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>
            <a:solidFill>
              <a:schemeClr val="tx1"/>
            </a:solidFill>
          </a:endParaRPr>
        </a:p>
      </dsp:txBody>
      <dsp:txXfrm rot="-5400000">
        <a:off x="4154218" y="745757"/>
        <a:ext cx="188507" cy="183271"/>
      </dsp:txXfrm>
    </dsp:sp>
    <dsp:sp modelId="{782B5149-58FE-4891-885D-8E86AB13344B}">
      <dsp:nvSpPr>
        <dsp:cNvPr id="0" name=""/>
        <dsp:cNvSpPr/>
      </dsp:nvSpPr>
      <dsp:spPr>
        <a:xfrm>
          <a:off x="0" y="1051209"/>
          <a:ext cx="8496944" cy="698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solidFill>
                <a:schemeClr val="tx1"/>
              </a:solidFill>
            </a:rPr>
            <a:t>Soluţia oferită</a:t>
          </a:r>
          <a:endParaRPr lang="en-GB" sz="2600" kern="1200">
            <a:solidFill>
              <a:schemeClr val="tx1"/>
            </a:solidFill>
          </a:endParaRPr>
        </a:p>
      </dsp:txBody>
      <dsp:txXfrm>
        <a:off x="20449" y="1071658"/>
        <a:ext cx="8456046" cy="657277"/>
      </dsp:txXfrm>
    </dsp:sp>
    <dsp:sp modelId="{53B0AA94-2B69-499D-9E99-62D354EDC5FA}">
      <dsp:nvSpPr>
        <dsp:cNvPr id="0" name=""/>
        <dsp:cNvSpPr/>
      </dsp:nvSpPr>
      <dsp:spPr>
        <a:xfrm rot="5400000">
          <a:off x="4117564" y="1766839"/>
          <a:ext cx="261815" cy="314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>
            <a:solidFill>
              <a:schemeClr val="tx1"/>
            </a:solidFill>
          </a:endParaRPr>
        </a:p>
      </dsp:txBody>
      <dsp:txXfrm rot="-5400000">
        <a:off x="4154218" y="1793021"/>
        <a:ext cx="188507" cy="183271"/>
      </dsp:txXfrm>
    </dsp:sp>
    <dsp:sp modelId="{5EE1ECD1-BE71-4CEF-8052-D881418D30E8}">
      <dsp:nvSpPr>
        <dsp:cNvPr id="0" name=""/>
        <dsp:cNvSpPr/>
      </dsp:nvSpPr>
      <dsp:spPr>
        <a:xfrm>
          <a:off x="0" y="2098472"/>
          <a:ext cx="8496944" cy="698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solidFill>
                <a:schemeClr val="tx1"/>
              </a:solidFill>
            </a:rPr>
            <a:t>Explicarea (motivarea) soluţiei</a:t>
          </a:r>
          <a:endParaRPr lang="en-GB" sz="2600" kern="1200">
            <a:solidFill>
              <a:schemeClr val="tx1"/>
            </a:solidFill>
          </a:endParaRPr>
        </a:p>
      </dsp:txBody>
      <dsp:txXfrm>
        <a:off x="20449" y="2118921"/>
        <a:ext cx="8456046" cy="657277"/>
      </dsp:txXfrm>
    </dsp:sp>
    <dsp:sp modelId="{A209B186-597D-445E-9D04-9349DC2A870C}">
      <dsp:nvSpPr>
        <dsp:cNvPr id="0" name=""/>
        <dsp:cNvSpPr/>
      </dsp:nvSpPr>
      <dsp:spPr>
        <a:xfrm rot="5400000">
          <a:off x="4117564" y="2814103"/>
          <a:ext cx="261815" cy="314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>
            <a:solidFill>
              <a:schemeClr val="tx1"/>
            </a:solidFill>
          </a:endParaRPr>
        </a:p>
      </dsp:txBody>
      <dsp:txXfrm rot="-5400000">
        <a:off x="4154218" y="2840285"/>
        <a:ext cx="188507" cy="183271"/>
      </dsp:txXfrm>
    </dsp:sp>
    <dsp:sp modelId="{B823DA86-E720-4B27-9D65-5FAF5C6BD5AC}">
      <dsp:nvSpPr>
        <dsp:cNvPr id="0" name=""/>
        <dsp:cNvSpPr/>
      </dsp:nvSpPr>
      <dsp:spPr>
        <a:xfrm>
          <a:off x="-73243" y="3145736"/>
          <a:ext cx="8643431" cy="6981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>
              <a:solidFill>
                <a:schemeClr val="tx1"/>
              </a:solidFill>
            </a:rPr>
            <a:t>Prezentarea dovezilor</a:t>
          </a:r>
          <a:endParaRPr lang="en-GB" sz="2600" kern="1200">
            <a:solidFill>
              <a:schemeClr val="tx1"/>
            </a:solidFill>
          </a:endParaRPr>
        </a:p>
      </dsp:txBody>
      <dsp:txXfrm>
        <a:off x="-52794" y="3166185"/>
        <a:ext cx="8602533" cy="657277"/>
      </dsp:txXfrm>
    </dsp:sp>
    <dsp:sp modelId="{D956D278-5166-462E-9BEA-BD74847FA947}">
      <dsp:nvSpPr>
        <dsp:cNvPr id="0" name=""/>
        <dsp:cNvSpPr/>
      </dsp:nvSpPr>
      <dsp:spPr>
        <a:xfrm rot="5400000">
          <a:off x="4117564" y="3861366"/>
          <a:ext cx="261815" cy="314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>
            <a:solidFill>
              <a:schemeClr val="tx1"/>
            </a:solidFill>
          </a:endParaRPr>
        </a:p>
      </dsp:txBody>
      <dsp:txXfrm rot="-5400000">
        <a:off x="4154218" y="3887548"/>
        <a:ext cx="188507" cy="183271"/>
      </dsp:txXfrm>
    </dsp:sp>
    <dsp:sp modelId="{8768CFF3-0033-4D7B-916F-40DCB15C6D22}">
      <dsp:nvSpPr>
        <dsp:cNvPr id="0" name=""/>
        <dsp:cNvSpPr/>
      </dsp:nvSpPr>
      <dsp:spPr>
        <a:xfrm>
          <a:off x="-73243" y="4193000"/>
          <a:ext cx="8643431" cy="816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300" b="1" kern="1200">
              <a:solidFill>
                <a:schemeClr val="tx1"/>
              </a:solidFill>
            </a:rPr>
            <a:t>Chemarea (incitarea) la acţiune</a:t>
          </a:r>
          <a:endParaRPr lang="en-GB" sz="3300" b="1" kern="1200">
            <a:solidFill>
              <a:schemeClr val="tx1"/>
            </a:solidFill>
          </a:endParaRPr>
        </a:p>
      </dsp:txBody>
      <dsp:txXfrm>
        <a:off x="-49336" y="4216907"/>
        <a:ext cx="8595617" cy="768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04DD9-7B77-4F72-9598-03B67291713C}">
      <dsp:nvSpPr>
        <dsp:cNvPr id="0" name=""/>
        <dsp:cNvSpPr/>
      </dsp:nvSpPr>
      <dsp:spPr>
        <a:xfrm>
          <a:off x="0" y="35575"/>
          <a:ext cx="8136904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>
              <a:solidFill>
                <a:schemeClr val="tx1"/>
              </a:solidFill>
            </a:rPr>
            <a:t>Legende ilizibile</a:t>
          </a:r>
          <a:endParaRPr lang="en-GB" sz="3800" kern="1200">
            <a:solidFill>
              <a:schemeClr val="tx1"/>
            </a:solidFill>
          </a:endParaRPr>
        </a:p>
      </dsp:txBody>
      <dsp:txXfrm>
        <a:off x="44492" y="80067"/>
        <a:ext cx="8047920" cy="822446"/>
      </dsp:txXfrm>
    </dsp:sp>
    <dsp:sp modelId="{F3AF1B0C-6A99-489E-95E3-6DF03E8E6222}">
      <dsp:nvSpPr>
        <dsp:cNvPr id="0" name=""/>
        <dsp:cNvSpPr/>
      </dsp:nvSpPr>
      <dsp:spPr>
        <a:xfrm>
          <a:off x="0" y="947005"/>
          <a:ext cx="8136904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4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3000" kern="1200">
              <a:solidFill>
                <a:schemeClr val="tx1"/>
              </a:solidFill>
            </a:rPr>
            <a:t>Titluri necorespunzătoare</a:t>
          </a:r>
          <a:endParaRPr lang="en-GB" sz="3000" kern="1200">
            <a:solidFill>
              <a:schemeClr val="tx1"/>
            </a:solidFill>
          </a:endParaRPr>
        </a:p>
      </dsp:txBody>
      <dsp:txXfrm>
        <a:off x="0" y="947005"/>
        <a:ext cx="8136904" cy="629280"/>
      </dsp:txXfrm>
    </dsp:sp>
    <dsp:sp modelId="{E95E975C-B1B5-410E-BBA2-DC1C337EB666}">
      <dsp:nvSpPr>
        <dsp:cNvPr id="0" name=""/>
        <dsp:cNvSpPr/>
      </dsp:nvSpPr>
      <dsp:spPr>
        <a:xfrm>
          <a:off x="0" y="1576285"/>
          <a:ext cx="8136904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>
              <a:solidFill>
                <a:schemeClr val="tx1"/>
              </a:solidFill>
            </a:rPr>
            <a:t>Nepunerea în valoare a “stelelor”</a:t>
          </a:r>
          <a:endParaRPr lang="en-GB" sz="3800" kern="1200">
            <a:solidFill>
              <a:schemeClr val="tx1"/>
            </a:solidFill>
          </a:endParaRPr>
        </a:p>
      </dsp:txBody>
      <dsp:txXfrm>
        <a:off x="44492" y="1620777"/>
        <a:ext cx="8047920" cy="822446"/>
      </dsp:txXfrm>
    </dsp:sp>
    <dsp:sp modelId="{A13D0F80-94FE-4626-9C60-EC6DF41F0F0D}">
      <dsp:nvSpPr>
        <dsp:cNvPr id="0" name=""/>
        <dsp:cNvSpPr/>
      </dsp:nvSpPr>
      <dsp:spPr>
        <a:xfrm>
          <a:off x="0" y="2487715"/>
          <a:ext cx="8136904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47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3000" kern="1200">
              <a:solidFill>
                <a:schemeClr val="tx1"/>
              </a:solidFill>
            </a:rPr>
            <a:t>Proporţii neplauzibile</a:t>
          </a:r>
          <a:endParaRPr lang="en-GB" sz="3000" kern="1200">
            <a:solidFill>
              <a:schemeClr val="tx1"/>
            </a:solidFill>
          </a:endParaRPr>
        </a:p>
      </dsp:txBody>
      <dsp:txXfrm>
        <a:off x="0" y="2487715"/>
        <a:ext cx="8136904" cy="629280"/>
      </dsp:txXfrm>
    </dsp:sp>
    <dsp:sp modelId="{4ED716F5-DB24-4187-913D-3283ECF5166C}">
      <dsp:nvSpPr>
        <dsp:cNvPr id="0" name=""/>
        <dsp:cNvSpPr/>
      </dsp:nvSpPr>
      <dsp:spPr>
        <a:xfrm>
          <a:off x="0" y="3116995"/>
          <a:ext cx="8136904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>
              <a:solidFill>
                <a:schemeClr val="tx1"/>
              </a:solidFill>
            </a:rPr>
            <a:t>Produse deformate</a:t>
          </a:r>
          <a:endParaRPr lang="en-GB" sz="3800" kern="1200">
            <a:solidFill>
              <a:schemeClr val="tx1"/>
            </a:solidFill>
          </a:endParaRPr>
        </a:p>
      </dsp:txBody>
      <dsp:txXfrm>
        <a:off x="44492" y="3161487"/>
        <a:ext cx="8047920" cy="822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04DD9-7B77-4F72-9598-03B67291713C}">
      <dsp:nvSpPr>
        <dsp:cNvPr id="0" name=""/>
        <dsp:cNvSpPr/>
      </dsp:nvSpPr>
      <dsp:spPr>
        <a:xfrm>
          <a:off x="0" y="3285"/>
          <a:ext cx="813690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Titluri – promisiune</a:t>
          </a:r>
          <a:endParaRPr lang="en-GB" sz="2200" kern="1200">
            <a:solidFill>
              <a:schemeClr val="tx1"/>
            </a:solidFill>
          </a:endParaRPr>
        </a:p>
      </dsp:txBody>
      <dsp:txXfrm>
        <a:off x="25759" y="29044"/>
        <a:ext cx="8085386" cy="476152"/>
      </dsp:txXfrm>
    </dsp:sp>
    <dsp:sp modelId="{F3AF1B0C-6A99-489E-95E3-6DF03E8E6222}">
      <dsp:nvSpPr>
        <dsp:cNvPr id="0" name=""/>
        <dsp:cNvSpPr/>
      </dsp:nvSpPr>
      <dsp:spPr>
        <a:xfrm>
          <a:off x="0" y="530955"/>
          <a:ext cx="8136904" cy="18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47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200" kern="1200">
            <a:solidFill>
              <a:schemeClr val="tx1"/>
            </a:solidFill>
          </a:endParaRPr>
        </a:p>
      </dsp:txBody>
      <dsp:txXfrm>
        <a:off x="0" y="530955"/>
        <a:ext cx="8136904" cy="182160"/>
      </dsp:txXfrm>
    </dsp:sp>
    <dsp:sp modelId="{E95E975C-B1B5-410E-BBA2-DC1C337EB666}">
      <dsp:nvSpPr>
        <dsp:cNvPr id="0" name=""/>
        <dsp:cNvSpPr/>
      </dsp:nvSpPr>
      <dsp:spPr>
        <a:xfrm>
          <a:off x="0" y="1008112"/>
          <a:ext cx="813690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Semnalarea produselor noi</a:t>
          </a:r>
          <a:endParaRPr lang="en-GB" sz="2200" kern="1200">
            <a:solidFill>
              <a:schemeClr val="tx1"/>
            </a:solidFill>
          </a:endParaRPr>
        </a:p>
      </dsp:txBody>
      <dsp:txXfrm>
        <a:off x="25759" y="1033871"/>
        <a:ext cx="8085386" cy="476152"/>
      </dsp:txXfrm>
    </dsp:sp>
    <dsp:sp modelId="{A13D0F80-94FE-4626-9C60-EC6DF41F0F0D}">
      <dsp:nvSpPr>
        <dsp:cNvPr id="0" name=""/>
        <dsp:cNvSpPr/>
      </dsp:nvSpPr>
      <dsp:spPr>
        <a:xfrm>
          <a:off x="0" y="1379879"/>
          <a:ext cx="8136904" cy="18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347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200" kern="1200">
            <a:solidFill>
              <a:schemeClr val="tx1"/>
            </a:solidFill>
          </a:endParaRPr>
        </a:p>
      </dsp:txBody>
      <dsp:txXfrm>
        <a:off x="0" y="1379879"/>
        <a:ext cx="8136904" cy="182160"/>
      </dsp:txXfrm>
    </dsp:sp>
    <dsp:sp modelId="{4ED716F5-DB24-4187-913D-3283ECF5166C}">
      <dsp:nvSpPr>
        <dsp:cNvPr id="0" name=""/>
        <dsp:cNvSpPr/>
      </dsp:nvSpPr>
      <dsp:spPr>
        <a:xfrm>
          <a:off x="0" y="2016223"/>
          <a:ext cx="813690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Preţuri speciale</a:t>
          </a:r>
          <a:endParaRPr lang="en-GB" sz="2200" kern="1200">
            <a:solidFill>
              <a:schemeClr val="tx1"/>
            </a:solidFill>
          </a:endParaRPr>
        </a:p>
      </dsp:txBody>
      <dsp:txXfrm>
        <a:off x="25759" y="2041982"/>
        <a:ext cx="8085386" cy="476152"/>
      </dsp:txXfrm>
    </dsp:sp>
    <dsp:sp modelId="{A51BA711-E6CF-43C0-A7BA-781A15BEF7B9}">
      <dsp:nvSpPr>
        <dsp:cNvPr id="0" name=""/>
        <dsp:cNvSpPr/>
      </dsp:nvSpPr>
      <dsp:spPr>
        <a:xfrm>
          <a:off x="0" y="2496667"/>
          <a:ext cx="813690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Mesaje de incitare la acţiune</a:t>
          </a:r>
          <a:endParaRPr lang="en-GB" sz="2200" kern="1200">
            <a:solidFill>
              <a:schemeClr val="tx1"/>
            </a:solidFill>
          </a:endParaRPr>
        </a:p>
      </dsp:txBody>
      <dsp:txXfrm>
        <a:off x="25759" y="2522426"/>
        <a:ext cx="8085386" cy="476152"/>
      </dsp:txXfrm>
    </dsp:sp>
    <dsp:sp modelId="{960AEB89-4F37-4FD2-A618-16807A89178E}">
      <dsp:nvSpPr>
        <dsp:cNvPr id="0" name=""/>
        <dsp:cNvSpPr/>
      </dsp:nvSpPr>
      <dsp:spPr>
        <a:xfrm>
          <a:off x="0" y="480440"/>
          <a:ext cx="813690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Demonstraţii de utilizare</a:t>
          </a:r>
          <a:endParaRPr lang="en-GB" sz="2200" kern="1200">
            <a:solidFill>
              <a:schemeClr val="tx1"/>
            </a:solidFill>
          </a:endParaRPr>
        </a:p>
      </dsp:txBody>
      <dsp:txXfrm>
        <a:off x="25759" y="506199"/>
        <a:ext cx="8085386" cy="476152"/>
      </dsp:txXfrm>
    </dsp:sp>
    <dsp:sp modelId="{D072D6FD-C0BC-44A4-96A5-21DF5402AC92}">
      <dsp:nvSpPr>
        <dsp:cNvPr id="0" name=""/>
        <dsp:cNvSpPr/>
      </dsp:nvSpPr>
      <dsp:spPr>
        <a:xfrm>
          <a:off x="0" y="1488556"/>
          <a:ext cx="8136904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solidFill>
                <a:schemeClr val="tx1"/>
              </a:solidFill>
            </a:rPr>
            <a:t>Mărturii</a:t>
          </a:r>
          <a:endParaRPr lang="en-GB" sz="2200" kern="1200">
            <a:solidFill>
              <a:schemeClr val="tx1"/>
            </a:solidFill>
          </a:endParaRPr>
        </a:p>
      </dsp:txBody>
      <dsp:txXfrm>
        <a:off x="25759" y="1514315"/>
        <a:ext cx="8085386" cy="47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1E28C-8A3B-4022-9468-CC8DDC2BE282}">
      <dsp:nvSpPr>
        <dsp:cNvPr id="0" name=""/>
        <dsp:cNvSpPr/>
      </dsp:nvSpPr>
      <dsp:spPr>
        <a:xfrm>
          <a:off x="2955428" y="2601341"/>
          <a:ext cx="1018282" cy="484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247"/>
              </a:lnTo>
              <a:lnTo>
                <a:pt x="1018282" y="330247"/>
              </a:lnTo>
              <a:lnTo>
                <a:pt x="1018282" y="484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B1401-6587-4606-BF68-8895F8924458}">
      <dsp:nvSpPr>
        <dsp:cNvPr id="0" name=""/>
        <dsp:cNvSpPr/>
      </dsp:nvSpPr>
      <dsp:spPr>
        <a:xfrm>
          <a:off x="1937146" y="2601341"/>
          <a:ext cx="1018282" cy="484609"/>
        </a:xfrm>
        <a:custGeom>
          <a:avLst/>
          <a:gdLst/>
          <a:ahLst/>
          <a:cxnLst/>
          <a:rect l="0" t="0" r="0" b="0"/>
          <a:pathLst>
            <a:path>
              <a:moveTo>
                <a:pt x="1018282" y="0"/>
              </a:moveTo>
              <a:lnTo>
                <a:pt x="1018282" y="330247"/>
              </a:lnTo>
              <a:lnTo>
                <a:pt x="0" y="330247"/>
              </a:lnTo>
              <a:lnTo>
                <a:pt x="0" y="4846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A3818-E657-4680-9A98-6EA6F40228C6}">
      <dsp:nvSpPr>
        <dsp:cNvPr id="0" name=""/>
        <dsp:cNvSpPr/>
      </dsp:nvSpPr>
      <dsp:spPr>
        <a:xfrm>
          <a:off x="2909708" y="1058643"/>
          <a:ext cx="91440" cy="484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C5459-D0B9-4673-BB06-41FB7183FDB0}">
      <dsp:nvSpPr>
        <dsp:cNvPr id="0" name=""/>
        <dsp:cNvSpPr/>
      </dsp:nvSpPr>
      <dsp:spPr>
        <a:xfrm>
          <a:off x="2122289" y="556"/>
          <a:ext cx="1666279" cy="1058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165AE-D2A8-4907-AA9D-43FE191BC7E8}">
      <dsp:nvSpPr>
        <dsp:cNvPr id="0" name=""/>
        <dsp:cNvSpPr/>
      </dsp:nvSpPr>
      <dsp:spPr>
        <a:xfrm>
          <a:off x="2307431" y="176441"/>
          <a:ext cx="1666279" cy="1058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Avantaje</a:t>
          </a:r>
          <a:endParaRPr lang="en-GB" sz="2000" kern="1200"/>
        </a:p>
      </dsp:txBody>
      <dsp:txXfrm>
        <a:off x="2338421" y="207431"/>
        <a:ext cx="1604299" cy="996107"/>
      </dsp:txXfrm>
    </dsp:sp>
    <dsp:sp modelId="{98BA088E-0CF1-4D8D-B928-4DDB28FAD3A0}">
      <dsp:nvSpPr>
        <dsp:cNvPr id="0" name=""/>
        <dsp:cNvSpPr/>
      </dsp:nvSpPr>
      <dsp:spPr>
        <a:xfrm>
          <a:off x="2122289" y="1543253"/>
          <a:ext cx="1666279" cy="1058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B1A05-48F5-47ED-8290-2B47B4156C30}">
      <dsp:nvSpPr>
        <dsp:cNvPr id="0" name=""/>
        <dsp:cNvSpPr/>
      </dsp:nvSpPr>
      <dsp:spPr>
        <a:xfrm>
          <a:off x="2307431" y="1719138"/>
          <a:ext cx="1666279" cy="1058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eliminare costuri</a:t>
          </a:r>
          <a:endParaRPr lang="en-GB" sz="2000" kern="1200"/>
        </a:p>
      </dsp:txBody>
      <dsp:txXfrm>
        <a:off x="2338421" y="1750128"/>
        <a:ext cx="1604299" cy="996107"/>
      </dsp:txXfrm>
    </dsp:sp>
    <dsp:sp modelId="{3B99AE8C-A994-4E92-B773-46B2E06D3A49}">
      <dsp:nvSpPr>
        <dsp:cNvPr id="0" name=""/>
        <dsp:cNvSpPr/>
      </dsp:nvSpPr>
      <dsp:spPr>
        <a:xfrm>
          <a:off x="1104007" y="3085950"/>
          <a:ext cx="1666279" cy="1058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F8796-754A-4189-B006-7F8D11EF020C}">
      <dsp:nvSpPr>
        <dsp:cNvPr id="0" name=""/>
        <dsp:cNvSpPr/>
      </dsp:nvSpPr>
      <dsp:spPr>
        <a:xfrm>
          <a:off x="1289149" y="3261836"/>
          <a:ext cx="1666279" cy="1058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înlăturarea limitelor fizice</a:t>
          </a:r>
          <a:endParaRPr lang="en-GB" sz="2000" kern="1200"/>
        </a:p>
      </dsp:txBody>
      <dsp:txXfrm>
        <a:off x="1320139" y="3292826"/>
        <a:ext cx="1604299" cy="996107"/>
      </dsp:txXfrm>
    </dsp:sp>
    <dsp:sp modelId="{3410BD62-A80A-4CF0-9F1A-9AED5CC01937}">
      <dsp:nvSpPr>
        <dsp:cNvPr id="0" name=""/>
        <dsp:cNvSpPr/>
      </dsp:nvSpPr>
      <dsp:spPr>
        <a:xfrm>
          <a:off x="3140571" y="3085950"/>
          <a:ext cx="1666279" cy="1058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FCE3E-6EDF-4123-A2D2-6317AC9628D0}">
      <dsp:nvSpPr>
        <dsp:cNvPr id="0" name=""/>
        <dsp:cNvSpPr/>
      </dsp:nvSpPr>
      <dsp:spPr>
        <a:xfrm>
          <a:off x="3325713" y="3261836"/>
          <a:ext cx="1666279" cy="1058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update facil</a:t>
          </a:r>
          <a:endParaRPr lang="en-GB" sz="2000" kern="1200"/>
        </a:p>
      </dsp:txBody>
      <dsp:txXfrm>
        <a:off x="3356703" y="3292826"/>
        <a:ext cx="1604299" cy="9961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00DDC-D48D-4512-AD19-B67819855EEC}">
      <dsp:nvSpPr>
        <dsp:cNvPr id="0" name=""/>
        <dsp:cNvSpPr/>
      </dsp:nvSpPr>
      <dsp:spPr>
        <a:xfrm>
          <a:off x="2131680" y="0"/>
          <a:ext cx="6700621" cy="40640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600" kern="1200">
            <a:solidFill>
              <a:schemeClr val="tx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600" kern="1200">
            <a:solidFill>
              <a:schemeClr val="tx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600" kern="1200">
              <a:solidFill>
                <a:schemeClr val="tx1"/>
              </a:solidFill>
            </a:rPr>
            <a:t>Cataloagele pe hârtie – legături emoționale</a:t>
          </a:r>
          <a:endParaRPr lang="en-GB" sz="2600" kern="1200">
            <a:solidFill>
              <a:schemeClr val="tx1"/>
            </a:solidFill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600" kern="1200">
              <a:solidFill>
                <a:schemeClr val="tx1"/>
              </a:solidFill>
            </a:rPr>
            <a:t>Stimuare vânzări online și pe mobil</a:t>
          </a:r>
          <a:endParaRPr lang="en-GB" sz="2600" kern="1200">
            <a:solidFill>
              <a:schemeClr val="tx1"/>
            </a:solidFill>
          </a:endParaRPr>
        </a:p>
      </dsp:txBody>
      <dsp:txXfrm>
        <a:off x="2131680" y="508000"/>
        <a:ext cx="5176621" cy="3048000"/>
      </dsp:txXfrm>
    </dsp:sp>
    <dsp:sp modelId="{EB033F9F-C533-41AA-9FF3-C5D14CA318AC}">
      <dsp:nvSpPr>
        <dsp:cNvPr id="0" name=""/>
        <dsp:cNvSpPr/>
      </dsp:nvSpPr>
      <dsp:spPr>
        <a:xfrm>
          <a:off x="0" y="0"/>
          <a:ext cx="2126409" cy="406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>
              <a:solidFill>
                <a:schemeClr val="tx1"/>
              </a:solidFill>
            </a:rPr>
            <a:t>Cataloage clasice – rezistă!</a:t>
          </a:r>
          <a:endParaRPr lang="en-GB" sz="3000" kern="1200">
            <a:solidFill>
              <a:schemeClr val="tx1"/>
            </a:solidFill>
          </a:endParaRPr>
        </a:p>
      </dsp:txBody>
      <dsp:txXfrm>
        <a:off x="103803" y="103803"/>
        <a:ext cx="1918803" cy="38563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9D5C8-7761-4B30-B16D-E0E71F6FAC89}">
      <dsp:nvSpPr>
        <dsp:cNvPr id="0" name=""/>
        <dsp:cNvSpPr/>
      </dsp:nvSpPr>
      <dsp:spPr>
        <a:xfrm>
          <a:off x="721239" y="2831"/>
          <a:ext cx="5493952" cy="46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Pregătirea apelului</a:t>
          </a:r>
          <a:endParaRPr lang="en-GB" sz="2600" kern="1200"/>
        </a:p>
      </dsp:txBody>
      <dsp:txXfrm>
        <a:off x="734813" y="16405"/>
        <a:ext cx="5466804" cy="436292"/>
      </dsp:txXfrm>
    </dsp:sp>
    <dsp:sp modelId="{2D7F8C9E-3D14-4B6D-A2FD-5379BC7C6498}">
      <dsp:nvSpPr>
        <dsp:cNvPr id="0" name=""/>
        <dsp:cNvSpPr/>
      </dsp:nvSpPr>
      <dsp:spPr>
        <a:xfrm rot="5400000">
          <a:off x="3381320" y="477857"/>
          <a:ext cx="173790" cy="208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 rot="-5400000">
        <a:off x="3405652" y="495236"/>
        <a:ext cx="125128" cy="121653"/>
      </dsp:txXfrm>
    </dsp:sp>
    <dsp:sp modelId="{7C5ACDF1-3516-454E-A588-7FEF322AC92F}">
      <dsp:nvSpPr>
        <dsp:cNvPr id="0" name=""/>
        <dsp:cNvSpPr/>
      </dsp:nvSpPr>
      <dsp:spPr>
        <a:xfrm>
          <a:off x="721230" y="697991"/>
          <a:ext cx="5493971" cy="46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Abordarea clietului</a:t>
          </a:r>
          <a:endParaRPr lang="en-GB" sz="2600" kern="1200"/>
        </a:p>
      </dsp:txBody>
      <dsp:txXfrm>
        <a:off x="734804" y="711565"/>
        <a:ext cx="5466823" cy="436292"/>
      </dsp:txXfrm>
    </dsp:sp>
    <dsp:sp modelId="{24524B92-258B-46BA-8E70-4C32294C7488}">
      <dsp:nvSpPr>
        <dsp:cNvPr id="0" name=""/>
        <dsp:cNvSpPr/>
      </dsp:nvSpPr>
      <dsp:spPr>
        <a:xfrm rot="5400000">
          <a:off x="3381320" y="1173017"/>
          <a:ext cx="173790" cy="208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 rot="-5400000">
        <a:off x="3405652" y="1190396"/>
        <a:ext cx="125128" cy="121653"/>
      </dsp:txXfrm>
    </dsp:sp>
    <dsp:sp modelId="{267940E3-72FF-4B8F-ABC5-991A991A754F}">
      <dsp:nvSpPr>
        <dsp:cNvPr id="0" name=""/>
        <dsp:cNvSpPr/>
      </dsp:nvSpPr>
      <dsp:spPr>
        <a:xfrm>
          <a:off x="721230" y="1393151"/>
          <a:ext cx="5493971" cy="46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Colectarea datelor</a:t>
          </a:r>
          <a:endParaRPr lang="en-GB" sz="2600" kern="1200"/>
        </a:p>
      </dsp:txBody>
      <dsp:txXfrm>
        <a:off x="734804" y="1406725"/>
        <a:ext cx="5466823" cy="436292"/>
      </dsp:txXfrm>
    </dsp:sp>
    <dsp:sp modelId="{CF987259-C6F2-4741-8821-C2BE7BB4ABA6}">
      <dsp:nvSpPr>
        <dsp:cNvPr id="0" name=""/>
        <dsp:cNvSpPr/>
      </dsp:nvSpPr>
      <dsp:spPr>
        <a:xfrm rot="5400000">
          <a:off x="3381320" y="1868177"/>
          <a:ext cx="173790" cy="208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 rot="-5400000">
        <a:off x="3405652" y="1885556"/>
        <a:ext cx="125128" cy="121653"/>
      </dsp:txXfrm>
    </dsp:sp>
    <dsp:sp modelId="{BC606C53-474B-4D6E-8279-BE48A097215E}">
      <dsp:nvSpPr>
        <dsp:cNvPr id="0" name=""/>
        <dsp:cNvSpPr/>
      </dsp:nvSpPr>
      <dsp:spPr>
        <a:xfrm>
          <a:off x="721230" y="2088311"/>
          <a:ext cx="5493971" cy="46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Pregătirea soluţiei</a:t>
          </a:r>
          <a:endParaRPr lang="en-GB" sz="2600" kern="1200"/>
        </a:p>
      </dsp:txBody>
      <dsp:txXfrm>
        <a:off x="734804" y="2101885"/>
        <a:ext cx="5466823" cy="436292"/>
      </dsp:txXfrm>
    </dsp:sp>
    <dsp:sp modelId="{253AC753-F70C-4288-932D-0FCF49C859C9}">
      <dsp:nvSpPr>
        <dsp:cNvPr id="0" name=""/>
        <dsp:cNvSpPr/>
      </dsp:nvSpPr>
      <dsp:spPr>
        <a:xfrm rot="5400000">
          <a:off x="3381320" y="2563338"/>
          <a:ext cx="173790" cy="208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 rot="-5400000">
        <a:off x="3405652" y="2580717"/>
        <a:ext cx="125128" cy="121653"/>
      </dsp:txXfrm>
    </dsp:sp>
    <dsp:sp modelId="{43B3F77C-7BB4-4545-9582-ECD3BAFA1D70}">
      <dsp:nvSpPr>
        <dsp:cNvPr id="0" name=""/>
        <dsp:cNvSpPr/>
      </dsp:nvSpPr>
      <dsp:spPr>
        <a:xfrm>
          <a:off x="721230" y="2783472"/>
          <a:ext cx="5493971" cy="46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Prezentarea soluţiei</a:t>
          </a:r>
          <a:endParaRPr lang="en-GB" sz="2600" kern="1200"/>
        </a:p>
      </dsp:txBody>
      <dsp:txXfrm>
        <a:off x="734804" y="2797046"/>
        <a:ext cx="5466823" cy="436292"/>
      </dsp:txXfrm>
    </dsp:sp>
    <dsp:sp modelId="{CEA351E7-6A39-4889-9763-57D4E5C09323}">
      <dsp:nvSpPr>
        <dsp:cNvPr id="0" name=""/>
        <dsp:cNvSpPr/>
      </dsp:nvSpPr>
      <dsp:spPr>
        <a:xfrm rot="5400000">
          <a:off x="3381320" y="3258498"/>
          <a:ext cx="173790" cy="208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 rot="-5400000">
        <a:off x="3405652" y="3275877"/>
        <a:ext cx="125128" cy="121653"/>
      </dsp:txXfrm>
    </dsp:sp>
    <dsp:sp modelId="{7ECB1453-C445-468C-B350-F8A4E8DB7855}">
      <dsp:nvSpPr>
        <dsp:cNvPr id="0" name=""/>
        <dsp:cNvSpPr/>
      </dsp:nvSpPr>
      <dsp:spPr>
        <a:xfrm>
          <a:off x="720081" y="3478632"/>
          <a:ext cx="5496269" cy="46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Încheierea convorbirii</a:t>
          </a:r>
          <a:endParaRPr lang="en-GB" sz="2600" kern="1200"/>
        </a:p>
      </dsp:txBody>
      <dsp:txXfrm>
        <a:off x="733655" y="3492206"/>
        <a:ext cx="5469121" cy="436292"/>
      </dsp:txXfrm>
    </dsp:sp>
    <dsp:sp modelId="{0874F5E0-8A0E-40AD-B046-C00F99E475FB}">
      <dsp:nvSpPr>
        <dsp:cNvPr id="0" name=""/>
        <dsp:cNvSpPr/>
      </dsp:nvSpPr>
      <dsp:spPr>
        <a:xfrm rot="5400000">
          <a:off x="3381320" y="3953658"/>
          <a:ext cx="173790" cy="208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 rot="-5400000">
        <a:off x="3405652" y="3971037"/>
        <a:ext cx="125128" cy="121653"/>
      </dsp:txXfrm>
    </dsp:sp>
    <dsp:sp modelId="{E116BBA0-9A33-432F-AEE7-2889E41998A4}">
      <dsp:nvSpPr>
        <dsp:cNvPr id="0" name=""/>
        <dsp:cNvSpPr/>
      </dsp:nvSpPr>
      <dsp:spPr>
        <a:xfrm>
          <a:off x="720081" y="4173792"/>
          <a:ext cx="5496269" cy="463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/>
            <a:t>Finalizarea </a:t>
          </a:r>
        </a:p>
      </dsp:txBody>
      <dsp:txXfrm>
        <a:off x="733655" y="4187366"/>
        <a:ext cx="5469121" cy="43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004F-A899-41E9-92F4-0CFC9E3D8BCB}">
      <dsp:nvSpPr>
        <dsp:cNvPr id="0" name=""/>
        <dsp:cNvSpPr/>
      </dsp:nvSpPr>
      <dsp:spPr>
        <a:xfrm>
          <a:off x="208560" y="81721"/>
          <a:ext cx="3407387" cy="106480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23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Apel de avertizare (warned call)</a:t>
          </a:r>
          <a:endParaRPr lang="en-GB" sz="2000" kern="1200"/>
        </a:p>
      </dsp:txBody>
      <dsp:txXfrm>
        <a:off x="208560" y="81721"/>
        <a:ext cx="3407387" cy="1064808"/>
      </dsp:txXfrm>
    </dsp:sp>
    <dsp:sp modelId="{0175D6A5-7EC8-4D49-9DCE-70702E0CCA35}">
      <dsp:nvSpPr>
        <dsp:cNvPr id="0" name=""/>
        <dsp:cNvSpPr/>
      </dsp:nvSpPr>
      <dsp:spPr>
        <a:xfrm>
          <a:off x="0" y="81722"/>
          <a:ext cx="745366" cy="111804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164F-7D09-4563-8AA6-C3FA1F5D6916}">
      <dsp:nvSpPr>
        <dsp:cNvPr id="0" name=""/>
        <dsp:cNvSpPr/>
      </dsp:nvSpPr>
      <dsp:spPr>
        <a:xfrm>
          <a:off x="3890899" y="0"/>
          <a:ext cx="3407387" cy="106480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23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Apel de bun venit (welcome call)</a:t>
          </a:r>
          <a:endParaRPr lang="en-GB" sz="2000" kern="1200"/>
        </a:p>
      </dsp:txBody>
      <dsp:txXfrm>
        <a:off x="3890899" y="0"/>
        <a:ext cx="3407387" cy="1064808"/>
      </dsp:txXfrm>
    </dsp:sp>
    <dsp:sp modelId="{D16C863F-11D0-4EDE-BAC8-8DBC9469C5F2}">
      <dsp:nvSpPr>
        <dsp:cNvPr id="0" name=""/>
        <dsp:cNvSpPr/>
      </dsp:nvSpPr>
      <dsp:spPr>
        <a:xfrm>
          <a:off x="3652275" y="0"/>
          <a:ext cx="745366" cy="111804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4A4B3-007E-4B47-BA1E-1730D899D30A}">
      <dsp:nvSpPr>
        <dsp:cNvPr id="0" name=""/>
        <dsp:cNvSpPr/>
      </dsp:nvSpPr>
      <dsp:spPr>
        <a:xfrm>
          <a:off x="3890899" y="2999191"/>
          <a:ext cx="3407387" cy="106480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23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/>
            <a:t>Apel </a:t>
          </a:r>
          <a:r>
            <a:rPr lang="en-GB" sz="2000" kern="1200" err="1"/>
            <a:t>comercial</a:t>
          </a:r>
          <a:r>
            <a:rPr lang="en-GB" sz="2000" kern="1200"/>
            <a:t> </a:t>
          </a:r>
          <a:r>
            <a:rPr lang="en-GB" sz="2000" kern="1200" err="1"/>
            <a:t>abuziv</a:t>
          </a:r>
          <a:endParaRPr lang="en-GB" sz="2000" kern="1200"/>
        </a:p>
      </dsp:txBody>
      <dsp:txXfrm>
        <a:off x="3890899" y="2999191"/>
        <a:ext cx="3407387" cy="1064808"/>
      </dsp:txXfrm>
    </dsp:sp>
    <dsp:sp modelId="{E57A2DCB-610A-4B5F-BCEC-2FA9351BEF06}">
      <dsp:nvSpPr>
        <dsp:cNvPr id="0" name=""/>
        <dsp:cNvSpPr/>
      </dsp:nvSpPr>
      <dsp:spPr>
        <a:xfrm>
          <a:off x="77474" y="1629686"/>
          <a:ext cx="745366" cy="111804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CF97FD-DB12-4638-BB42-7AD598D73053}">
      <dsp:nvSpPr>
        <dsp:cNvPr id="0" name=""/>
        <dsp:cNvSpPr/>
      </dsp:nvSpPr>
      <dsp:spPr>
        <a:xfrm>
          <a:off x="820432" y="1657816"/>
          <a:ext cx="6229454" cy="10869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23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numere de telefon inbound</a:t>
          </a:r>
          <a:r>
            <a:rPr lang="en-GB" sz="2200" kern="1200"/>
            <a:t> </a:t>
          </a:r>
          <a:r>
            <a:rPr lang="ro-RO" sz="2200" kern="1200"/>
            <a:t>– lansare comenzi în urma unei reclame </a:t>
          </a:r>
          <a:endParaRPr lang="en-GB" sz="2200" kern="1200"/>
        </a:p>
      </dsp:txBody>
      <dsp:txXfrm>
        <a:off x="820432" y="1657816"/>
        <a:ext cx="6229454" cy="1086999"/>
      </dsp:txXfrm>
    </dsp:sp>
    <dsp:sp modelId="{B60FF6CE-63D2-4D55-8B3D-97E2467A218C}">
      <dsp:nvSpPr>
        <dsp:cNvPr id="0" name=""/>
        <dsp:cNvSpPr/>
      </dsp:nvSpPr>
      <dsp:spPr>
        <a:xfrm>
          <a:off x="3329947" y="2945950"/>
          <a:ext cx="745366" cy="111804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C1D5F-90D0-4E96-8AC5-80C1A41232FF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599FA-9AA7-42E9-87E2-44DEBDDB5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544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6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485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9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833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730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855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49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55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956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96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96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23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04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39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12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420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22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0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47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AutoNum type="arabicPeriod"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55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23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7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09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63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3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1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599FA-9AA7-42E9-87E2-44DEBDDB545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9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7E15-91F8-4421-A2D9-C0670975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7A95E-B4CF-D82D-7321-7FE01B963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1DA1-0C9F-1B39-6336-FCCD8815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B630-A3FB-809B-00EA-3184F3AD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6FF4-D883-8D21-C942-6E5123BF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05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1CA7-1DED-E16A-982B-5651BC46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3D8D-7C95-B529-6C61-9F609C6E4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32CA2-ACC3-29C1-1B37-48E6B6E7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0D07-8265-BFD3-33A3-C1FC82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E068-B489-9B5F-1DDD-A8283D34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92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859CD-23FD-7465-0085-AC2725A2D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1325B-D4D3-CD7D-3EA1-B613F6CA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625A-80EF-A30A-FE6B-228495FD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3B29-0283-1A0B-5779-B49E7FB0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E2E7-02F5-BEB5-B57C-A5357E86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0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F2E5-BD62-A4E3-2304-3F532852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6D85-D2C6-DDD6-D0B1-F69F1E13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0A03-E625-3408-1C5B-56CCDEE8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BFCF0-7811-8237-6F68-46CEC21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A7E2-F7EB-B2C6-2119-65602105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06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B19A-3114-F59D-E47A-14963999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40518-807A-026B-15B8-1F38F8EF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FEF2-6BD2-7549-9371-17105DE4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7CC71-8E3A-E77B-5EAE-4EB4EC4E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D091-508A-97A7-D2C8-CE213E18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8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A3DE-B4BA-D085-5130-8F957A0E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07FC-E2E3-6CA7-62A6-7AD42B8D9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CC081-A0D5-CBD0-9FC0-1D1C8E931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1F50-AF7F-42C4-E305-185C7460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8627E-B3BE-13ED-5581-874213A1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BEDE5-169C-E93C-D498-1C151545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5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63F6-2139-5360-5C04-EEE9475A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1CD70-D035-7F68-2317-EDCBDA67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0FEBE-733E-1B6E-C7AF-6DB3A71B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F806-2A4E-1FF9-DC74-FD133B350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573E3-45BA-6525-AD22-52459BBF7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15FA8-06A6-6484-A251-330F8DDA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A82FB-05A2-5791-92BE-9A7941E7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6274A-721A-A7BB-0C59-15B9C853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1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90B0-2DD0-302D-5778-9E3D6105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FBEA6-93E4-B3C6-E4D8-AEA46DE1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E3D2F-72AA-C063-C23E-A7D7809D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68F0A-BC87-E4B4-73C3-924B5384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5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8DC79-674E-960A-7524-27AE5A6F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1A391-6CFB-02ED-DAF8-1CF5AB0D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0C02-F8F7-B635-905D-5DCB7B0A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83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67EF-E643-2CB4-DD11-44C5E18A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84E4-2B63-5B8E-3CE5-5CAA3735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6BD3D-3DBC-83FB-D46F-7920354C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17B32-5409-C08A-E37A-46832EE0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DF6A4-72D6-0F08-9A05-74258BC6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7AA-3746-51EB-F8B6-B4F20DD1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88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5791-79B5-E622-47A5-7838B17B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53116-423A-F53A-6E26-6C1A3B119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52433-9ADC-6F25-5B3A-FFD25F88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971EC-0EEA-9060-07AD-BAA364D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0E4C2-DF82-B6CD-B89F-A5E7D20D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BBAC7-17A9-6369-9C4A-765FA66E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56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88DB3-F8BA-40F0-7FAD-E2425B7C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54A9B-44C9-BF0B-7928-07664334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A567-4743-AC9E-46B0-9C1141DF3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353D-89ED-49A1-B700-09AE29FAA21A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BA71E-5A53-AF0E-E510-B00974F7A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4EA4-FE62-07D6-2A51-FEBB00AF3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CC1E6-E1E9-4FA9-A796-17201FF930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ppia.com/telemarketer-jobs/demographic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mountaindew.wikia.com/wiki/FanDEWmonium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sap.com/community.html" TargetMode="External"/><Relationship Id="rId2" Type="http://schemas.openxmlformats.org/officeDocument/2006/relationships/hyperlink" Target="http://www.miniusa.com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FB971-24FB-C4A0-92BD-DDFFF43D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4" y="722243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ro-RO"/>
              <a:t>C. Media și</a:t>
            </a:r>
            <a:br>
              <a:rPr lang="ro-RO"/>
            </a:br>
            <a:r>
              <a:rPr lang="ro-RO"/>
              <a:t>D. Mesaje</a:t>
            </a:r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3A793-30A9-2681-5BDB-D6C59DDFC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0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400" b="1"/>
              <a:t>Tradiționale:</a:t>
            </a:r>
          </a:p>
          <a:p>
            <a:r>
              <a:rPr lang="ro-RO" sz="2400"/>
              <a:t>Mailing</a:t>
            </a:r>
          </a:p>
          <a:p>
            <a:r>
              <a:rPr lang="ro-RO" sz="2400"/>
              <a:t>TV / radio</a:t>
            </a:r>
          </a:p>
          <a:p>
            <a:r>
              <a:rPr lang="ro-RO" sz="2400"/>
              <a:t>Telemarketing</a:t>
            </a:r>
          </a:p>
          <a:p>
            <a:pPr marL="0" indent="0">
              <a:buNone/>
            </a:pPr>
            <a:r>
              <a:rPr lang="ro-RO" sz="2400" b="1"/>
              <a:t>Moderne:</a:t>
            </a:r>
          </a:p>
          <a:p>
            <a:r>
              <a:rPr lang="ro-RO" sz="2400"/>
              <a:t>Info-chioșcuri electronice</a:t>
            </a:r>
          </a:p>
          <a:p>
            <a:r>
              <a:rPr lang="ro-RO" sz="2400"/>
              <a:t>Media MDD</a:t>
            </a:r>
          </a:p>
          <a:p>
            <a:endParaRPr lang="ro-RO" sz="2400"/>
          </a:p>
          <a:p>
            <a:endParaRPr lang="ro-RO" sz="2400"/>
          </a:p>
          <a:p>
            <a:endParaRPr lang="ro-RO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37143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Exemple de acroşeuri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8"/>
            <a:ext cx="8229600" cy="5116024"/>
          </a:xfrm>
        </p:spPr>
        <p:txBody>
          <a:bodyPr>
            <a:noAutofit/>
          </a:bodyPr>
          <a:lstStyle/>
          <a:p>
            <a:endParaRPr lang="ro-RO" sz="2200">
              <a:solidFill>
                <a:schemeClr val="tx1"/>
              </a:solidFill>
            </a:endParaRPr>
          </a:p>
          <a:p>
            <a:r>
              <a:rPr lang="ro-RO" sz="2200">
                <a:solidFill>
                  <a:schemeClr val="tx1"/>
                </a:solidFill>
              </a:rPr>
              <a:t>Economisirea timpului</a:t>
            </a:r>
          </a:p>
          <a:p>
            <a:r>
              <a:rPr lang="ro-RO" sz="2200">
                <a:solidFill>
                  <a:schemeClr val="tx1"/>
                </a:solidFill>
              </a:rPr>
              <a:t>Câştig sau economie de bani</a:t>
            </a:r>
          </a:p>
          <a:p>
            <a:r>
              <a:rPr lang="ro-RO" sz="2200">
                <a:solidFill>
                  <a:schemeClr val="tx1"/>
                </a:solidFill>
              </a:rPr>
              <a:t>Confort sporit</a:t>
            </a:r>
          </a:p>
          <a:p>
            <a:r>
              <a:rPr lang="ro-RO" sz="2200">
                <a:solidFill>
                  <a:schemeClr val="tx1"/>
                </a:solidFill>
              </a:rPr>
              <a:t>Sănătate</a:t>
            </a:r>
          </a:p>
          <a:p>
            <a:r>
              <a:rPr lang="ro-RO" sz="2200">
                <a:solidFill>
                  <a:schemeClr val="tx1"/>
                </a:solidFill>
              </a:rPr>
              <a:t>A fi cunoscut/faimos</a:t>
            </a:r>
          </a:p>
          <a:p>
            <a:r>
              <a:rPr lang="ro-RO" sz="2200">
                <a:solidFill>
                  <a:schemeClr val="tx1"/>
                </a:solidFill>
              </a:rPr>
              <a:t>A fi în pas cu moda</a:t>
            </a:r>
          </a:p>
          <a:p>
            <a:r>
              <a:rPr lang="ro-RO" sz="2200">
                <a:solidFill>
                  <a:schemeClr val="tx1"/>
                </a:solidFill>
              </a:rPr>
              <a:t>Satisfacerea curiozităţii</a:t>
            </a:r>
          </a:p>
          <a:p>
            <a:r>
              <a:rPr lang="ro-RO" sz="2200">
                <a:solidFill>
                  <a:schemeClr val="tx1"/>
                </a:solidFill>
              </a:rPr>
              <a:t>Satisfacerea apetitului</a:t>
            </a:r>
          </a:p>
          <a:p>
            <a:r>
              <a:rPr lang="ro-RO" sz="2200">
                <a:solidFill>
                  <a:schemeClr val="tx1"/>
                </a:solidFill>
              </a:rPr>
              <a:t>Raritatea</a:t>
            </a:r>
          </a:p>
          <a:p>
            <a:r>
              <a:rPr lang="ro-RO" sz="2200">
                <a:solidFill>
                  <a:schemeClr val="tx1"/>
                </a:solidFill>
              </a:rPr>
              <a:t>A place sexului opus</a:t>
            </a:r>
          </a:p>
          <a:p>
            <a:r>
              <a:rPr lang="ro-RO" sz="2200">
                <a:solidFill>
                  <a:schemeClr val="tx1"/>
                </a:solidFill>
              </a:rPr>
              <a:t>A se face plăcut/iubit</a:t>
            </a:r>
          </a:p>
          <a:p>
            <a:pPr>
              <a:buNone/>
            </a:pPr>
            <a:endParaRPr lang="ro-RO" sz="2200">
              <a:solidFill>
                <a:schemeClr val="tx1"/>
              </a:solidFill>
            </a:endParaRPr>
          </a:p>
          <a:p>
            <a:endParaRPr lang="ro-RO" sz="2200">
              <a:solidFill>
                <a:schemeClr val="tx1"/>
              </a:solidFill>
            </a:endParaRPr>
          </a:p>
          <a:p>
            <a:endParaRPr lang="en-GB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Crearea unui mesaj clasic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73482" y="2280568"/>
            <a:ext cx="7408333" cy="3450696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lphaLcParenR"/>
            </a:pPr>
            <a:endParaRPr lang="ro-RO" sz="3600"/>
          </a:p>
          <a:p>
            <a:pPr marL="624078" indent="-514350">
              <a:buFont typeface="+mj-lt"/>
              <a:buAutoNum type="alphaLcParenR"/>
            </a:pPr>
            <a:r>
              <a:rPr lang="ro-RO" sz="3600"/>
              <a:t>Plicul de expediere</a:t>
            </a:r>
          </a:p>
          <a:p>
            <a:pPr marL="624078" indent="-514350">
              <a:buFont typeface="+mj-lt"/>
              <a:buAutoNum type="alphaLcParenR"/>
            </a:pPr>
            <a:r>
              <a:rPr lang="ro-RO" sz="3600"/>
              <a:t>Pliante sau prospecte</a:t>
            </a:r>
          </a:p>
          <a:p>
            <a:pPr marL="624078" indent="-514350">
              <a:buFont typeface="+mj-lt"/>
              <a:buAutoNum type="alphaLcParenR"/>
            </a:pPr>
            <a:r>
              <a:rPr lang="en-GB" sz="3600"/>
              <a:t>Voucher</a:t>
            </a:r>
            <a:endParaRPr lang="ro-RO" sz="3600"/>
          </a:p>
          <a:p>
            <a:pPr marL="624078" indent="-514350">
              <a:buFont typeface="+mj-lt"/>
              <a:buAutoNum type="alphaLcParenR"/>
            </a:pPr>
            <a:r>
              <a:rPr lang="ro-RO" sz="3600"/>
              <a:t>Scrisoarea </a:t>
            </a:r>
            <a:endParaRPr lang="en-GB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Scrisoarea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74297" y="1851062"/>
            <a:ext cx="7408333" cy="3450696"/>
          </a:xfrm>
        </p:spPr>
        <p:txBody>
          <a:bodyPr>
            <a:noAutofit/>
          </a:bodyPr>
          <a:lstStyle/>
          <a:p>
            <a:r>
              <a:rPr lang="ro-RO" sz="2400"/>
              <a:t>Promi</a:t>
            </a:r>
            <a:r>
              <a:rPr lang="en-GB" sz="2400"/>
              <a:t>t</a:t>
            </a:r>
            <a:r>
              <a:rPr lang="ro-RO" sz="2400"/>
              <a:t>ere avantaj esenţial</a:t>
            </a:r>
          </a:p>
          <a:p>
            <a:r>
              <a:rPr lang="ro-RO" sz="2400"/>
              <a:t>Dezvoltare avantaj principal</a:t>
            </a:r>
          </a:p>
          <a:p>
            <a:r>
              <a:rPr lang="ro-RO" sz="2400"/>
              <a:t>Detaliere</a:t>
            </a:r>
          </a:p>
          <a:p>
            <a:r>
              <a:rPr lang="ro-RO" sz="2400"/>
              <a:t>Reîntărire</a:t>
            </a:r>
          </a:p>
          <a:p>
            <a:r>
              <a:rPr lang="ro-RO" sz="2400"/>
              <a:t>Relevanţa pierderilor</a:t>
            </a:r>
          </a:p>
          <a:p>
            <a:r>
              <a:rPr lang="ro-RO" sz="2400"/>
              <a:t>Reluare avantaj principal</a:t>
            </a:r>
          </a:p>
          <a:p>
            <a:r>
              <a:rPr lang="ro-RO" sz="2400"/>
              <a:t>Incitare la acţiune rapidă, în timp limitat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Modelul AIDA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>
              <a:solidFill>
                <a:schemeClr val="tx1"/>
              </a:solidFill>
            </a:endParaRPr>
          </a:p>
          <a:p>
            <a:r>
              <a:rPr lang="ro-RO" sz="3600"/>
              <a:t>Atragerea atenţiei</a:t>
            </a:r>
          </a:p>
          <a:p>
            <a:r>
              <a:rPr lang="ro-RO" sz="3600"/>
              <a:t>Trezirea interesului</a:t>
            </a:r>
          </a:p>
          <a:p>
            <a:r>
              <a:rPr lang="ro-RO" sz="3600"/>
              <a:t>Stimularea dorinţei</a:t>
            </a:r>
          </a:p>
          <a:p>
            <a:r>
              <a:rPr lang="ro-RO" sz="3600"/>
              <a:t>Impulsionarea acţiuni</a:t>
            </a:r>
            <a:r>
              <a:rPr lang="ro-RO">
                <a:solidFill>
                  <a:schemeClr val="tx1"/>
                </a:solidFill>
              </a:rPr>
              <a:t>i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Redactare scrisoare - recomandări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600"/>
              <a:t>Linia directoare</a:t>
            </a:r>
          </a:p>
          <a:p>
            <a:r>
              <a:rPr lang="ro-RO" sz="3600"/>
              <a:t>Scrisorile mai scurte, mai concise</a:t>
            </a:r>
          </a:p>
          <a:p>
            <a:r>
              <a:rPr lang="ro-RO" sz="3600"/>
              <a:t>Trecerea de pe o pagină pe cealaltă</a:t>
            </a:r>
          </a:p>
          <a:p>
            <a:r>
              <a:rPr lang="ro-RO" sz="3600"/>
              <a:t>Două culori</a:t>
            </a:r>
          </a:p>
          <a:p>
            <a:r>
              <a:rPr lang="ro-RO" sz="3600"/>
              <a:t>Creare şi testare mai multe versiuni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solidFill>
                  <a:schemeClr val="tx1"/>
                </a:solidFill>
              </a:rPr>
              <a:t>Redactare scrisoare - reguli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4305" y="1995424"/>
            <a:ext cx="10471530" cy="4035714"/>
          </a:xfrm>
        </p:spPr>
        <p:txBody>
          <a:bodyPr numCol="2">
            <a:noAutofit/>
          </a:bodyPr>
          <a:lstStyle/>
          <a:p>
            <a:r>
              <a:rPr lang="ro-RO" sz="2200"/>
              <a:t>Simplu, uşor de înţeles</a:t>
            </a:r>
          </a:p>
          <a:p>
            <a:r>
              <a:rPr lang="ro-RO" sz="2200"/>
              <a:t>Evitare exces de umor sau gentileţe</a:t>
            </a:r>
          </a:p>
          <a:p>
            <a:r>
              <a:rPr lang="ro-RO" sz="2200"/>
              <a:t>Evitare mijloace de atracţie complicate</a:t>
            </a:r>
          </a:p>
          <a:p>
            <a:r>
              <a:rPr lang="ro-RO" sz="2200"/>
              <a:t>Titlul şi paragraful de început – sugestive, scurte</a:t>
            </a:r>
          </a:p>
          <a:p>
            <a:r>
              <a:rPr lang="ro-RO" sz="2200"/>
              <a:t>Egoism </a:t>
            </a:r>
          </a:p>
          <a:p>
            <a:r>
              <a:rPr lang="ro-RO" sz="2200"/>
              <a:t>Descrierea detaliată a produsului</a:t>
            </a:r>
          </a:p>
          <a:p>
            <a:r>
              <a:rPr lang="ro-RO" sz="2200"/>
              <a:t>Repetarea ofertei şi preţului</a:t>
            </a:r>
          </a:p>
          <a:p>
            <a:r>
              <a:rPr lang="ro-RO" sz="2200"/>
              <a:t>Dovezi, mărturii</a:t>
            </a:r>
          </a:p>
          <a:p>
            <a:r>
              <a:rPr lang="ro-RO" sz="2200"/>
              <a:t>Numerele impare</a:t>
            </a:r>
          </a:p>
          <a:p>
            <a:r>
              <a:rPr lang="ro-RO" sz="2200"/>
              <a:t>Întrebări riscante</a:t>
            </a:r>
          </a:p>
          <a:p>
            <a:r>
              <a:rPr lang="ro-RO" sz="2200"/>
              <a:t>Personalizarea scrisorii</a:t>
            </a:r>
          </a:p>
          <a:p>
            <a:r>
              <a:rPr lang="ro-RO" sz="2200"/>
              <a:t>Garanţii</a:t>
            </a:r>
          </a:p>
          <a:p>
            <a:r>
              <a:rPr lang="ro-RO" sz="2200"/>
              <a:t>P.S.</a:t>
            </a:r>
            <a:endParaRPr lang="en-GB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solidFill>
                  <a:schemeClr val="tx1"/>
                </a:solidFill>
              </a:rPr>
              <a:t>Erori grave - mailing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310" y="2015732"/>
            <a:ext cx="11382703" cy="3450613"/>
          </a:xfrm>
        </p:spPr>
        <p:txBody>
          <a:bodyPr numCol="2">
            <a:normAutofit/>
          </a:bodyPr>
          <a:lstStyle/>
          <a:p>
            <a:r>
              <a:rPr lang="ro-RO" sz="3200"/>
              <a:t>Mesaj complicat</a:t>
            </a:r>
          </a:p>
          <a:p>
            <a:r>
              <a:rPr lang="ro-RO" sz="3200"/>
              <a:t>Limbaj prea tehnic</a:t>
            </a:r>
          </a:p>
          <a:p>
            <a:r>
              <a:rPr lang="ro-RO" sz="3200"/>
              <a:t>Neglijarea intereselor şi gusturilor clienţilor</a:t>
            </a:r>
          </a:p>
          <a:p>
            <a:r>
              <a:rPr lang="ro-RO" sz="3200"/>
              <a:t>Mesaj “sărac” în informaţii</a:t>
            </a:r>
          </a:p>
          <a:p>
            <a:r>
              <a:rPr lang="ro-RO" sz="3200"/>
              <a:t>Expediere la moment nepotrivit</a:t>
            </a:r>
          </a:p>
          <a:p>
            <a:r>
              <a:rPr lang="ro-RO" sz="3200"/>
              <a:t>Segmentare incorectă</a:t>
            </a:r>
          </a:p>
          <a:p>
            <a:r>
              <a:rPr lang="ro-RO" sz="3200"/>
              <a:t>Nededuplicare</a:t>
            </a:r>
          </a:p>
          <a:p>
            <a:r>
              <a:rPr lang="ro-RO" sz="3200"/>
              <a:t>Oferta “prea bună”</a:t>
            </a:r>
            <a:endParaRPr lang="en-GB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solidFill>
                  <a:schemeClr val="tx1"/>
                </a:solidFill>
              </a:rPr>
              <a:t>Vocabularul corespunzător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1832" y="2280204"/>
            <a:ext cx="7408333" cy="3450696"/>
          </a:xfrm>
        </p:spPr>
        <p:txBody>
          <a:bodyPr>
            <a:normAutofit/>
          </a:bodyPr>
          <a:lstStyle/>
          <a:p>
            <a:r>
              <a:rPr lang="ro-RO" sz="2200" i="1">
                <a:solidFill>
                  <a:schemeClr val="tx1"/>
                </a:solidFill>
              </a:rPr>
              <a:t>Vizualii</a:t>
            </a:r>
            <a:r>
              <a:rPr lang="ro-RO" sz="2200">
                <a:solidFill>
                  <a:schemeClr val="tx1"/>
                </a:solidFill>
              </a:rPr>
              <a:t> – vizibil, luminos, clar, lucid, trans</a:t>
            </a:r>
            <a:r>
              <a:rPr lang="en-GB" sz="2200">
                <a:solidFill>
                  <a:schemeClr val="tx1"/>
                </a:solidFill>
              </a:rPr>
              <a:t>p</a:t>
            </a:r>
            <a:r>
              <a:rPr lang="ro-RO" sz="2200">
                <a:solidFill>
                  <a:schemeClr val="tx1"/>
                </a:solidFill>
              </a:rPr>
              <a:t>arent, a ilustra, etc.</a:t>
            </a:r>
          </a:p>
          <a:p>
            <a:pPr>
              <a:buNone/>
            </a:pPr>
            <a:endParaRPr lang="ro-RO" sz="2200" i="1">
              <a:solidFill>
                <a:schemeClr val="tx1"/>
              </a:solidFill>
            </a:endParaRPr>
          </a:p>
          <a:p>
            <a:r>
              <a:rPr lang="ro-RO" sz="2200" i="1">
                <a:solidFill>
                  <a:schemeClr val="tx1"/>
                </a:solidFill>
              </a:rPr>
              <a:t>Auditivii – </a:t>
            </a:r>
            <a:r>
              <a:rPr lang="ro-RO" sz="2200">
                <a:solidFill>
                  <a:schemeClr val="tx1"/>
                </a:solidFill>
              </a:rPr>
              <a:t>bineînţeles, a vorbi, a asculta, armonie, a pleca urechea, etc.</a:t>
            </a:r>
          </a:p>
          <a:p>
            <a:pPr>
              <a:buNone/>
            </a:pPr>
            <a:endParaRPr lang="ro-RO" sz="2200" i="1">
              <a:solidFill>
                <a:schemeClr val="tx1"/>
              </a:solidFill>
            </a:endParaRPr>
          </a:p>
          <a:p>
            <a:r>
              <a:rPr lang="ro-RO" sz="2200" i="1">
                <a:solidFill>
                  <a:schemeClr val="tx1"/>
                </a:solidFill>
              </a:rPr>
              <a:t>Kinestezicii</a:t>
            </a:r>
            <a:r>
              <a:rPr lang="ro-RO" sz="2200">
                <a:solidFill>
                  <a:schemeClr val="tx1"/>
                </a:solidFill>
              </a:rPr>
              <a:t> – a simţi, a emoţiona, a atinge, concret, cu picioarele pe pământ, cu mâna pe inimă, etc.</a:t>
            </a:r>
            <a:endParaRPr lang="en-GB" sz="2200" i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Punere în pagină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/>
              <a:t>Mesaje aerisite</a:t>
            </a:r>
          </a:p>
          <a:p>
            <a:endParaRPr lang="ro-RO" sz="3200"/>
          </a:p>
          <a:p>
            <a:endParaRPr lang="ro-RO" sz="3200"/>
          </a:p>
          <a:p>
            <a:r>
              <a:rPr lang="ro-RO" sz="3200"/>
              <a:t>Elemente vizuale – fotografii</a:t>
            </a:r>
          </a:p>
          <a:p>
            <a:endParaRPr lang="ro-RO" sz="3200"/>
          </a:p>
          <a:p>
            <a:endParaRPr lang="ro-RO" sz="3200"/>
          </a:p>
          <a:p>
            <a:r>
              <a:rPr lang="ro-RO" sz="3200"/>
              <a:t>Culori – femei</a:t>
            </a:r>
            <a:endParaRPr lang="en-GB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Greşeală intenţionată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3200"/>
              <a:t>Pleonasmul</a:t>
            </a:r>
          </a:p>
          <a:p>
            <a:pPr>
              <a:buNone/>
            </a:pPr>
            <a:endParaRPr lang="ro-RO" sz="3200"/>
          </a:p>
          <a:p>
            <a:pPr>
              <a:buNone/>
            </a:pPr>
            <a:r>
              <a:rPr lang="ro-RO" sz="3200"/>
              <a:t>“</a:t>
            </a:r>
            <a:r>
              <a:rPr lang="ro-RO" sz="3200" i="1"/>
              <a:t>un cadou în întregime </a:t>
            </a:r>
            <a:r>
              <a:rPr lang="ro-RO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gratuit</a:t>
            </a:r>
            <a:r>
              <a:rPr lang="ro-RO" sz="3200" i="1"/>
              <a:t> pentru dumneavoastră, </a:t>
            </a:r>
            <a:r>
              <a:rPr lang="ro-RO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fără nicio cheltuială</a:t>
            </a:r>
            <a:r>
              <a:rPr lang="ro-RO" sz="3200" i="1"/>
              <a:t>, care </a:t>
            </a:r>
            <a:r>
              <a:rPr lang="ro-RO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 vă costă absolut nimic</a:t>
            </a:r>
            <a:r>
              <a:rPr lang="ro-RO" sz="3200"/>
              <a:t>!”</a:t>
            </a:r>
            <a:endParaRPr lang="en-GB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66AC8-D2B6-FBB1-7670-A039741F2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9" r="-1" b="54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C57D-31A8-AD84-F7C9-EC6AAF5E3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ro-RO" sz="4400">
                <a:solidFill>
                  <a:srgbClr val="FFFFFE"/>
                </a:solidFill>
              </a:rPr>
              <a:t>Mijloace tradiționale</a:t>
            </a:r>
            <a:endParaRPr lang="en-GB" sz="44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70451-EC72-2429-F76A-E7E4A984A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5086087"/>
            <a:ext cx="6832499" cy="716529"/>
          </a:xfrm>
        </p:spPr>
        <p:txBody>
          <a:bodyPr>
            <a:normAutofit/>
          </a:bodyPr>
          <a:lstStyle/>
          <a:p>
            <a:endParaRPr lang="en-GB" sz="16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1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Mesaje pentru cataloage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6985" y="2457570"/>
            <a:ext cx="7408333" cy="34506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sz="2200" b="1">
                <a:solidFill>
                  <a:schemeClr val="tx1"/>
                </a:solidFill>
              </a:rPr>
              <a:t>Optimizarea punerii în pagină:</a:t>
            </a:r>
          </a:p>
          <a:p>
            <a:endParaRPr lang="en-GB" sz="2200">
              <a:solidFill>
                <a:schemeClr val="tx1"/>
              </a:solidFill>
            </a:endParaRPr>
          </a:p>
          <a:p>
            <a:r>
              <a:rPr lang="ro-RO" sz="2200">
                <a:solidFill>
                  <a:schemeClr val="tx1"/>
                </a:solidFill>
              </a:rPr>
              <a:t>Similar unui magazin</a:t>
            </a:r>
          </a:p>
          <a:p>
            <a:r>
              <a:rPr lang="ro-RO" sz="2200">
                <a:solidFill>
                  <a:schemeClr val="tx1"/>
                </a:solidFill>
              </a:rPr>
              <a:t>Circulaţia privirii</a:t>
            </a:r>
          </a:p>
          <a:p>
            <a:r>
              <a:rPr lang="ro-RO" sz="2200">
                <a:solidFill>
                  <a:schemeClr val="tx1"/>
                </a:solidFill>
              </a:rPr>
              <a:t>Spaţii de vânzare/spaţii de imagine</a:t>
            </a:r>
          </a:p>
          <a:p>
            <a:r>
              <a:rPr lang="ro-RO" sz="2200">
                <a:solidFill>
                  <a:schemeClr val="tx1"/>
                </a:solidFill>
              </a:rPr>
              <a:t>Numărul de telefon</a:t>
            </a:r>
          </a:p>
          <a:p>
            <a:r>
              <a:rPr lang="ro-RO" sz="2200">
                <a:solidFill>
                  <a:schemeClr val="tx1"/>
                </a:solidFill>
              </a:rPr>
              <a:t>Subliniere </a:t>
            </a:r>
            <a:endParaRPr lang="en-GB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Percepţii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19536" y="1916832"/>
          <a:ext cx="806489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35982858"/>
              </p:ext>
            </p:extLst>
          </p:nvPr>
        </p:nvGraphicFramePr>
        <p:xfrm>
          <a:off x="1919536" y="1858113"/>
          <a:ext cx="8496944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Structură posibilă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663C3A-7593-E03F-1941-E58FAABE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13E75-6870-43DD-BA0F-FDBA6FA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Cataloage</a:t>
            </a:r>
            <a:r>
              <a:rPr lang="en-GB"/>
              <a:t> </a:t>
            </a:r>
            <a:r>
              <a:rPr lang="en-GB" err="1"/>
              <a:t>profesionale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DBD8-1CE4-6C8A-DE34-2ACE1E28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841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Creare - cerinţe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200">
                <a:solidFill>
                  <a:schemeClr val="tx1"/>
                </a:solidFill>
              </a:rPr>
              <a:t>Piața țintă – stilul de viață!</a:t>
            </a:r>
          </a:p>
          <a:p>
            <a:r>
              <a:rPr lang="ro-RO" sz="2200">
                <a:solidFill>
                  <a:schemeClr val="tx1"/>
                </a:solidFill>
              </a:rPr>
              <a:t>Concurența</a:t>
            </a:r>
          </a:p>
          <a:p>
            <a:r>
              <a:rPr lang="ro-RO" sz="2200">
                <a:solidFill>
                  <a:schemeClr val="tx1"/>
                </a:solidFill>
              </a:rPr>
              <a:t>Aplicarea psihologiei</a:t>
            </a:r>
          </a:p>
          <a:p>
            <a:r>
              <a:rPr lang="ro-RO" sz="2200">
                <a:solidFill>
                  <a:schemeClr val="tx1"/>
                </a:solidFill>
              </a:rPr>
              <a:t>Conceptualizarea</a:t>
            </a:r>
          </a:p>
          <a:p>
            <a:r>
              <a:rPr lang="ro-RO" sz="2200">
                <a:solidFill>
                  <a:schemeClr val="tx1"/>
                </a:solidFill>
              </a:rPr>
              <a:t>Coperta</a:t>
            </a:r>
          </a:p>
          <a:p>
            <a:r>
              <a:rPr lang="ro-RO" sz="2200">
                <a:solidFill>
                  <a:schemeClr val="tx1"/>
                </a:solidFill>
              </a:rPr>
              <a:t>Tehnicile de design grafic</a:t>
            </a:r>
          </a:p>
          <a:p>
            <a:r>
              <a:rPr lang="ro-RO" sz="2200">
                <a:solidFill>
                  <a:schemeClr val="tx1"/>
                </a:solidFill>
              </a:rPr>
              <a:t>Paginarea</a:t>
            </a:r>
          </a:p>
          <a:p>
            <a:r>
              <a:rPr lang="ro-RO" sz="2200">
                <a:solidFill>
                  <a:schemeClr val="tx1"/>
                </a:solidFill>
              </a:rPr>
              <a:t>Textul</a:t>
            </a:r>
          </a:p>
          <a:p>
            <a:r>
              <a:rPr lang="ro-RO" sz="2200">
                <a:solidFill>
                  <a:schemeClr val="tx1"/>
                </a:solidFill>
              </a:rPr>
              <a:t>Regizarea </a:t>
            </a:r>
            <a:endParaRPr lang="en-GB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Erori frecvente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063552" y="1916832"/>
          <a:ext cx="81369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Dubla pagină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919536" y="2636912"/>
          <a:ext cx="8136904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Marketingul cataloagelor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132856"/>
            <a:ext cx="8686800" cy="4526280"/>
          </a:xfrm>
        </p:spPr>
        <p:txBody>
          <a:bodyPr/>
          <a:lstStyle/>
          <a:p>
            <a:endParaRPr lang="ro-RO"/>
          </a:p>
          <a:p>
            <a:pPr>
              <a:buNone/>
            </a:pPr>
            <a:r>
              <a:rPr lang="ro-RO"/>
              <a:t> </a:t>
            </a:r>
          </a:p>
          <a:p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2567608" y="1844824"/>
            <a:ext cx="3744416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o-RO" sz="3000">
                <a:solidFill>
                  <a:schemeClr val="tx1"/>
                </a:solidFill>
              </a:rPr>
              <a:t>cataloage  digitale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4151784" y="1844824"/>
          <a:ext cx="609600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646237"/>
            <a:ext cx="8820472" cy="4526280"/>
          </a:xfrm>
        </p:spPr>
        <p:txBody>
          <a:bodyPr/>
          <a:lstStyle/>
          <a:p>
            <a:pPr>
              <a:buNone/>
            </a:pPr>
            <a:endParaRPr lang="ro-RO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4246040"/>
              </p:ext>
            </p:extLst>
          </p:nvPr>
        </p:nvGraphicFramePr>
        <p:xfrm>
          <a:off x="1835696" y="1556792"/>
          <a:ext cx="88323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tx1"/>
                </a:solidFill>
              </a:rPr>
              <a:t>Re</a:t>
            </a:r>
            <a:r>
              <a:rPr lang="en-GB" err="1">
                <a:solidFill>
                  <a:schemeClr val="tx1"/>
                </a:solidFill>
              </a:rPr>
              <a:t>comand</a:t>
            </a:r>
            <a:r>
              <a:rPr lang="ro-RO">
                <a:solidFill>
                  <a:schemeClr val="tx1"/>
                </a:solidFill>
              </a:rPr>
              <a:t>ări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3200"/>
              <a:t>Caracteristici ce oferă unicitate produsului</a:t>
            </a:r>
          </a:p>
          <a:p>
            <a:r>
              <a:rPr lang="ro-RO" sz="3200"/>
              <a:t>Ilustrarea vizuală a cuvintelor şi ideilor</a:t>
            </a:r>
          </a:p>
          <a:p>
            <a:r>
              <a:rPr lang="ro-RO" sz="3200"/>
              <a:t>Justificarea preţului</a:t>
            </a:r>
          </a:p>
          <a:p>
            <a:r>
              <a:rPr lang="ro-RO" sz="3200"/>
              <a:t>Folosirea mărturiilor</a:t>
            </a:r>
          </a:p>
          <a:p>
            <a:r>
              <a:rPr lang="ro-RO" sz="3200"/>
              <a:t>Furnizarea unui mijloc de răspuns</a:t>
            </a:r>
          </a:p>
          <a:p>
            <a:r>
              <a:rPr lang="ro-RO" sz="3200"/>
              <a:t>Testare </a:t>
            </a:r>
            <a:endParaRPr lang="en-GB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7430814" cy="4922520"/>
          </a:xfrm>
        </p:spPr>
        <p:txBody>
          <a:bodyPr>
            <a:normAutofit/>
          </a:bodyPr>
          <a:lstStyle/>
          <a:p>
            <a:r>
              <a:rPr lang="ro-RO" sz="2400"/>
              <a:t>e</a:t>
            </a:r>
            <a:r>
              <a:rPr lang="en-GB" sz="2400" err="1"/>
              <a:t>ficient</a:t>
            </a:r>
            <a:r>
              <a:rPr lang="en-GB" sz="2400"/>
              <a:t> (</a:t>
            </a:r>
            <a:r>
              <a:rPr lang="en-GB" sz="2400" err="1"/>
              <a:t>selec</a:t>
            </a:r>
            <a:r>
              <a:rPr lang="ro-RO" sz="2400"/>
              <a:t>ție – baze de date)</a:t>
            </a:r>
            <a:endParaRPr lang="en-GB" sz="2400"/>
          </a:p>
          <a:p>
            <a:r>
              <a:rPr lang="ro-RO" sz="2400"/>
              <a:t>p</a:t>
            </a:r>
            <a:r>
              <a:rPr lang="en-GB" sz="2400"/>
              <a:t>u</a:t>
            </a:r>
            <a:r>
              <a:rPr lang="ro-RO" sz="2400"/>
              <a:t>ţin costisitor</a:t>
            </a:r>
          </a:p>
          <a:p>
            <a:pPr marL="0" indent="0">
              <a:buNone/>
            </a:pPr>
            <a:endParaRPr lang="ro-RO" sz="2400"/>
          </a:p>
          <a:p>
            <a:r>
              <a:rPr lang="ro-RO" sz="2400">
                <a:latin typeface="+mj-lt"/>
                <a:cs typeface="Arial" panose="020B0604020202020204" pitchFamily="34" charset="0"/>
              </a:rPr>
              <a:t>→ </a:t>
            </a:r>
            <a:r>
              <a:rPr lang="ro-RO" sz="2400" b="1">
                <a:latin typeface="+mj-lt"/>
                <a:cs typeface="Arial" panose="020B0604020202020204" pitchFamily="34" charset="0"/>
              </a:rPr>
              <a:t>lead generation </a:t>
            </a:r>
          </a:p>
          <a:p>
            <a:r>
              <a:rPr lang="ro-RO" sz="2400"/>
              <a:t>trece prin </a:t>
            </a:r>
            <a:r>
              <a:rPr lang="en-GB" sz="2400"/>
              <a:t>“</a:t>
            </a:r>
            <a:r>
              <a:rPr lang="en-GB" sz="2400" err="1"/>
              <a:t>zgomotul</a:t>
            </a:r>
            <a:r>
              <a:rPr lang="en-GB" sz="2400"/>
              <a:t> digital” </a:t>
            </a:r>
            <a:r>
              <a:rPr lang="ro-RO" sz="2400"/>
              <a:t>și livrează mesajul către clientul ideal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3614" y="754072"/>
            <a:ext cx="8229600" cy="1143000"/>
          </a:xfrm>
        </p:spPr>
        <p:txBody>
          <a:bodyPr/>
          <a:lstStyle/>
          <a:p>
            <a:r>
              <a:rPr lang="ro-RO"/>
              <a:t>TV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096" y="2116792"/>
            <a:ext cx="8229600" cy="4389120"/>
          </a:xfrm>
        </p:spPr>
        <p:txBody>
          <a:bodyPr>
            <a:normAutofit/>
          </a:bodyPr>
          <a:lstStyle/>
          <a:p>
            <a:r>
              <a:rPr lang="ro-RO" sz="2400"/>
              <a:t>Suport acţiuni MD</a:t>
            </a:r>
            <a:endParaRPr lang="en-GB" sz="2400"/>
          </a:p>
          <a:p>
            <a:pPr marL="0" indent="0">
              <a:buNone/>
            </a:pPr>
            <a:endParaRPr lang="ro-RO" sz="2400"/>
          </a:p>
          <a:p>
            <a:r>
              <a:rPr lang="ro-RO" sz="2400"/>
              <a:t>Cumpărare spații</a:t>
            </a:r>
          </a:p>
          <a:p>
            <a:endParaRPr lang="en-GB" sz="2400"/>
          </a:p>
          <a:p>
            <a:r>
              <a:rPr lang="ro-RO" sz="2400"/>
              <a:t>Eficienţa – analizată pe baza:</a:t>
            </a:r>
          </a:p>
          <a:p>
            <a:pPr lvl="1"/>
            <a:r>
              <a:rPr lang="ro-RO" sz="2400"/>
              <a:t>GRP</a:t>
            </a:r>
          </a:p>
          <a:p>
            <a:pPr lvl="1"/>
            <a:r>
              <a:rPr lang="ro-RO" sz="2400"/>
              <a:t>Număr răspunsuri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DRTV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356" y="1853754"/>
            <a:ext cx="8507288" cy="50042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sz="2200"/>
              <a:t>Forme: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200" b="1"/>
              <a:t>Publicitate</a:t>
            </a:r>
            <a:r>
              <a:rPr lang="ro-RO" sz="2200"/>
              <a:t> prin </a:t>
            </a:r>
            <a:r>
              <a:rPr lang="ro-RO" sz="2200" b="1"/>
              <a:t>DRTV</a:t>
            </a:r>
            <a:r>
              <a:rPr lang="ro-RO" sz="2200"/>
              <a:t> – spoturi de MD</a:t>
            </a:r>
            <a:r>
              <a:rPr lang="en-GB" sz="2200"/>
              <a:t> – “</a:t>
            </a:r>
            <a:r>
              <a:rPr lang="en-GB" sz="2200" b="1" i="1"/>
              <a:t>yell-and-sell</a:t>
            </a:r>
            <a:r>
              <a:rPr lang="en-GB" sz="2200"/>
              <a:t>” – </a:t>
            </a:r>
            <a:r>
              <a:rPr lang="en-GB" sz="2200" err="1"/>
              <a:t>produse</a:t>
            </a:r>
            <a:r>
              <a:rPr lang="en-GB" sz="2200"/>
              <a:t> “As Seen on TV”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200" b="1"/>
              <a:t>Infomercials</a:t>
            </a:r>
            <a:r>
              <a:rPr lang="en-GB" sz="2200"/>
              <a:t> – </a:t>
            </a:r>
            <a:r>
              <a:rPr lang="en-GB" sz="2200" err="1"/>
              <a:t>mai</a:t>
            </a:r>
            <a:r>
              <a:rPr lang="en-GB" sz="2200"/>
              <a:t> </a:t>
            </a:r>
            <a:r>
              <a:rPr lang="en-GB" sz="2200" err="1"/>
              <a:t>noi</a:t>
            </a:r>
            <a:r>
              <a:rPr lang="en-GB" sz="2200"/>
              <a:t> - </a:t>
            </a:r>
            <a:r>
              <a:rPr lang="en-GB" sz="2200" err="1"/>
              <a:t>scopuri</a:t>
            </a:r>
            <a:r>
              <a:rPr lang="en-GB" sz="2200"/>
              <a:t>:</a:t>
            </a:r>
          </a:p>
          <a:p>
            <a:pPr lvl="1"/>
            <a:r>
              <a:rPr lang="ro-RO" sz="2200"/>
              <a:t>c</a:t>
            </a:r>
            <a:r>
              <a:rPr lang="en-GB" sz="2200" err="1"/>
              <a:t>ontact</a:t>
            </a:r>
            <a:r>
              <a:rPr lang="en-GB" sz="2200"/>
              <a:t> </a:t>
            </a:r>
            <a:r>
              <a:rPr lang="ro-RO" sz="2200"/>
              <a:t>î</a:t>
            </a:r>
            <a:r>
              <a:rPr lang="en-GB" sz="2200" err="1"/>
              <a:t>ntre</a:t>
            </a:r>
            <a:r>
              <a:rPr lang="en-GB" sz="2200"/>
              <a:t> </a:t>
            </a:r>
            <a:r>
              <a:rPr lang="en-GB" sz="2200" err="1"/>
              <a:t>clien</a:t>
            </a:r>
            <a:r>
              <a:rPr lang="ro-RO" sz="2200"/>
              <a:t>ți și retaileri</a:t>
            </a:r>
          </a:p>
          <a:p>
            <a:pPr lvl="1"/>
            <a:r>
              <a:rPr lang="ro-RO" sz="2200"/>
              <a:t>recrutare membri</a:t>
            </a:r>
          </a:p>
          <a:p>
            <a:pPr lvl="1"/>
            <a:r>
              <a:rPr lang="ro-RO" sz="2200"/>
              <a:t>atragere clienți pe online și mobil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200" b="1"/>
              <a:t>iTV</a:t>
            </a:r>
            <a:r>
              <a:rPr lang="ro-RO" sz="2200"/>
              <a:t> – interacțiune cu show-uri și publicitate TV</a:t>
            </a:r>
          </a:p>
          <a:p>
            <a:pPr lvl="1"/>
            <a:r>
              <a:rPr lang="ro-RO" sz="2200"/>
              <a:t>tranzacții în direct</a:t>
            </a:r>
          </a:p>
          <a:p>
            <a:pPr marL="0" indent="0" algn="ctr">
              <a:buNone/>
            </a:pPr>
            <a:r>
              <a:rPr lang="ro-RO" sz="2200">
                <a:highlight>
                  <a:srgbClr val="FFFF00"/>
                </a:highlight>
              </a:rPr>
              <a:t>Dispar diferențele!</a:t>
            </a:r>
            <a:endParaRPr lang="en-GB" sz="2200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241" y="725840"/>
            <a:ext cx="8229600" cy="1143000"/>
          </a:xfrm>
        </p:spPr>
        <p:txBody>
          <a:bodyPr/>
          <a:lstStyle/>
          <a:p>
            <a:r>
              <a:rPr lang="ro-RO"/>
              <a:t>Radio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33" y="2664041"/>
            <a:ext cx="8229600" cy="4389120"/>
          </a:xfrm>
        </p:spPr>
        <p:txBody>
          <a:bodyPr>
            <a:normAutofit/>
          </a:bodyPr>
          <a:lstStyle/>
          <a:p>
            <a:r>
              <a:rPr lang="ro-RO" sz="2200"/>
              <a:t>Segmentare mai bună decât TV</a:t>
            </a:r>
          </a:p>
          <a:p>
            <a:r>
              <a:rPr lang="ro-RO" sz="2200"/>
              <a:t>Costuri mult mai mici decât TV</a:t>
            </a:r>
          </a:p>
          <a:p>
            <a:r>
              <a:rPr lang="ro-RO" sz="2200"/>
              <a:t>Atenţie la alegerea postului şi a emisiunii!!!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Telemarketing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>
            <a:noAutofit/>
          </a:bodyPr>
          <a:lstStyle/>
          <a:p>
            <a:r>
              <a:rPr lang="ro-RO"/>
              <a:t>Combinat cu alte tipuri de media</a:t>
            </a:r>
          </a:p>
          <a:p>
            <a:r>
              <a:rPr lang="ro-RO"/>
              <a:t>Discernământ şi discreţie!</a:t>
            </a:r>
          </a:p>
          <a:p>
            <a:pPr>
              <a:buNone/>
            </a:pPr>
            <a:r>
              <a:rPr lang="ro-RO"/>
              <a:t>Moduri de utilizare:</a:t>
            </a:r>
          </a:p>
          <a:p>
            <a:pPr>
              <a:buNone/>
            </a:pPr>
            <a:r>
              <a:rPr lang="ro-RO">
                <a:cs typeface="Arial" panose="020B0604020202020204" pitchFamily="34" charset="0"/>
              </a:rPr>
              <a:t>→ </a:t>
            </a:r>
            <a:r>
              <a:rPr lang="ro-RO" b="1">
                <a:cs typeface="Arial" panose="020B0604020202020204" pitchFamily="34" charset="0"/>
              </a:rPr>
              <a:t>lead generation </a:t>
            </a:r>
          </a:p>
          <a:p>
            <a:r>
              <a:rPr lang="ro-RO"/>
              <a:t>Preluare comenzi</a:t>
            </a:r>
          </a:p>
          <a:p>
            <a:r>
              <a:rPr lang="ro-RO"/>
              <a:t>Vânzări sezoniere</a:t>
            </a:r>
          </a:p>
          <a:p>
            <a:r>
              <a:rPr lang="ro-RO"/>
              <a:t>Reînnoire abonamente</a:t>
            </a:r>
          </a:p>
          <a:p>
            <a:r>
              <a:rPr lang="ro-RO"/>
              <a:t>Servicii pentru clienţi</a:t>
            </a:r>
          </a:p>
          <a:p>
            <a:pPr>
              <a:buNone/>
            </a:pPr>
            <a:r>
              <a:rPr lang="ro-RO"/>
              <a:t>Costurile sunt ridicate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Operatorul de telemarketing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/>
              <a:t>Bune aptitudini de comunicare</a:t>
            </a:r>
          </a:p>
          <a:p>
            <a:r>
              <a:rPr lang="ro-RO" sz="2400"/>
              <a:t>Arta de a atrage interlocutorul şi de a reacţiona rapid la răspunsurile acestuia</a:t>
            </a:r>
          </a:p>
          <a:p>
            <a:r>
              <a:rPr lang="ro-RO" sz="2400"/>
              <a:t>Bună capacitate de organizare</a:t>
            </a:r>
          </a:p>
          <a:p>
            <a:r>
              <a:rPr lang="ro-RO" sz="2400"/>
              <a:t>Capacitate deosebită de a-şi contura personalitatea prin telefon</a:t>
            </a:r>
          </a:p>
          <a:p>
            <a:r>
              <a:rPr lang="ro-RO" sz="2400"/>
              <a:t>Capacitate de adaptare la diferite tipuri de clienţi şi diferite situaţii</a:t>
            </a:r>
          </a:p>
          <a:p>
            <a:endParaRPr lang="ro-RO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2656"/>
            <a:ext cx="8229600" cy="1143000"/>
          </a:xfrm>
        </p:spPr>
        <p:txBody>
          <a:bodyPr/>
          <a:lstStyle/>
          <a:p>
            <a:r>
              <a:rPr lang="ro-RO"/>
              <a:t>Etapele procesului de vânzare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o-RO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5117592"/>
              </p:ext>
            </p:extLst>
          </p:nvPr>
        </p:nvGraphicFramePr>
        <p:xfrm>
          <a:off x="2627784" y="1772816"/>
          <a:ext cx="6936432" cy="464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Forme de telemarketing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39013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endParaRPr lang="ro-RO" sz="3200"/>
          </a:p>
          <a:p>
            <a:pPr marL="514350" indent="-514350">
              <a:buNone/>
            </a:pPr>
            <a:endParaRPr lang="ro-RO" sz="3200"/>
          </a:p>
          <a:p>
            <a:pPr marL="514350" indent="-514350">
              <a:buNone/>
            </a:pPr>
            <a:endParaRPr lang="ro-RO" sz="3200"/>
          </a:p>
          <a:p>
            <a:pPr marL="514350" indent="-514350">
              <a:buNone/>
            </a:pPr>
            <a:endParaRPr lang="ro-RO" sz="3200"/>
          </a:p>
          <a:p>
            <a:pPr marL="514350" indent="-514350">
              <a:buNone/>
            </a:pPr>
            <a:endParaRPr lang="ro-RO" sz="3200"/>
          </a:p>
          <a:p>
            <a:pPr marL="514350" indent="-514350">
              <a:buNone/>
            </a:pPr>
            <a:endParaRPr lang="ro-RO" sz="3200"/>
          </a:p>
          <a:p>
            <a:pPr marL="514350" indent="-514350">
              <a:buNone/>
            </a:pPr>
            <a:endParaRPr lang="ro-RO" sz="3200"/>
          </a:p>
          <a:p>
            <a:pPr marL="514350" indent="-514350">
              <a:buNone/>
            </a:pPr>
            <a:r>
              <a:rPr lang="ro-RO" sz="3400"/>
              <a:t>Alegerea obiectivului!!!</a:t>
            </a:r>
          </a:p>
          <a:p>
            <a:pPr marL="514350" indent="-514350">
              <a:buNone/>
            </a:pPr>
            <a:endParaRPr lang="ro-RO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52330555"/>
              </p:ext>
            </p:extLst>
          </p:nvPr>
        </p:nvGraphicFramePr>
        <p:xfrm>
          <a:off x="2788791" y="1686740"/>
          <a:ext cx="729828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Telemarketing – statistici - SUA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14,9% din total vânzări MD (2015);</a:t>
            </a:r>
          </a:p>
          <a:p>
            <a:r>
              <a:rPr lang="en-GB"/>
              <a:t>28.50 </a:t>
            </a:r>
            <a:r>
              <a:rPr lang="ro-RO"/>
              <a:t>miliarde</a:t>
            </a:r>
            <a:r>
              <a:rPr lang="en-GB"/>
              <a:t> US Dollars </a:t>
            </a:r>
            <a:r>
              <a:rPr lang="ro-RO"/>
              <a:t>(</a:t>
            </a:r>
            <a:r>
              <a:rPr lang="en-GB"/>
              <a:t>2021</a:t>
            </a:r>
            <a:r>
              <a:rPr lang="ro-RO"/>
              <a:t>)</a:t>
            </a:r>
          </a:p>
          <a:p>
            <a:pPr marL="0" indent="0">
              <a:buNone/>
            </a:pPr>
            <a:r>
              <a:rPr lang="ro-RO"/>
              <a:t>Telemarketeri:</a:t>
            </a:r>
          </a:p>
          <a:p>
            <a:r>
              <a:rPr lang="en-GB" b="1"/>
              <a:t>102,048</a:t>
            </a:r>
            <a:r>
              <a:rPr lang="ro-RO" b="1"/>
              <a:t> </a:t>
            </a:r>
            <a:r>
              <a:rPr lang="ro-RO"/>
              <a:t>telemarketeri angajați</a:t>
            </a:r>
            <a:r>
              <a:rPr lang="ro-RO" b="1"/>
              <a:t> </a:t>
            </a:r>
            <a:endParaRPr lang="ro-RO"/>
          </a:p>
          <a:p>
            <a:r>
              <a:rPr lang="en-GB"/>
              <a:t>64.4% </a:t>
            </a:r>
            <a:r>
              <a:rPr lang="ro-RO"/>
              <a:t>dintre </a:t>
            </a:r>
            <a:r>
              <a:rPr lang="en-GB"/>
              <a:t>telemarketer</a:t>
            </a:r>
            <a:r>
              <a:rPr lang="ro-RO"/>
              <a:t>i</a:t>
            </a:r>
            <a:r>
              <a:rPr lang="en-GB"/>
              <a:t> </a:t>
            </a:r>
            <a:r>
              <a:rPr lang="ro-RO"/>
              <a:t>sunt femei</a:t>
            </a:r>
            <a:r>
              <a:rPr lang="en-GB"/>
              <a:t>, </a:t>
            </a:r>
            <a:r>
              <a:rPr lang="en-GB" b="1"/>
              <a:t>35.6%</a:t>
            </a:r>
            <a:r>
              <a:rPr lang="en-GB"/>
              <a:t> </a:t>
            </a:r>
            <a:r>
              <a:rPr lang="ro-RO"/>
              <a:t>sunt bărbați</a:t>
            </a:r>
            <a:endParaRPr lang="en-GB"/>
          </a:p>
          <a:p>
            <a:r>
              <a:rPr lang="ro-RO"/>
              <a:t>Vârsta medie - </a:t>
            </a:r>
            <a:r>
              <a:rPr lang="en-GB" b="1"/>
              <a:t>37</a:t>
            </a:r>
            <a:r>
              <a:rPr lang="en-GB"/>
              <a:t> </a:t>
            </a:r>
            <a:r>
              <a:rPr lang="ro-RO"/>
              <a:t>ani</a:t>
            </a:r>
            <a:endParaRPr lang="en-GB"/>
          </a:p>
          <a:p>
            <a:r>
              <a:rPr lang="en-GB"/>
              <a:t>New York</a:t>
            </a:r>
            <a:r>
              <a:rPr lang="ro-RO"/>
              <a:t> – salariu anual</a:t>
            </a:r>
            <a:r>
              <a:rPr lang="en-GB"/>
              <a:t> $48,431</a:t>
            </a:r>
            <a:r>
              <a:rPr lang="ro-RO"/>
              <a:t> cel mai mare din</a:t>
            </a:r>
            <a:r>
              <a:rPr lang="en-GB"/>
              <a:t> US</a:t>
            </a:r>
          </a:p>
          <a:p>
            <a:pPr marL="0" indent="0">
              <a:buNone/>
            </a:pPr>
            <a:endParaRPr lang="ro-RO"/>
          </a:p>
          <a:p>
            <a:pPr marL="0" indent="0">
              <a:buNone/>
            </a:pPr>
            <a:endParaRPr lang="ro-RO"/>
          </a:p>
          <a:p>
            <a:pPr>
              <a:buNone/>
            </a:pP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568CC-8FEB-8688-D840-D0E05814B56A}"/>
              </a:ext>
            </a:extLst>
          </p:cNvPr>
          <p:cNvSpPr txBox="1"/>
          <p:nvPr/>
        </p:nvSpPr>
        <p:spPr>
          <a:xfrm>
            <a:off x="6436895" y="6053481"/>
            <a:ext cx="610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hlinkClick r:id="rId3"/>
              </a:rPr>
              <a:t>https://www.zippia.com/telemarketer-jobs/demographics/</a:t>
            </a:r>
            <a:r>
              <a:rPr lang="ro-RO"/>
              <a:t> https://neodove.com/5-industry-which-benefits-from-telemarketing/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Diagram 3"/>
          <p:cNvGraphicFramePr/>
          <p:nvPr/>
        </p:nvGraphicFramePr>
        <p:xfrm>
          <a:off x="2495600" y="1268760"/>
          <a:ext cx="684076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4385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În 2003</a:t>
            </a:r>
            <a:r>
              <a:rPr lang="en-GB"/>
              <a:t> (SUA)</a:t>
            </a:r>
            <a:r>
              <a:rPr lang="ro-RO"/>
              <a:t> – legea </a:t>
            </a:r>
            <a:br>
              <a:rPr lang="en-GB"/>
            </a:br>
            <a:r>
              <a:rPr lang="ro-RO"/>
              <a:t>National Do Not Call Registry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D6BE-3F72-87A0-5F4F-83CEC369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/>
              <a:t>Statistici - SUA</a:t>
            </a:r>
            <a:br>
              <a:rPr lang="ro-RO" sz="3200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BB62-3EDF-C403-B520-90A5FEAF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200"/>
              <a:t>2015</a:t>
            </a:r>
          </a:p>
          <a:p>
            <a:r>
              <a:rPr lang="ro-RO" sz="2200"/>
              <a:t>30% din total cheltuieli MD</a:t>
            </a:r>
          </a:p>
          <a:p>
            <a:r>
              <a:rPr lang="ro-RO" sz="2200"/>
              <a:t>1$ pentru mailing = 12,57$ vânzări</a:t>
            </a:r>
          </a:p>
          <a:p>
            <a:pPr marL="0" indent="0">
              <a:buNone/>
            </a:pPr>
            <a:r>
              <a:rPr lang="ro-RO" sz="2200"/>
              <a:t>2023 – cine ar fi dezamăgit dacă s-ar opri livrarea mesajelor prin scrisoare clasică?</a:t>
            </a:r>
            <a:r>
              <a:rPr lang="en-GB" sz="2200"/>
              <a:t> </a:t>
            </a:r>
            <a:endParaRPr lang="ro-RO" sz="2200"/>
          </a:p>
          <a:p>
            <a:r>
              <a:rPr lang="en-GB" sz="2200"/>
              <a:t>57% </a:t>
            </a:r>
            <a:r>
              <a:rPr lang="ro-RO" sz="2200"/>
              <a:t>dintre</a:t>
            </a:r>
            <a:r>
              <a:rPr lang="en-GB" sz="2200"/>
              <a:t> boomers</a:t>
            </a:r>
            <a:r>
              <a:rPr lang="ro-RO" sz="2200"/>
              <a:t> (1946 - 1970)</a:t>
            </a:r>
            <a:r>
              <a:rPr lang="en-GB" sz="2200"/>
              <a:t>, </a:t>
            </a:r>
            <a:endParaRPr lang="ro-RO" sz="2200"/>
          </a:p>
          <a:p>
            <a:r>
              <a:rPr lang="en-GB" sz="2200"/>
              <a:t>45% </a:t>
            </a:r>
            <a:r>
              <a:rPr lang="ro-RO" sz="2200"/>
              <a:t>din</a:t>
            </a:r>
            <a:r>
              <a:rPr lang="en-GB" sz="2200"/>
              <a:t> </a:t>
            </a:r>
            <a:r>
              <a:rPr lang="en-GB" sz="2200" err="1"/>
              <a:t>GenX</a:t>
            </a:r>
            <a:r>
              <a:rPr lang="ro-RO" sz="2200"/>
              <a:t> (1961–1980)</a:t>
            </a:r>
            <a:r>
              <a:rPr lang="en-GB" sz="2200"/>
              <a:t>,</a:t>
            </a:r>
            <a:r>
              <a:rPr lang="ro-RO" sz="2200"/>
              <a:t> </a:t>
            </a:r>
            <a:r>
              <a:rPr lang="en-GB" sz="2200"/>
              <a:t> </a:t>
            </a:r>
            <a:endParaRPr lang="ro-RO" sz="2200"/>
          </a:p>
          <a:p>
            <a:r>
              <a:rPr lang="en-GB" sz="2200"/>
              <a:t>41% </a:t>
            </a:r>
            <a:r>
              <a:rPr lang="ro-RO" sz="2200"/>
              <a:t>din</a:t>
            </a:r>
            <a:r>
              <a:rPr lang="en-GB" sz="2200"/>
              <a:t> millennials</a:t>
            </a:r>
            <a:r>
              <a:rPr lang="ro-RO" sz="2200"/>
              <a:t> (1981 and 1996)</a:t>
            </a:r>
            <a:r>
              <a:rPr lang="en-GB" sz="2200"/>
              <a:t>, </a:t>
            </a:r>
            <a:endParaRPr lang="ro-RO" sz="2200"/>
          </a:p>
          <a:p>
            <a:r>
              <a:rPr lang="en-GB" sz="2200"/>
              <a:t>37% </a:t>
            </a:r>
            <a:r>
              <a:rPr lang="ro-RO" sz="2200"/>
              <a:t>din</a:t>
            </a:r>
            <a:r>
              <a:rPr lang="en-GB" sz="2200"/>
              <a:t> </a:t>
            </a:r>
            <a:r>
              <a:rPr lang="en-GB" sz="2200" err="1"/>
              <a:t>GenZ</a:t>
            </a:r>
            <a:r>
              <a:rPr lang="ro-RO" sz="2200"/>
              <a:t> (începând cu 2000).</a:t>
            </a:r>
            <a:endParaRPr lang="en-GB" sz="2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4B125-0D04-AC2D-0F31-D354CE5A9DBF}"/>
              </a:ext>
            </a:extLst>
          </p:cNvPr>
          <p:cNvSpPr txBox="1"/>
          <p:nvPr/>
        </p:nvSpPr>
        <p:spPr>
          <a:xfrm>
            <a:off x="9914021" y="5555559"/>
            <a:ext cx="3653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/>
              <a:t>Sursa: Postalytics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5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Avantaje telemarketing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ro-RO" sz="2200"/>
              <a:t>Media “cald”</a:t>
            </a:r>
          </a:p>
          <a:p>
            <a:pPr marL="514350" indent="-514350"/>
            <a:r>
              <a:rPr lang="ro-RO" sz="2200"/>
              <a:t>Oferire informații</a:t>
            </a:r>
          </a:p>
          <a:p>
            <a:pPr marL="514350" indent="-514350"/>
            <a:r>
              <a:rPr lang="ro-RO" sz="2200"/>
              <a:t>Media interactiv</a:t>
            </a:r>
          </a:p>
          <a:p>
            <a:pPr marL="514350" indent="-514350"/>
            <a:r>
              <a:rPr lang="ro-RO" sz="2200"/>
              <a:t>Selectivitate</a:t>
            </a:r>
          </a:p>
          <a:p>
            <a:pPr marL="514350" indent="-514350"/>
            <a:r>
              <a:rPr lang="ro-RO" sz="2200"/>
              <a:t>Rapiditate – ușurare tranzacții</a:t>
            </a:r>
          </a:p>
          <a:p>
            <a:pPr marL="514350" indent="-514350"/>
            <a:r>
              <a:rPr lang="ro-RO" sz="2200"/>
              <a:t>Posibilităţi de evaluare şi control cantitativ şi calitativ</a:t>
            </a:r>
          </a:p>
          <a:p>
            <a:pPr marL="514350" indent="-514350">
              <a:buNone/>
            </a:pPr>
            <a:endParaRPr lang="ro-RO" sz="2200"/>
          </a:p>
          <a:p>
            <a:pPr marL="514350" indent="-514350">
              <a:buNone/>
            </a:pPr>
            <a:r>
              <a:rPr lang="ro-RO" sz="2200"/>
              <a:t>Limite?    Greşeli frecvente?</a:t>
            </a:r>
          </a:p>
          <a:p>
            <a:pPr marL="514350" indent="-514350">
              <a:buNone/>
            </a:pPr>
            <a:endParaRPr lang="ro-RO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66AC8-D2B6-FBB1-7670-A039741F2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1959" b="455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C57D-31A8-AD84-F7C9-EC6AAF5E3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ro-RO" sz="4400">
                <a:solidFill>
                  <a:srgbClr val="FFFFFE"/>
                </a:solidFill>
              </a:rPr>
              <a:t>Mijloace moderne</a:t>
            </a:r>
            <a:endParaRPr lang="en-GB" sz="44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70451-EC72-2429-F76A-E7E4A984A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endParaRPr lang="en-GB" sz="16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4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Info-chioșchiuri electronice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200"/>
              <a:t>info-chișc = plasare informații și automate</a:t>
            </a:r>
          </a:p>
          <a:p>
            <a:r>
              <a:rPr lang="ro-RO" sz="2200"/>
              <a:t>comoditate consumatori – info-chioșcuri oriunde</a:t>
            </a:r>
          </a:p>
          <a:p>
            <a:pPr marL="0" indent="0">
              <a:buNone/>
            </a:pPr>
            <a:r>
              <a:rPr lang="ro-RO" sz="2200"/>
              <a:t>Exemple: </a:t>
            </a:r>
          </a:p>
          <a:p>
            <a:pPr marL="342900" indent="-342900"/>
            <a:r>
              <a:rPr lang="ro-RO" sz="2200"/>
              <a:t>dispozitive de check-in, </a:t>
            </a:r>
          </a:p>
          <a:p>
            <a:pPr marL="342900" indent="-342900"/>
            <a:r>
              <a:rPr lang="ro-RO" sz="2200"/>
              <a:t>produse oferite automat, </a:t>
            </a:r>
          </a:p>
          <a:p>
            <a:pPr marL="342900" indent="-342900"/>
            <a:r>
              <a:rPr lang="ro-RO" sz="2200"/>
              <a:t>plasare comandă produs ce nu se află în stoc</a:t>
            </a:r>
          </a:p>
          <a:p>
            <a:pPr marL="0" indent="0">
              <a:buNone/>
            </a:pPr>
            <a:r>
              <a:rPr lang="ro-RO" sz="2200"/>
              <a:t>Aplicație MD - info-chioșcuri cu soft </a:t>
            </a:r>
            <a:r>
              <a:rPr lang="en-GB" sz="2200"/>
              <a:t>de</a:t>
            </a:r>
            <a:r>
              <a:rPr lang="ro-RO" sz="2200"/>
              <a:t> identificare facială (aproximare sex&amp;vârstă – recomandare produse)</a:t>
            </a: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261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208" y="116632"/>
            <a:ext cx="8229600" cy="1143000"/>
          </a:xfrm>
        </p:spPr>
        <p:txBody>
          <a:bodyPr/>
          <a:lstStyle/>
          <a:p>
            <a:r>
              <a:rPr lang="ro-RO"/>
              <a:t>Internet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0387" y="1454092"/>
            <a:ext cx="8229600" cy="5747084"/>
          </a:xfrm>
        </p:spPr>
        <p:txBody>
          <a:bodyPr>
            <a:normAutofit/>
          </a:bodyPr>
          <a:lstStyle/>
          <a:p>
            <a:r>
              <a:rPr lang="ro-RO" sz="2400"/>
              <a:t>Clasic - Cataloage de prezentare şi vânzare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Marketingul direct și digital - MDD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34386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o-RO"/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endParaRPr lang="ro-RO">
              <a:latin typeface="Times New Roman"/>
              <a:cs typeface="Times New Roman"/>
            </a:endParaRPr>
          </a:p>
          <a:p>
            <a:pPr>
              <a:buNone/>
            </a:pPr>
            <a:r>
              <a:rPr lang="ro-RO" sz="2400">
                <a:latin typeface="Times New Roman"/>
                <a:cs typeface="Times New Roman"/>
              </a:rPr>
              <a:t>→</a:t>
            </a:r>
            <a:r>
              <a:rPr lang="ro-RO" sz="2400"/>
              <a:t> Angajarea directă a consumatorilor și a comunităților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6651984"/>
              </p:ext>
            </p:extLst>
          </p:nvPr>
        </p:nvGraphicFramePr>
        <p:xfrm>
          <a:off x="1919536" y="692696"/>
          <a:ext cx="849694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8021" y="5477009"/>
            <a:ext cx="36576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err="1">
                <a:solidFill>
                  <a:schemeClr val="tx1"/>
                </a:solidFill>
              </a:rPr>
              <a:t>Targeta</a:t>
            </a:r>
            <a:r>
              <a:rPr lang="ro-RO" sz="2400" b="1">
                <a:solidFill>
                  <a:schemeClr val="tx1"/>
                </a:solidFill>
              </a:rPr>
              <a:t>ți cu grijă!!!</a:t>
            </a:r>
            <a:endParaRPr lang="en-GB" sz="2400" b="1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5365903" y="5135184"/>
            <a:ext cx="50405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049" y="-1647705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2741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ro-RO" sz="3000"/>
              <a:t>Exemplu: Amazon – interacțiune directă online</a:t>
            </a:r>
            <a:endParaRPr lang="en-GB" sz="3000"/>
          </a:p>
          <a:p>
            <a:endParaRPr lang="en-GB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1722237"/>
              </p:ext>
            </p:extLst>
          </p:nvPr>
        </p:nvGraphicFramePr>
        <p:xfrm>
          <a:off x="2703802" y="215047"/>
          <a:ext cx="835292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911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MDD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1935480"/>
            <a:ext cx="8712968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/>
              <a:t>›</a:t>
            </a:r>
            <a:r>
              <a:rPr lang="en-GB" sz="2200"/>
              <a:t> </a:t>
            </a:r>
            <a:r>
              <a:rPr lang="ro-RO" sz="2200"/>
              <a:t>mediu sau canal suplimentar</a:t>
            </a:r>
            <a:r>
              <a:rPr lang="en-GB" sz="2200"/>
              <a:t> (</a:t>
            </a:r>
            <a:r>
              <a:rPr lang="en-GB" sz="2200">
                <a:hlinkClick r:id="rId2"/>
              </a:rPr>
              <a:t>http://mountaindew.wikia.com/wiki/FanDEWmonium</a:t>
            </a:r>
            <a:r>
              <a:rPr lang="en-GB" sz="2200"/>
              <a:t>)</a:t>
            </a:r>
            <a:endParaRPr lang="ro-RO" sz="2200"/>
          </a:p>
          <a:p>
            <a:pPr marL="0" indent="0">
              <a:buNone/>
            </a:pPr>
            <a:r>
              <a:rPr lang="ro-RO" sz="2200"/>
              <a:t>›</a:t>
            </a:r>
            <a:r>
              <a:rPr lang="en-GB" sz="2200"/>
              <a:t> </a:t>
            </a:r>
            <a:r>
              <a:rPr lang="ro-RO" sz="2200"/>
              <a:t>model de afaceri – unica abordare (ex.: Amazon, Facebook, Google)</a:t>
            </a:r>
            <a:endParaRPr lang="en-GB" sz="2200"/>
          </a:p>
          <a:p>
            <a:pPr marL="0" indent="0">
              <a:buNone/>
            </a:pPr>
            <a:endParaRPr lang="ro-RO" sz="2200"/>
          </a:p>
          <a:p>
            <a:r>
              <a:rPr lang="ro-RO" sz="2200"/>
              <a:t>cea mai rapidă dezvoltare a unei forme de marketing</a:t>
            </a:r>
          </a:p>
          <a:p>
            <a:r>
              <a:rPr lang="ro-RO" sz="2200"/>
              <a:t>cheltuieli totale (expuneri și accesări online, mobil, e-mail) – locul 2 după televiziune</a:t>
            </a:r>
          </a:p>
          <a:p>
            <a:endParaRPr lang="ro-RO" sz="2200"/>
          </a:p>
          <a:p>
            <a:endParaRPr lang="ro-RO" sz="2200"/>
          </a:p>
          <a:p>
            <a:endParaRPr lang="en-GB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MDD - beneficii</a:t>
            </a:r>
            <a:endParaRPr lang="en-GB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0372101"/>
              </p:ext>
            </p:extLst>
          </p:nvPr>
        </p:nvGraphicFramePr>
        <p:xfrm>
          <a:off x="1524000" y="1844824"/>
          <a:ext cx="919234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1480727" y="4293096"/>
          <a:ext cx="9192344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7" grpId="0">
        <p:bldAsOne/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Forme MDD</a:t>
            </a:r>
            <a:br>
              <a:rPr lang="en-GB"/>
            </a:br>
            <a:r>
              <a:rPr lang="en-GB"/>
              <a:t>1. </a:t>
            </a:r>
            <a:r>
              <a:rPr lang="ro-RO"/>
              <a:t>Marketingul online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8507288" cy="492252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ro-RO" b="1" i="1"/>
              <a:t>site web </a:t>
            </a:r>
            <a:endParaRPr lang="en-GB" b="1" i="1"/>
          </a:p>
          <a:p>
            <a:r>
              <a:rPr lang="ro-RO"/>
              <a:t>al companiei </a:t>
            </a:r>
            <a:r>
              <a:rPr lang="en-GB"/>
              <a:t>- </a:t>
            </a:r>
            <a:r>
              <a:rPr lang="ro-RO">
                <a:hlinkClick r:id="rId2"/>
              </a:rPr>
              <a:t>www.MINIUSA.com</a:t>
            </a:r>
            <a:endParaRPr lang="en-GB"/>
          </a:p>
          <a:p>
            <a:pPr lvl="1">
              <a:buFont typeface="Wingdings" pitchFamily="2" charset="2"/>
              <a:buChar char="Ø"/>
            </a:pPr>
            <a:r>
              <a:rPr lang="en-GB" b="1" i="1" err="1"/>
              <a:t>interac</a:t>
            </a:r>
            <a:r>
              <a:rPr lang="ro-RO" b="1" i="1"/>
              <a:t>țiune </a:t>
            </a:r>
            <a:r>
              <a:rPr lang="ro-RO"/>
              <a:t>cu clienții – facilitare tranzacție</a:t>
            </a:r>
          </a:p>
          <a:p>
            <a:pPr lvl="1">
              <a:buFont typeface="Wingdings" pitchFamily="2" charset="2"/>
              <a:buChar char="Ø"/>
            </a:pPr>
            <a:r>
              <a:rPr lang="en-GB"/>
              <a:t>u</a:t>
            </a:r>
            <a:r>
              <a:rPr lang="ro-RO"/>
              <a:t>șor de creat – dificil de convins clienții să-l viziteze</a:t>
            </a:r>
          </a:p>
          <a:p>
            <a:pPr lvl="1">
              <a:buFont typeface="Wingdings" pitchFamily="2" charset="2"/>
              <a:buChar char="Ø"/>
            </a:pPr>
            <a:r>
              <a:rPr lang="en-GB"/>
              <a:t>c</a:t>
            </a:r>
            <a:r>
              <a:rPr lang="ro-RO"/>
              <a:t>heia: crearea de </a:t>
            </a:r>
            <a:r>
              <a:rPr lang="ro-RO" b="1" i="1"/>
              <a:t>valoare și implicare</a:t>
            </a:r>
            <a:endParaRPr lang="ro-RO"/>
          </a:p>
          <a:p>
            <a:pPr lvl="1">
              <a:buFont typeface="Wingdings" pitchFamily="2" charset="2"/>
              <a:buChar char="Ø"/>
            </a:pPr>
            <a:r>
              <a:rPr lang="en-GB"/>
              <a:t>s</a:t>
            </a:r>
            <a:r>
              <a:rPr lang="ro-RO"/>
              <a:t>ă fie </a:t>
            </a:r>
            <a:r>
              <a:rPr lang="ro-RO" b="1" i="1"/>
              <a:t>ușor de folosit</a:t>
            </a:r>
            <a:r>
              <a:rPr lang="ro-RO"/>
              <a:t> și </a:t>
            </a:r>
            <a:r>
              <a:rPr lang="ro-RO" b="1" i="1"/>
              <a:t>atrăgător</a:t>
            </a:r>
            <a:r>
              <a:rPr lang="ro-RO"/>
              <a:t> </a:t>
            </a:r>
            <a:r>
              <a:rPr lang="en-GB"/>
              <a:t> </a:t>
            </a:r>
            <a:r>
              <a:rPr lang="ro-RO"/>
              <a:t>(</a:t>
            </a:r>
            <a:r>
              <a:rPr lang="en-GB"/>
              <a:t>“substance over style”, “function over flash”) </a:t>
            </a:r>
          </a:p>
          <a:p>
            <a:r>
              <a:rPr lang="ro-RO"/>
              <a:t>al comunității de brand</a:t>
            </a:r>
            <a:r>
              <a:rPr lang="en-GB"/>
              <a:t> </a:t>
            </a:r>
            <a:r>
              <a:rPr lang="ro-RO"/>
              <a:t>- </a:t>
            </a:r>
            <a:r>
              <a:rPr lang="en-GB"/>
              <a:t>nu </a:t>
            </a:r>
            <a:r>
              <a:rPr lang="ro-RO"/>
              <a:t>încearcă să vândă nimic </a:t>
            </a:r>
            <a:r>
              <a:rPr lang="ro-RO">
                <a:hlinkClick r:id="rId3"/>
              </a:rPr>
              <a:t>https://go.sap.com/community.html</a:t>
            </a:r>
            <a:r>
              <a:rPr lang="ro-RO"/>
              <a:t> </a:t>
            </a:r>
          </a:p>
          <a:p>
            <a:pPr marL="0" indent="0">
              <a:buNone/>
            </a:pPr>
            <a:r>
              <a:rPr lang="ro-RO"/>
              <a:t>Scop:</a:t>
            </a:r>
          </a:p>
          <a:p>
            <a:pPr lvl="1">
              <a:buFont typeface="Wingdings" pitchFamily="2" charset="2"/>
              <a:buChar char="Ø"/>
            </a:pPr>
            <a:r>
              <a:rPr lang="ro-RO"/>
              <a:t>prezentarea conținutului de brand</a:t>
            </a:r>
          </a:p>
          <a:p>
            <a:pPr lvl="1">
              <a:buFont typeface="Wingdings" pitchFamily="2" charset="2"/>
              <a:buChar char="Ø"/>
            </a:pPr>
            <a:r>
              <a:rPr lang="ro-RO"/>
              <a:t>construire relații mai apropiate cu clienții</a:t>
            </a:r>
          </a:p>
          <a:p>
            <a:pPr lvl="1">
              <a:buFont typeface="Wingdings" pitchFamily="2" charset="2"/>
              <a:buChar char="Ø"/>
            </a:pPr>
            <a:r>
              <a:rPr lang="ro-RO"/>
              <a:t>generare implicare cu și între brand și clienți</a:t>
            </a:r>
          </a:p>
          <a:p>
            <a:pPr lvl="1">
              <a:buFont typeface="Wingdings" pitchFamily="2" charset="2"/>
              <a:buChar char="Ø"/>
            </a:pPr>
            <a:endParaRPr lang="ro-RO"/>
          </a:p>
          <a:p>
            <a:pPr lvl="1">
              <a:buNone/>
            </a:pPr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600"/>
              <a:t>2. </a:t>
            </a:r>
            <a:r>
              <a:rPr lang="ro-RO" sz="2600" b="1" i="1"/>
              <a:t>publicitate online</a:t>
            </a:r>
            <a:br>
              <a:rPr lang="ro-RO" sz="3200" b="1" i="1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130532"/>
            <a:ext cx="9603275" cy="43358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2400" b="1" i="1"/>
          </a:p>
          <a:p>
            <a:r>
              <a:rPr lang="ro-RO" sz="2400" b="1"/>
              <a:t>expuneri de reclame </a:t>
            </a:r>
          </a:p>
          <a:p>
            <a:pPr lvl="1">
              <a:buFont typeface="Wingdings" pitchFamily="2" charset="2"/>
              <a:buChar char="Ø"/>
            </a:pPr>
            <a:r>
              <a:rPr lang="ro-RO" sz="2400"/>
              <a:t>apar în cadrul conținutului de informații accesate (articole pe diverse teme)</a:t>
            </a:r>
          </a:p>
          <a:p>
            <a:r>
              <a:rPr lang="ro-RO" sz="2400" b="1"/>
              <a:t>căutări de reclame </a:t>
            </a:r>
            <a:r>
              <a:rPr lang="ro-RO" sz="2400"/>
              <a:t>– </a:t>
            </a:r>
            <a:r>
              <a:rPr lang="en-GB" sz="2400"/>
              <a:t>search </a:t>
            </a:r>
            <a:r>
              <a:rPr lang="ro-RO" sz="2400"/>
              <a:t>related ads</a:t>
            </a:r>
            <a:r>
              <a:rPr lang="en-GB" sz="2400"/>
              <a:t> -</a:t>
            </a:r>
            <a:r>
              <a:rPr lang="ro-RO" sz="2400"/>
              <a:t> publicitate contextuală</a:t>
            </a:r>
          </a:p>
          <a:p>
            <a:pPr lvl="1">
              <a:buFont typeface="Wingdings" pitchFamily="2" charset="2"/>
              <a:buChar char="Ø"/>
            </a:pPr>
            <a:r>
              <a:rPr lang="ro-RO" sz="2400"/>
              <a:t>apar când se efectuează căutări</a:t>
            </a:r>
          </a:p>
          <a:p>
            <a:pPr lvl="1">
              <a:buFont typeface="Wingdings" pitchFamily="2" charset="2"/>
              <a:buChar char="Ø"/>
            </a:pPr>
            <a:r>
              <a:rPr lang="vi-VN" sz="2400"/>
              <a:t>cumpărare</a:t>
            </a:r>
            <a:r>
              <a:rPr lang="ro-RO" sz="2400">
                <a:latin typeface="Gill Sans MT" panose="020B0502020104020203" pitchFamily="34" charset="0"/>
              </a:rPr>
              <a:t> de cuvinte cheie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8712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273C-3D39-7C7F-59F9-AF0D104C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Alte statistici - SUA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0649-4592-9C6C-7701-D6338807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703693"/>
            <a:ext cx="11414235" cy="34506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/>
              <a:t>&gt; 91% din </a:t>
            </a:r>
            <a:r>
              <a:rPr lang="en-GB" sz="2400" err="1"/>
              <a:t>mesaje</a:t>
            </a:r>
            <a:r>
              <a:rPr lang="en-GB" sz="2400"/>
              <a:t> sunt </a:t>
            </a:r>
            <a:r>
              <a:rPr lang="en-GB" sz="2400" err="1"/>
              <a:t>deschise</a:t>
            </a:r>
            <a:r>
              <a:rPr lang="en-GB" sz="2400"/>
              <a:t> </a:t>
            </a:r>
            <a:r>
              <a:rPr lang="ro-RO" sz="2400"/>
              <a:t>și citite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/>
              <a:t>Cel mai mare ROI comparativ cu toate tipurile de media, urmat de SMS, email și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2400"/>
              <a:t>Rezultate: creșterea vizitelor pe site cu 68% și a lead-urilor cu 53%</a:t>
            </a:r>
            <a:endParaRPr lang="en-GB" sz="2400"/>
          </a:p>
          <a:p>
            <a:pPr>
              <a:buFont typeface="Arial" panose="020B0604020202020204" pitchFamily="34" charset="0"/>
              <a:buChar char="•"/>
            </a:pPr>
            <a:r>
              <a:rPr lang="ro-RO" sz="2400"/>
              <a:t>Cel mai confortabil tip de media de comunicare pentru Americani (depășește TV și social-media)</a:t>
            </a:r>
            <a:endParaRPr lang="en-GB" sz="2400"/>
          </a:p>
          <a:p>
            <a:pPr>
              <a:buFont typeface="Arial" panose="020B0604020202020204" pitchFamily="34" charset="0"/>
              <a:buChar char="•"/>
            </a:pPr>
            <a:r>
              <a:rPr lang="ro-RO" sz="2400"/>
              <a:t>În 2021, un american a primit în medie 361 mesaje de mailing direct</a:t>
            </a:r>
            <a:endParaRPr lang="en-GB" sz="2400"/>
          </a:p>
          <a:p>
            <a:pPr>
              <a:buFont typeface="Arial" panose="020B0604020202020204" pitchFamily="34" charset="0"/>
              <a:buChar char="•"/>
            </a:pPr>
            <a:r>
              <a:rPr lang="ro-RO" sz="2400"/>
              <a:t>În medie, marketerii cheltuie între </a:t>
            </a:r>
            <a:r>
              <a:rPr lang="en-GB" sz="2400"/>
              <a:t>$100-500/pe </a:t>
            </a:r>
            <a:r>
              <a:rPr lang="en-GB" sz="2400" err="1"/>
              <a:t>persoan</a:t>
            </a:r>
            <a:r>
              <a:rPr lang="ro-RO" sz="2400"/>
              <a:t>ă</a:t>
            </a:r>
            <a:r>
              <a:rPr lang="en-GB" sz="2400"/>
              <a:t> </a:t>
            </a:r>
            <a:r>
              <a:rPr lang="ro-RO" sz="2400"/>
              <a:t>în mailing direct</a:t>
            </a:r>
            <a:endParaRPr lang="en-GB" sz="2400"/>
          </a:p>
          <a:p>
            <a:pPr>
              <a:buFont typeface="Arial" panose="020B0604020202020204" pitchFamily="34" charset="0"/>
              <a:buChar char="•"/>
            </a:pPr>
            <a:r>
              <a:rPr lang="ro-RO" sz="2400"/>
              <a:t>Oferă percepția unei comunicări mai personale decât comunicarea online</a:t>
            </a:r>
            <a:endParaRPr lang="en-GB" sz="2400"/>
          </a:p>
          <a:p>
            <a:pPr>
              <a:buFont typeface="Arial" panose="020B0604020202020204" pitchFamily="34" charset="0"/>
              <a:buChar char="•"/>
            </a:pPr>
            <a:r>
              <a:rPr lang="ro-RO" sz="2400"/>
              <a:t>52% dintre clienți se așteaptă ca mesajul să fie personalizat</a:t>
            </a:r>
            <a:endParaRPr lang="en-GB" sz="2400"/>
          </a:p>
          <a:p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D72DB-0DEB-7DD3-9E01-D9BA63D1567C}"/>
              </a:ext>
            </a:extLst>
          </p:cNvPr>
          <p:cNvSpPr txBox="1"/>
          <p:nvPr/>
        </p:nvSpPr>
        <p:spPr>
          <a:xfrm>
            <a:off x="9593179" y="6488668"/>
            <a:ext cx="3653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/>
              <a:t>Sursa: Postalytics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9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/>
              <a:t>3.</a:t>
            </a:r>
            <a:r>
              <a:rPr lang="ro-RO" sz="3200" b="1" i="1"/>
              <a:t> e-mail </a:t>
            </a:r>
            <a:br>
              <a:rPr lang="ro-RO" sz="3200" b="1" i="1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30036"/>
            <a:ext cx="9603275" cy="413630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ro-RO" sz="2400"/>
              <a:t>newslettere</a:t>
            </a:r>
          </a:p>
          <a:p>
            <a:pPr lvl="1"/>
            <a:r>
              <a:rPr lang="ro-RO" sz="2400"/>
              <a:t>accesare de pe laptop / tabletă / mobil</a:t>
            </a:r>
          </a:p>
          <a:p>
            <a:pPr lvl="1"/>
            <a:r>
              <a:rPr lang="ro-RO" sz="2400"/>
              <a:t>mesaje foarte targetate, personalizate</a:t>
            </a:r>
          </a:p>
          <a:p>
            <a:pPr lvl="1"/>
            <a:r>
              <a:rPr lang="ro-RO" sz="2400"/>
              <a:t>creare de relații</a:t>
            </a:r>
          </a:p>
          <a:p>
            <a:pPr>
              <a:buFont typeface="Wingdings" pitchFamily="2" charset="2"/>
              <a:buChar char="Ø"/>
            </a:pPr>
            <a:r>
              <a:rPr lang="ro-RO" sz="2400"/>
              <a:t>spamuri – iritare și frustrare (70% din total e-mailuri)</a:t>
            </a:r>
          </a:p>
          <a:p>
            <a:pPr marL="0" indent="0">
              <a:buNone/>
            </a:pPr>
            <a:endParaRPr lang="ro-RO" sz="2400"/>
          </a:p>
          <a:p>
            <a:pPr marL="0" indent="0">
              <a:buNone/>
            </a:pPr>
            <a:r>
              <a:rPr lang="ro-RO" sz="2400"/>
              <a:t>Soluția = </a:t>
            </a:r>
            <a:r>
              <a:rPr lang="ro-RO" sz="2400" b="1" i="1"/>
              <a:t>e-mail marketing bazat pe aprobare</a:t>
            </a:r>
            <a:r>
              <a:rPr lang="ro-RO" sz="2400"/>
              <a:t> (un prim e-mail de accept) – mesaje de interes pentru clienți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8506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689E-A6F8-0843-20C8-CA77C594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E-mail marketing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0F88-CD4E-37C4-AAE5-F379AAC2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3" y="2015732"/>
            <a:ext cx="10909739" cy="3912102"/>
          </a:xfrm>
        </p:spPr>
        <p:txBody>
          <a:bodyPr>
            <a:normAutofit/>
          </a:bodyPr>
          <a:lstStyle/>
          <a:p>
            <a:r>
              <a:rPr lang="ro-RO" sz="2200">
                <a:latin typeface="+mj-lt"/>
              </a:rPr>
              <a:t>i</a:t>
            </a:r>
            <a:r>
              <a:rPr lang="ro-RO" sz="2200" b="0" i="0" u="none" strike="noStrike" baseline="0">
                <a:latin typeface="+mj-lt"/>
              </a:rPr>
              <a:t>nstrument pentru managementul relațiilor cu clienții (</a:t>
            </a:r>
            <a:r>
              <a:rPr lang="en-GB" sz="2200" b="0" i="0" u="none" strike="noStrike" baseline="0">
                <a:latin typeface="+mj-lt"/>
              </a:rPr>
              <a:t>customer relationship management </a:t>
            </a:r>
            <a:r>
              <a:rPr lang="ro-RO" sz="2200" b="0" i="0" u="none" strike="noStrike" baseline="0">
                <a:latin typeface="+mj-lt"/>
              </a:rPr>
              <a:t>– </a:t>
            </a:r>
            <a:r>
              <a:rPr lang="en-GB" sz="2200" b="0" i="0" u="none" strike="noStrike" baseline="0">
                <a:latin typeface="+mj-lt"/>
              </a:rPr>
              <a:t>CRM</a:t>
            </a:r>
            <a:r>
              <a:rPr lang="ro-RO" sz="2200" b="0" i="0" u="none" strike="noStrike" baseline="0">
                <a:latin typeface="+mj-lt"/>
              </a:rPr>
              <a:t>)</a:t>
            </a:r>
          </a:p>
          <a:p>
            <a:r>
              <a:rPr lang="ro-RO" sz="2200" b="0" i="0" u="none" strike="noStrike" baseline="0">
                <a:latin typeface="+mj-lt"/>
              </a:rPr>
              <a:t>= mailingul clasic ce folosește </a:t>
            </a:r>
            <a:r>
              <a:rPr lang="ro-RO" sz="2200">
                <a:latin typeface="+mj-lt"/>
              </a:rPr>
              <a:t>vehicule electronice</a:t>
            </a:r>
          </a:p>
          <a:p>
            <a:endParaRPr lang="ro-RO" sz="2200">
              <a:latin typeface="+mj-lt"/>
            </a:endParaRPr>
          </a:p>
          <a:p>
            <a:pPr marL="0" indent="0">
              <a:buNone/>
            </a:pPr>
            <a:r>
              <a:rPr lang="ro-RO" sz="2200" b="0" i="0" u="none" strike="noStrike" baseline="0">
                <a:latin typeface="+mj-lt"/>
              </a:rPr>
              <a:t>Eficient</a:t>
            </a:r>
            <a:r>
              <a:rPr lang="ro-RO" sz="2200">
                <a:latin typeface="+mj-lt"/>
              </a:rPr>
              <a:t>:</a:t>
            </a:r>
          </a:p>
          <a:p>
            <a:r>
              <a:rPr lang="ro-RO" sz="2200" b="0" i="0" u="none" strike="noStrike" baseline="0">
                <a:latin typeface="+mj-lt"/>
              </a:rPr>
              <a:t>Cost mic pe contact</a:t>
            </a:r>
          </a:p>
          <a:p>
            <a:r>
              <a:rPr lang="ro-RO" sz="2200">
                <a:latin typeface="+mj-lt"/>
              </a:rPr>
              <a:t>Targetare puternică</a:t>
            </a:r>
          </a:p>
          <a:p>
            <a:r>
              <a:rPr lang="ro-RO" sz="2200" b="0" i="0" u="none" strike="noStrike" baseline="0">
                <a:latin typeface="+mj-lt"/>
              </a:rPr>
              <a:t>Măsurabil 100%</a:t>
            </a:r>
          </a:p>
          <a:p>
            <a:endParaRPr lang="en-GB" sz="220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33B6C-EDD0-13E7-41FE-A0259FD1EB7A}"/>
              </a:ext>
            </a:extLst>
          </p:cNvPr>
          <p:cNvSpPr txBox="1"/>
          <p:nvPr/>
        </p:nvSpPr>
        <p:spPr>
          <a:xfrm>
            <a:off x="244364" y="5927834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187536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82D5-E6A8-7C77-391D-7A9D9FC1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Tipuri de e-mailuri</a:t>
            </a:r>
            <a:br>
              <a:rPr lang="ro-RO"/>
            </a:br>
            <a:r>
              <a:rPr lang="ro-RO" sz="1400"/>
              <a:t>https://www.brevo.com/blog/what-is-email-marketing/</a:t>
            </a:r>
            <a:endParaRPr lang="en-GB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E53-C9D0-6519-1ABE-868096CA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82573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sz="2400"/>
              <a:t>E-mail de promovare</a:t>
            </a:r>
          </a:p>
          <a:p>
            <a:r>
              <a:rPr lang="ro-RO" sz="2400"/>
              <a:t>oferte speciale</a:t>
            </a:r>
          </a:p>
          <a:p>
            <a:r>
              <a:rPr lang="ro-RO" sz="2400"/>
              <a:t>lansare produse noi</a:t>
            </a:r>
          </a:p>
          <a:p>
            <a:r>
              <a:rPr lang="ro-RO" sz="2400"/>
              <a:t>campanie de 3-10 mesaje </a:t>
            </a:r>
          </a:p>
          <a:p>
            <a:r>
              <a:rPr lang="ro-RO" sz="2400"/>
              <a:t>call – to – action clar!</a:t>
            </a:r>
          </a:p>
          <a:p>
            <a:pPr marL="457200" indent="-457200">
              <a:buFont typeface="+mj-lt"/>
              <a:buAutoNum type="arabicPeriod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8657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82D5-E6A8-7C77-391D-7A9D9FC1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E53-C9D0-6519-1ABE-868096CA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50884"/>
            <a:ext cx="6448863" cy="43154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ro-RO" sz="2400"/>
              <a:t>E-mail de informare</a:t>
            </a:r>
          </a:p>
          <a:p>
            <a:pPr marL="0" indent="0">
              <a:buNone/>
            </a:pPr>
            <a:endParaRPr lang="ro-RO" sz="2400"/>
          </a:p>
          <a:p>
            <a:r>
              <a:rPr lang="ro-RO" sz="2400"/>
              <a:t>newsletters</a:t>
            </a:r>
          </a:p>
          <a:p>
            <a:r>
              <a:rPr lang="ro-RO" sz="2400"/>
              <a:t>noutăți – produse / capabilități / studii de caz</a:t>
            </a:r>
          </a:p>
          <a:p>
            <a:r>
              <a:rPr lang="ro-RO" sz="2400"/>
              <a:t>trimise la intervale regulate! - </a:t>
            </a:r>
            <a:r>
              <a:rPr lang="en-GB" sz="2400"/>
              <a:t>touch points </a:t>
            </a:r>
            <a:endParaRPr lang="ro-RO" sz="2400"/>
          </a:p>
          <a:p>
            <a:r>
              <a:rPr lang="ro-RO" sz="2400"/>
              <a:t>noutățile – să aducă valoare audienței!</a:t>
            </a:r>
          </a:p>
          <a:p>
            <a:r>
              <a:rPr lang="ro-RO" sz="2400"/>
              <a:t>posibilitatea de adaptare</a:t>
            </a:r>
          </a:p>
          <a:p>
            <a:pPr marL="457200" indent="-457200">
              <a:buFont typeface="+mj-lt"/>
              <a:buAutoNum type="arabicPeriod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1682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82D5-E6A8-7C77-391D-7A9D9FC1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E53-C9D0-6519-1ABE-868096CA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50883"/>
            <a:ext cx="6888380" cy="50449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ro-RO" sz="2400"/>
              <a:t>E-mail de retenție</a:t>
            </a:r>
          </a:p>
          <a:p>
            <a:pPr marL="0" indent="0">
              <a:buNone/>
            </a:pPr>
            <a:endParaRPr lang="ro-RO" sz="2400"/>
          </a:p>
          <a:p>
            <a:r>
              <a:rPr lang="ro-RO" sz="2400"/>
              <a:t>clienți mulțumiți – clienți fideli! </a:t>
            </a:r>
          </a:p>
          <a:p>
            <a:r>
              <a:rPr lang="ro-RO" sz="2400"/>
              <a:t>brand engagement: prezentare produs, tips&amp;tricks, statistici</a:t>
            </a:r>
          </a:p>
          <a:p>
            <a:pPr marL="0" indent="0">
              <a:buNone/>
            </a:pPr>
            <a:r>
              <a:rPr lang="ro-RO" sz="2400"/>
              <a:t>Exemple:</a:t>
            </a:r>
          </a:p>
          <a:p>
            <a:r>
              <a:rPr lang="ro-RO" sz="2400"/>
              <a:t>E-mail de bun venit</a:t>
            </a:r>
          </a:p>
          <a:p>
            <a:r>
              <a:rPr lang="ro-RO" sz="2400"/>
              <a:t>E-mail </a:t>
            </a:r>
            <a:r>
              <a:rPr lang="en-GB" sz="2400"/>
              <a:t>“How-to-use-our-product”</a:t>
            </a:r>
          </a:p>
          <a:p>
            <a:r>
              <a:rPr lang="en-GB" sz="2400"/>
              <a:t>E-mail </a:t>
            </a:r>
            <a:r>
              <a:rPr lang="en-GB" sz="2400" err="1"/>
              <a:t>Realiz</a:t>
            </a:r>
            <a:r>
              <a:rPr lang="ro-RO" sz="2400"/>
              <a:t>ări</a:t>
            </a:r>
          </a:p>
          <a:p>
            <a:r>
              <a:rPr lang="ro-RO" sz="2400"/>
              <a:t>E-mail </a:t>
            </a:r>
            <a:r>
              <a:rPr lang="en-GB" sz="2400"/>
              <a:t>“</a:t>
            </a:r>
            <a:r>
              <a:rPr lang="ro-RO" sz="2400"/>
              <a:t>Next Steps</a:t>
            </a:r>
            <a:r>
              <a:rPr lang="en-GB" sz="2400"/>
              <a:t>”</a:t>
            </a:r>
            <a:endParaRPr lang="ro-RO" sz="2400"/>
          </a:p>
          <a:p>
            <a:r>
              <a:rPr lang="ro-RO" sz="2400"/>
              <a:t>Resurse</a:t>
            </a:r>
            <a:endParaRPr lang="en-GB" sz="2400"/>
          </a:p>
          <a:p>
            <a:endParaRPr lang="ro-RO" sz="2400"/>
          </a:p>
          <a:p>
            <a:endParaRPr lang="ro-RO" sz="2400"/>
          </a:p>
          <a:p>
            <a:pPr marL="457200" indent="-457200">
              <a:buFont typeface="+mj-lt"/>
              <a:buAutoNum type="arabicPeriod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8939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82D5-E6A8-7C77-391D-7A9D9FC1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E53-C9D0-6519-1ABE-868096CA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9136"/>
            <a:ext cx="6888380" cy="5044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ro-RO" sz="2400"/>
              <a:t>E-mail de generare tranzacție</a:t>
            </a:r>
          </a:p>
          <a:p>
            <a:r>
              <a:rPr lang="ro-RO" sz="2400"/>
              <a:t>răspuns la o acțiune concretă a clientului </a:t>
            </a:r>
          </a:p>
          <a:p>
            <a:r>
              <a:rPr lang="ro-RO" sz="2400"/>
              <a:t>foarte importante pentru creșterea satisfacției</a:t>
            </a:r>
            <a:endParaRPr lang="ro-RO"/>
          </a:p>
          <a:p>
            <a:pPr marL="0" indent="0">
              <a:buNone/>
            </a:pPr>
            <a:endParaRPr lang="ro-RO" sz="2400"/>
          </a:p>
          <a:p>
            <a:pPr marL="0" indent="0">
              <a:buNone/>
            </a:pPr>
            <a:r>
              <a:rPr lang="ro-RO" sz="2400"/>
              <a:t>Exemple:</a:t>
            </a:r>
            <a:endParaRPr lang="ro-RO"/>
          </a:p>
          <a:p>
            <a:r>
              <a:rPr lang="ro-RO" sz="2400"/>
              <a:t>Confirmare comandă</a:t>
            </a:r>
            <a:endParaRPr lang="ro-RO"/>
          </a:p>
          <a:p>
            <a:r>
              <a:rPr lang="ro-RO" sz="2400"/>
              <a:t>E-mail de mulțumire</a:t>
            </a:r>
            <a:endParaRPr lang="en-GB" sz="2400"/>
          </a:p>
          <a:p>
            <a:r>
              <a:rPr lang="ro-RO" sz="2400"/>
              <a:t>Resetare parolă</a:t>
            </a:r>
            <a:endParaRPr lang="ro-RO"/>
          </a:p>
          <a:p>
            <a:r>
              <a:rPr lang="ro-RO" sz="2400"/>
              <a:t>Cerere review produs</a:t>
            </a:r>
            <a:endParaRPr lang="en-GB" sz="2400">
              <a:ea typeface="Calibri"/>
              <a:cs typeface="Calibri"/>
            </a:endParaRPr>
          </a:p>
          <a:p>
            <a:endParaRPr lang="ro-RO" sz="2400"/>
          </a:p>
          <a:p>
            <a:endParaRPr lang="ro-RO" sz="2400"/>
          </a:p>
          <a:p>
            <a:pPr marL="457200" indent="-457200">
              <a:buFont typeface="+mj-lt"/>
              <a:buAutoNum type="arabicPeriod"/>
            </a:pPr>
            <a:endParaRPr lang="en-GB" sz="24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57C41AE-A787-8339-302D-4287D814B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989" y="2869323"/>
            <a:ext cx="5497013" cy="32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1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7180-CF72-7C34-7A6E-87644BCE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/>
          </a:bodyPr>
          <a:lstStyle/>
          <a:p>
            <a:r>
              <a:rPr lang="ro-RO" sz="2400"/>
              <a:t>Creare mesaj – Structură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745D-7BAC-1B20-F3C9-97B9CD8A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3" y="1757019"/>
            <a:ext cx="10503061" cy="4990621"/>
          </a:xfrm>
        </p:spPr>
        <p:txBody>
          <a:bodyPr>
            <a:normAutofit/>
          </a:bodyPr>
          <a:lstStyle/>
          <a:p>
            <a:r>
              <a:rPr lang="ro-RO" sz="2200"/>
              <a:t>Informații expeditor – percepția familiarității (ex.: trevor@ company.com)</a:t>
            </a:r>
          </a:p>
          <a:p>
            <a:r>
              <a:rPr lang="ro-RO" sz="2200"/>
              <a:t>Subiectul – cel mai important element! (echivalentul .... în mailing?) – SPAM, testare!</a:t>
            </a:r>
          </a:p>
          <a:p>
            <a:r>
              <a:rPr lang="ro-RO" sz="2200"/>
              <a:t>Preheader – redirecționare </a:t>
            </a:r>
            <a:r>
              <a:rPr lang="en-GB" sz="2200"/>
              <a:t>“</a:t>
            </a:r>
            <a:r>
              <a:rPr lang="ro-RO" sz="2200"/>
              <a:t>View in web browser</a:t>
            </a:r>
            <a:r>
              <a:rPr lang="en-GB" sz="2200"/>
              <a:t>”</a:t>
            </a:r>
            <a:endParaRPr lang="ro-RO" sz="2200"/>
          </a:p>
          <a:p>
            <a:r>
              <a:rPr lang="ro-RO" sz="2200"/>
              <a:t>Header - </a:t>
            </a:r>
            <a:r>
              <a:rPr lang="en-GB" sz="2200"/>
              <a:t>banner </a:t>
            </a:r>
            <a:r>
              <a:rPr lang="ro-RO" sz="2200"/>
              <a:t>colorat -</a:t>
            </a:r>
            <a:r>
              <a:rPr lang="en-GB" sz="2200"/>
              <a:t> logo, </a:t>
            </a:r>
            <a:r>
              <a:rPr lang="ro-RO" sz="2200"/>
              <a:t> </a:t>
            </a:r>
            <a:r>
              <a:rPr lang="en-GB" sz="2200" err="1"/>
              <a:t>imag</a:t>
            </a:r>
            <a:r>
              <a:rPr lang="ro-RO" sz="2200"/>
              <a:t>ine pentru </a:t>
            </a:r>
            <a:r>
              <a:rPr lang="en-GB" sz="2200" err="1"/>
              <a:t>aten</a:t>
            </a:r>
            <a:r>
              <a:rPr lang="ro-RO" sz="2200"/>
              <a:t>ție </a:t>
            </a:r>
          </a:p>
          <a:p>
            <a:r>
              <a:rPr lang="ro-RO" sz="2200"/>
              <a:t>Salut personal – folosire BD (</a:t>
            </a:r>
            <a:r>
              <a:rPr lang="en-GB" sz="2200"/>
              <a:t>“Hi, Kim</a:t>
            </a:r>
            <a:r>
              <a:rPr lang="ro-RO" sz="2200"/>
              <a:t> </a:t>
            </a:r>
            <a:r>
              <a:rPr lang="en-GB" sz="2200"/>
              <a:t>Morgan”</a:t>
            </a:r>
            <a:r>
              <a:rPr lang="ro-RO" sz="2200"/>
              <a:t> vs. </a:t>
            </a:r>
            <a:r>
              <a:rPr lang="en-GB" sz="2200"/>
              <a:t>“Dear Valued Customer”</a:t>
            </a:r>
            <a:r>
              <a:rPr lang="ro-RO" sz="2200"/>
              <a:t>)</a:t>
            </a:r>
          </a:p>
          <a:p>
            <a:r>
              <a:rPr lang="ro-RO" sz="2200"/>
              <a:t>Corpul mesajului (Body) – evitare exces de imagini (probleme încărcare text)! Text structurat, ce poate fi ușor scanat; bold, culori, bullets.</a:t>
            </a:r>
          </a:p>
          <a:p>
            <a:r>
              <a:rPr lang="ro-RO" sz="2200"/>
              <a:t>Footer – consecvență – date de contact ale companiei; privacy policy: forward to a friend; butoane social media; link unsubscribe!</a:t>
            </a:r>
          </a:p>
          <a:p>
            <a:endParaRPr lang="en-GB" sz="2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632E4-2B09-BAA7-0FCB-35E2A4A5CDAA}"/>
              </a:ext>
            </a:extLst>
          </p:cNvPr>
          <p:cNvSpPr txBox="1"/>
          <p:nvPr/>
        </p:nvSpPr>
        <p:spPr>
          <a:xfrm>
            <a:off x="157216" y="6338653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4385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600"/>
              <a:t>4. </a:t>
            </a:r>
            <a:r>
              <a:rPr lang="ro-RO" sz="2600" b="1" i="1"/>
              <a:t>Marketigul pe mobil – SMS &amp; APPs</a:t>
            </a:r>
            <a:br>
              <a:rPr lang="ro-RO" sz="2600" b="1" i="1"/>
            </a:br>
            <a:endParaRPr lang="en-GB" sz="2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4682359"/>
          </a:xfrm>
        </p:spPr>
        <p:txBody>
          <a:bodyPr>
            <a:noAutofit/>
          </a:bodyPr>
          <a:lstStyle/>
          <a:p>
            <a:r>
              <a:rPr lang="ro-RO" sz="2400"/>
              <a:t>tovarăși de cumpărături </a:t>
            </a:r>
            <a:endParaRPr lang="en-GB" sz="2400"/>
          </a:p>
          <a:p>
            <a:r>
              <a:rPr lang="ro-RO" sz="2400"/>
              <a:t>mesaje livrate consumatorilor prin intermediul dispozitivelor mobile</a:t>
            </a:r>
          </a:p>
          <a:p>
            <a:pPr marL="0" indent="0">
              <a:buNone/>
            </a:pPr>
            <a:endParaRPr lang="ro-RO" sz="2400"/>
          </a:p>
          <a:p>
            <a:pPr marL="0" indent="0">
              <a:buNone/>
            </a:pPr>
            <a:r>
              <a:rPr lang="ro-RO" sz="2400"/>
              <a:t>Avantaje:</a:t>
            </a:r>
          </a:p>
          <a:p>
            <a:r>
              <a:rPr lang="ro-RO" sz="2400"/>
              <a:t>stimularea achizițiilor imediate</a:t>
            </a:r>
          </a:p>
          <a:p>
            <a:r>
              <a:rPr lang="ro-RO" sz="2400"/>
              <a:t>ușurare proces cumpărare</a:t>
            </a:r>
          </a:p>
          <a:p>
            <a:r>
              <a:rPr lang="ro-RO" sz="2400"/>
              <a:t>îmbogățire experiență brand</a:t>
            </a:r>
          </a:p>
          <a:p>
            <a:endParaRPr lang="en-GB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89349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020A-AF39-7FE7-2D96-2C9EF16D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400">
                <a:latin typeface="+mn-lt"/>
              </a:rPr>
              <a:t>Mobile marketing - principii</a:t>
            </a:r>
            <a:endParaRPr lang="en-GB" sz="24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CEAB-F6A9-E9C0-3E9C-C418F6E1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984201"/>
            <a:ext cx="10310648" cy="4069280"/>
          </a:xfrm>
        </p:spPr>
        <p:txBody>
          <a:bodyPr>
            <a:normAutofit/>
          </a:bodyPr>
          <a:lstStyle/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</a:rPr>
              <a:t>Personal</a:t>
            </a:r>
            <a:r>
              <a:rPr lang="ro-RO" sz="2400">
                <a:highlight>
                  <a:srgbClr val="FFFF00"/>
                </a:highlight>
              </a:rPr>
              <a:t> </a:t>
            </a:r>
            <a:r>
              <a:rPr lang="ro-RO" sz="240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GB" sz="2400">
                <a:solidFill>
                  <a:srgbClr val="FF0000"/>
                </a:solidFill>
                <a:highlight>
                  <a:srgbClr val="FFFF00"/>
                </a:highlight>
              </a:rPr>
              <a:t>Privacy and permission</a:t>
            </a:r>
            <a:r>
              <a:rPr lang="ro-RO" sz="2400"/>
              <a:t> </a:t>
            </a:r>
            <a:r>
              <a:rPr lang="ro-RO" sz="2400">
                <a:cs typeface="Arial" panose="020B0604020202020204" pitchFamily="34" charset="0"/>
              </a:rPr>
              <a:t>→ control notificări!</a:t>
            </a:r>
          </a:p>
          <a:p>
            <a:pPr marL="457200" lvl="1" indent="0">
              <a:buNone/>
            </a:pPr>
            <a:r>
              <a:rPr lang="ro-RO" sz="2200">
                <a:cs typeface="Arial" panose="020B0604020202020204" pitchFamily="34" charset="0"/>
              </a:rPr>
              <a:t>	      </a:t>
            </a:r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ro-RO" sz="200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personalizare</a:t>
            </a:r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 interacțiune / comunicare / experiență</a:t>
            </a:r>
            <a:endParaRPr lang="ro-RO" sz="2200">
              <a:cs typeface="Arial" panose="020B0604020202020204" pitchFamily="34" charset="0"/>
            </a:endParaRPr>
          </a:p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Mereu aproape! </a:t>
            </a:r>
            <a:r>
              <a:rPr lang="ro-RO" sz="2400">
                <a:latin typeface="Arial" panose="020B0604020202020204" pitchFamily="34" charset="0"/>
                <a:cs typeface="Arial" panose="020B0604020202020204" pitchFamily="34" charset="0"/>
              </a:rPr>
              <a:t>→ mesaje contextuale (location!) citite imediat</a:t>
            </a:r>
          </a:p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Mereu pornit! </a:t>
            </a:r>
            <a:r>
              <a:rPr lang="ro-RO" sz="2400">
                <a:latin typeface="Arial" panose="020B0604020202020204" pitchFamily="34" charset="0"/>
                <a:cs typeface="Arial" panose="020B0604020202020204" pitchFamily="34" charset="0"/>
              </a:rPr>
              <a:t>→ atenție la momentul în care este trimis mesajul! </a:t>
            </a:r>
          </a:p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Sistem de plată facilă</a:t>
            </a:r>
          </a:p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Disponibil la punctul de inspirație creativă </a:t>
            </a:r>
            <a:r>
              <a:rPr lang="ro-RO" sz="2400">
                <a:latin typeface="Arial" panose="020B0604020202020204" pitchFamily="34" charset="0"/>
                <a:cs typeface="Arial" panose="020B0604020202020204" pitchFamily="34" charset="0"/>
              </a:rPr>
              <a:t>→ foto / cameră → campanii bazate pe conținut generat de consumatori in social media</a:t>
            </a:r>
          </a:p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Măsurare precisă a rezultatelor </a:t>
            </a:r>
            <a:r>
              <a:rPr lang="ro-RO" sz="2400">
                <a:latin typeface="Arial" panose="020B0604020202020204" pitchFamily="34" charset="0"/>
                <a:cs typeface="Arial" panose="020B0604020202020204" pitchFamily="34" charset="0"/>
              </a:rPr>
              <a:t>→ oportunități de profilare și segmentare precisă a audienței</a:t>
            </a:r>
          </a:p>
          <a:p>
            <a:endParaRPr lang="ro-RO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sz="2400">
              <a:cs typeface="Arial" panose="020B0604020202020204" pitchFamily="34" charset="0"/>
            </a:endParaRPr>
          </a:p>
          <a:p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A4AE3-5592-A78E-A1B8-BCA2C5DAB0EF}"/>
              </a:ext>
            </a:extLst>
          </p:cNvPr>
          <p:cNvSpPr txBox="1"/>
          <p:nvPr/>
        </p:nvSpPr>
        <p:spPr>
          <a:xfrm>
            <a:off x="244364" y="5807260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29052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020A-AF39-7FE7-2D96-2C9EF16D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400">
                <a:latin typeface="+mn-lt"/>
              </a:rPr>
              <a:t>Mobile marketing - principii</a:t>
            </a:r>
            <a:endParaRPr lang="en-GB" sz="24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CEAB-F6A9-E9C0-3E9C-C418F6E1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93" y="1984201"/>
            <a:ext cx="9603275" cy="3450613"/>
          </a:xfrm>
        </p:spPr>
        <p:txBody>
          <a:bodyPr>
            <a:normAutofit/>
          </a:bodyPr>
          <a:lstStyle/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Context social </a:t>
            </a:r>
            <a:r>
              <a:rPr lang="ro-RO" sz="2400">
                <a:latin typeface="Arial" panose="020B0604020202020204" pitchFamily="34" charset="0"/>
                <a:cs typeface="Arial" panose="020B0604020202020204" pitchFamily="34" charset="0"/>
              </a:rPr>
              <a:t>→ înțelegerea utilizatorilor pe baza produselor partajate și a moduluiîn care socializează</a:t>
            </a:r>
          </a:p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Locație și geolocație</a:t>
            </a:r>
            <a:r>
              <a:rPr lang="ro-RO" sz="240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ro-RO" sz="2400">
                <a:latin typeface="Arial" panose="020B0604020202020204" pitchFamily="34" charset="0"/>
                <a:cs typeface="Arial" panose="020B0604020202020204" pitchFamily="34" charset="0"/>
              </a:rPr>
              <a:t>→ companiile devin vizibile online </a:t>
            </a:r>
          </a:p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Mobile social networks </a:t>
            </a:r>
            <a:r>
              <a:rPr lang="ro-RO" sz="2400">
                <a:latin typeface="Arial" panose="020B0604020202020204" pitchFamily="34" charset="0"/>
                <a:cs typeface="Arial" panose="020B0604020202020204" pitchFamily="34" charset="0"/>
              </a:rPr>
              <a:t>→ Instagram / Snapchat</a:t>
            </a:r>
            <a:endParaRPr lang="ro-RO" sz="240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Valoare și reciprocitate </a:t>
            </a:r>
            <a:r>
              <a:rPr lang="ro-RO" sz="2400">
                <a:cs typeface="Arial" panose="020B0604020202020204" pitchFamily="34" charset="0"/>
              </a:rPr>
              <a:t>– fiecare mesaj are valoare pentru client! →  reciprocitate</a:t>
            </a:r>
          </a:p>
          <a:p>
            <a:r>
              <a:rPr lang="ro-RO" sz="2400">
                <a:solidFill>
                  <a:srgbClr val="FF0000"/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Relaționare </a:t>
            </a:r>
            <a:r>
              <a:rPr lang="ro-RO" sz="2400">
                <a:solidFill>
                  <a:srgbClr val="FF0000"/>
                </a:solidFill>
                <a:cs typeface="Arial" panose="020B0604020202020204" pitchFamily="34" charset="0"/>
              </a:rPr>
              <a:t>– </a:t>
            </a:r>
            <a:r>
              <a:rPr lang="ro-RO" sz="2400">
                <a:cs typeface="Arial" panose="020B0604020202020204" pitchFamily="34" charset="0"/>
              </a:rPr>
              <a:t>permission marketing</a:t>
            </a:r>
          </a:p>
          <a:p>
            <a:endParaRPr lang="ro-RO" sz="2400">
              <a:cs typeface="Arial" panose="020B0604020202020204" pitchFamily="34" charset="0"/>
            </a:endParaRPr>
          </a:p>
          <a:p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D5EE0-9605-E7D7-872A-E56814B48916}"/>
              </a:ext>
            </a:extLst>
          </p:cNvPr>
          <p:cNvSpPr txBox="1"/>
          <p:nvPr/>
        </p:nvSpPr>
        <p:spPr>
          <a:xfrm>
            <a:off x="125685" y="5807260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01522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Mailul direct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/>
              <a:t>comunicare </a:t>
            </a:r>
            <a:r>
              <a:rPr lang="en-GB" sz="2400"/>
              <a:t>“one-to-one”</a:t>
            </a:r>
            <a:r>
              <a:rPr lang="ro-RO" sz="2400"/>
              <a:t>;</a:t>
            </a:r>
          </a:p>
          <a:p>
            <a:r>
              <a:rPr lang="ro-RO" sz="2400"/>
              <a:t>personalizare;</a:t>
            </a:r>
          </a:p>
          <a:p>
            <a:r>
              <a:rPr lang="ro-RO" sz="2400"/>
              <a:t>evaluare facilă a rezultatelor;</a:t>
            </a:r>
          </a:p>
          <a:p>
            <a:r>
              <a:rPr lang="ro-RO" sz="2400"/>
              <a:t>e mai scump la mia de persoane / mass media</a:t>
            </a:r>
          </a:p>
          <a:p>
            <a:r>
              <a:rPr lang="ro-RO" sz="2400"/>
              <a:t>aduce rezultate mai bune / mass media</a:t>
            </a:r>
          </a:p>
          <a:p>
            <a:r>
              <a:rPr lang="ro-RO" sz="2400"/>
              <a:t>în viitor – declin (marketing online)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266D-FC21-3736-1466-AB4CC53D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ro-RO" sz="2400"/>
              <a:t>SMS - Considerații:</a:t>
            </a:r>
            <a:br>
              <a:rPr lang="ro-RO" sz="2400"/>
            </a:b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7700-0FA5-F1AF-1E4E-12E35A76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28" y="2069574"/>
            <a:ext cx="10387886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200" b="1">
                <a:latin typeface="LiberationSerif"/>
              </a:rPr>
              <a:t>SMS</a:t>
            </a:r>
            <a:r>
              <a:rPr lang="ro-RO" sz="2200">
                <a:latin typeface="LiberationSerif"/>
              </a:rPr>
              <a:t> </a:t>
            </a:r>
            <a:r>
              <a:rPr lang="ro-RO" sz="2200">
                <a:latin typeface="LiberationSans"/>
                <a:cs typeface="Arial" panose="020B0604020202020204" pitchFamily="34" charset="0"/>
              </a:rPr>
              <a:t>→ </a:t>
            </a:r>
            <a:r>
              <a:rPr lang="ro-RO" sz="2200" b="1">
                <a:latin typeface="LiberationSans"/>
                <a:cs typeface="Arial" panose="020B0604020202020204" pitchFamily="34" charset="0"/>
              </a:rPr>
              <a:t>CRM; </a:t>
            </a:r>
            <a:r>
              <a:rPr lang="ro-RO" sz="2200">
                <a:latin typeface="LiberationSans"/>
                <a:cs typeface="Arial" panose="020B0604020202020204" pitchFamily="34" charset="0"/>
              </a:rPr>
              <a:t>(mesaje promoționale)</a:t>
            </a:r>
            <a:endParaRPr lang="en-GB" sz="2200" b="1">
              <a:latin typeface="LiberationSans"/>
            </a:endParaRPr>
          </a:p>
          <a:p>
            <a:pPr algn="l"/>
            <a:r>
              <a:rPr lang="en-GB" sz="2200" b="0" i="0" u="none" strike="noStrike" baseline="0">
                <a:latin typeface="LiberationSerif"/>
              </a:rPr>
              <a:t>160 </a:t>
            </a:r>
            <a:r>
              <a:rPr lang="en-GB" sz="2200" b="0" i="0" u="none" strike="noStrike" baseline="0" err="1">
                <a:latin typeface="LiberationSerif"/>
              </a:rPr>
              <a:t>caracter</a:t>
            </a:r>
            <a:r>
              <a:rPr lang="ro-RO" sz="2200" b="0" i="0" u="none" strike="noStrike" baseline="0">
                <a:latin typeface="LiberationSerif"/>
              </a:rPr>
              <a:t>e </a:t>
            </a:r>
            <a:r>
              <a:rPr lang="ro-RO" sz="22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ro-RO" sz="2200">
                <a:latin typeface="LiberationSerif"/>
                <a:cs typeface="Arial" panose="020B0604020202020204" pitchFamily="34" charset="0"/>
              </a:rPr>
              <a:t>concentrare mesaj de bază</a:t>
            </a:r>
            <a:endParaRPr lang="en-GB" sz="2200" b="0" i="0" u="none" strike="noStrike" baseline="0">
              <a:latin typeface="LiberationSerif"/>
            </a:endParaRPr>
          </a:p>
          <a:p>
            <a:pPr algn="l"/>
            <a:r>
              <a:rPr lang="ro-RO" sz="2200" b="0" i="0" u="none" strike="noStrike" baseline="0">
                <a:latin typeface="LiberationSerif"/>
              </a:rPr>
              <a:t>Oferirea posibilității de a refuza mesaje viitoare (senzația de control a utilizatorului)</a:t>
            </a:r>
            <a:endParaRPr lang="en-GB" sz="2200" b="0" i="0" u="none" strike="noStrike" baseline="0">
              <a:latin typeface="LiberationSerif"/>
            </a:endParaRPr>
          </a:p>
          <a:p>
            <a:pPr algn="l"/>
            <a:r>
              <a:rPr lang="ro-RO" sz="2200" b="0" i="0" u="none" strike="noStrike" baseline="0">
                <a:latin typeface="LiberationSerif"/>
              </a:rPr>
              <a:t>Este necesară o foarte bună segmentare – doar persoane cu adevărat interesate să primească mesajul! </a:t>
            </a:r>
            <a:endParaRPr lang="en-GB" sz="2200" b="0" i="0" u="none" strike="noStrike" baseline="0">
              <a:latin typeface="LiberationSerif"/>
            </a:endParaRPr>
          </a:p>
          <a:p>
            <a:pPr algn="l"/>
            <a:r>
              <a:rPr lang="ro-RO" sz="2200" b="0" i="0" u="none" strike="noStrike" baseline="0">
                <a:latin typeface="LiberationSerif"/>
              </a:rPr>
              <a:t>Mesajul să fie trimis la o oră potrivită!</a:t>
            </a:r>
            <a:endParaRPr lang="en-GB" sz="2200" b="0" i="0" u="none" strike="noStrike" baseline="0">
              <a:latin typeface="LiberationSerif"/>
            </a:endParaRPr>
          </a:p>
          <a:p>
            <a:pPr algn="l"/>
            <a:r>
              <a:rPr lang="ro-RO" sz="2200">
                <a:latin typeface="LiberationSerif"/>
              </a:rPr>
              <a:t>Direcționează utilizatorul către </a:t>
            </a:r>
            <a:r>
              <a:rPr lang="ro-RO" sz="2200" b="0" i="0" u="none" strike="noStrike" baseline="0">
                <a:latin typeface="LiberationSerif"/>
              </a:rPr>
              <a:t>pasul următor (pagina web, click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9A72F-3008-6081-8542-7B1C80BA40D8}"/>
              </a:ext>
            </a:extLst>
          </p:cNvPr>
          <p:cNvSpPr txBox="1"/>
          <p:nvPr/>
        </p:nvSpPr>
        <p:spPr>
          <a:xfrm>
            <a:off x="125685" y="5807260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87629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4700-AB7F-B4F2-6624-CE3A26E1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/>
              <a:t>SMS – creare conținut</a:t>
            </a:r>
            <a:endParaRPr lang="en-GB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B2C5-CFA3-2EB0-1014-84CF814E5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b="0" i="0" u="none" strike="noStrike" baseline="0">
                <a:latin typeface="LiberationSerif"/>
              </a:rPr>
              <a:t>Newsletter</a:t>
            </a:r>
            <a:r>
              <a:rPr lang="ro-RO" sz="2800" b="0" i="0" u="none" strike="noStrike" baseline="0">
                <a:latin typeface="LiberationSerif"/>
              </a:rPr>
              <a:t>e</a:t>
            </a:r>
            <a:endParaRPr lang="en-GB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6A976-2843-5340-6A80-40FAFC0823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o-RO" sz="2400"/>
              <a:t>Umor</a:t>
            </a:r>
            <a:endParaRPr lang="fr-FR" sz="2400"/>
          </a:p>
          <a:p>
            <a:r>
              <a:rPr lang="ro-RO" sz="2400"/>
              <a:t>Statistici</a:t>
            </a:r>
            <a:endParaRPr lang="fr-FR" sz="2400"/>
          </a:p>
          <a:p>
            <a:r>
              <a:rPr lang="fr-FR" sz="2400" err="1"/>
              <a:t>Infor</a:t>
            </a:r>
            <a:r>
              <a:rPr lang="ro-RO" sz="2400"/>
              <a:t>mare</a:t>
            </a:r>
            <a:endParaRPr lang="fr-FR" sz="2400"/>
          </a:p>
          <a:p>
            <a:r>
              <a:rPr lang="fr-FR" sz="2400"/>
              <a:t>Promo</a:t>
            </a:r>
            <a:r>
              <a:rPr lang="ro-RO" sz="2400"/>
              <a:t>ții</a:t>
            </a:r>
            <a:endParaRPr lang="fr-FR" sz="2400"/>
          </a:p>
          <a:p>
            <a:r>
              <a:rPr lang="ro-RO" sz="2400"/>
              <a:t>Conținut exclusiv</a:t>
            </a:r>
            <a:endParaRPr lang="en-GB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D5C7B-F34D-D7D8-8655-425ECEA9E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800" b="0" i="0" u="none" strike="noStrike" baseline="0">
                <a:latin typeface="LiberationSerif"/>
              </a:rPr>
              <a:t>SMS</a:t>
            </a:r>
            <a:endParaRPr lang="en-GB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A2D21-0B68-33BE-B9B3-00D4A92AD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1" y="2821491"/>
            <a:ext cx="5317183" cy="2637371"/>
          </a:xfrm>
        </p:spPr>
        <p:txBody>
          <a:bodyPr>
            <a:noAutofit/>
          </a:bodyPr>
          <a:lstStyle/>
          <a:p>
            <a:r>
              <a:rPr lang="ro-RO" sz="2400"/>
              <a:t>Discounturi și oferte speciale</a:t>
            </a:r>
            <a:endParaRPr lang="en-GB" sz="2400"/>
          </a:p>
          <a:p>
            <a:r>
              <a:rPr lang="en-GB" sz="2400"/>
              <a:t>Informa</a:t>
            </a:r>
            <a:r>
              <a:rPr lang="ro-RO" sz="2400"/>
              <a:t>ții</a:t>
            </a:r>
            <a:endParaRPr lang="en-GB" sz="2400"/>
          </a:p>
          <a:p>
            <a:r>
              <a:rPr lang="ro-RO" sz="2400"/>
              <a:t>D</a:t>
            </a:r>
            <a:r>
              <a:rPr lang="en-GB" sz="2400" err="1"/>
              <a:t>iscount</a:t>
            </a:r>
            <a:r>
              <a:rPr lang="ro-RO" sz="2400"/>
              <a:t>uri ce termen limită</a:t>
            </a:r>
            <a:endParaRPr lang="en-GB" sz="2400"/>
          </a:p>
          <a:p>
            <a:r>
              <a:rPr lang="ro-RO" sz="2400"/>
              <a:t>Evenimente</a:t>
            </a:r>
            <a:endParaRPr lang="en-GB" sz="2400"/>
          </a:p>
          <a:p>
            <a:r>
              <a:rPr lang="en-GB" sz="2400"/>
              <a:t>Con</a:t>
            </a:r>
            <a:r>
              <a:rPr lang="ro-RO" sz="2400"/>
              <a:t>cursuri</a:t>
            </a:r>
            <a:endParaRPr lang="en-GB" sz="2400"/>
          </a:p>
          <a:p>
            <a:r>
              <a:rPr lang="ro-RO" sz="2400"/>
              <a:t>Vot </a:t>
            </a:r>
            <a:endParaRPr lang="en-GB" sz="2400"/>
          </a:p>
          <a:p>
            <a:r>
              <a:rPr lang="en-GB" sz="2400"/>
              <a:t>Reminders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F2FC1-24A3-1A1A-E3F0-6866108B75D3}"/>
              </a:ext>
            </a:extLst>
          </p:cNvPr>
          <p:cNvSpPr txBox="1"/>
          <p:nvPr/>
        </p:nvSpPr>
        <p:spPr>
          <a:xfrm>
            <a:off x="0" y="6611779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91322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F31-6275-0C90-43E0-B840C6B4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400"/>
              <a:t>Apps - Considerații:</a:t>
            </a:r>
            <a:br>
              <a:rPr lang="ro-RO" sz="3200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7057-FF48-CD68-7B46-87C7EE87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5" y="2015732"/>
            <a:ext cx="10657490" cy="3450613"/>
          </a:xfrm>
        </p:spPr>
        <p:txBody>
          <a:bodyPr>
            <a:noAutofit/>
          </a:bodyPr>
          <a:lstStyle/>
          <a:p>
            <a:r>
              <a:rPr lang="ro-RO" sz="2200"/>
              <a:t>Fiecare companie pare să își construiască propria aplicație (90% dintre consumatori își petrec timpul pe aplicații de mobil comparativ cu un browser) – </a:t>
            </a:r>
          </a:p>
          <a:p>
            <a:r>
              <a:rPr lang="en-GB" sz="2200"/>
              <a:t>Apps</a:t>
            </a:r>
            <a:r>
              <a:rPr lang="ro-RO" sz="2200"/>
              <a:t>:</a:t>
            </a:r>
            <a:r>
              <a:rPr lang="en-GB" sz="2200"/>
              <a:t> social media, entertainment, </a:t>
            </a:r>
            <a:r>
              <a:rPr lang="ro-RO" sz="2200"/>
              <a:t>jocuri și știri</a:t>
            </a:r>
            <a:r>
              <a:rPr lang="en-GB" sz="2200"/>
              <a:t> (Smart Insights, 2016)</a:t>
            </a:r>
            <a:endParaRPr lang="ro-RO" sz="2200"/>
          </a:p>
          <a:p>
            <a:r>
              <a:rPr lang="ro-RO" sz="2200"/>
              <a:t>Numărul de descărcări de aplicații – creștere mai slabă față de numărul de aplicații noi</a:t>
            </a:r>
          </a:p>
          <a:p>
            <a:r>
              <a:rPr lang="ro-RO" sz="2200"/>
              <a:t>Nu toate aplicațiile descărcate sunt folosite!</a:t>
            </a:r>
          </a:p>
          <a:p>
            <a:r>
              <a:rPr lang="ro-RO" sz="2200">
                <a:latin typeface="+mj-lt"/>
                <a:cs typeface="Arial" panose="020B0604020202020204" pitchFamily="34" charset="0"/>
              </a:rPr>
              <a:t>→ piața aplicațiilor este saturată</a:t>
            </a:r>
          </a:p>
          <a:p>
            <a:r>
              <a:rPr lang="ro-RO" sz="2200">
                <a:latin typeface="+mj-lt"/>
                <a:cs typeface="Arial" panose="020B0604020202020204" pitchFamily="34" charset="0"/>
              </a:rPr>
              <a:t>→ pentru a avea succes, aplicația trebuie să ofere ceva ce utilizatorii chiar își doresc!</a:t>
            </a:r>
          </a:p>
          <a:p>
            <a:endParaRPr lang="ro-RO" sz="2200">
              <a:latin typeface="+mj-lt"/>
              <a:cs typeface="Arial" panose="020B0604020202020204" pitchFamily="34" charset="0"/>
            </a:endParaRPr>
          </a:p>
          <a:p>
            <a:endParaRPr lang="ro-RO" sz="2200">
              <a:latin typeface="+mj-lt"/>
              <a:cs typeface="Arial" panose="020B0604020202020204" pitchFamily="34" charset="0"/>
            </a:endParaRPr>
          </a:p>
          <a:p>
            <a:endParaRPr lang="ro-RO" sz="220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C4F81-4536-5CE0-EF90-98326A3AAABB}"/>
              </a:ext>
            </a:extLst>
          </p:cNvPr>
          <p:cNvSpPr txBox="1"/>
          <p:nvPr/>
        </p:nvSpPr>
        <p:spPr>
          <a:xfrm>
            <a:off x="0" y="5766263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57290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8A86-6C82-C768-6569-C5472E0F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/>
              <a:t>Când este utilă o aplicație?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28E0-8121-A99A-8447-322618BA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/>
              <a:t>Dacă utilizatorul trebuie să facă ceva la o anumită locație</a:t>
            </a:r>
          </a:p>
          <a:p>
            <a:r>
              <a:rPr lang="ro-RO" sz="2400"/>
              <a:t>Dacă este necesar a fi trimise mesaje către clienți</a:t>
            </a:r>
          </a:p>
          <a:p>
            <a:r>
              <a:rPr lang="ro-RO" sz="2400"/>
              <a:t>Dacă sunt necesare mesaje cu multă grafică care nu pot fi susținute prin video pe YouTube sau FB</a:t>
            </a:r>
            <a:endParaRPr lang="en-GB" sz="2400"/>
          </a:p>
          <a:p>
            <a:r>
              <a:rPr lang="ro-RO" sz="2400"/>
              <a:t>Dacă specificul serviciului oferit presupune stocarea de date sensibile despre utilizator (ex.: credit card)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D9857-7CBD-7864-F8F3-8FCC5AD13736}"/>
              </a:ext>
            </a:extLst>
          </p:cNvPr>
          <p:cNvSpPr txBox="1"/>
          <p:nvPr/>
        </p:nvSpPr>
        <p:spPr>
          <a:xfrm>
            <a:off x="0" y="5807260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4118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/>
              <a:t>5</a:t>
            </a:r>
            <a:r>
              <a:rPr lang="ro-RO" sz="3200"/>
              <a:t>. </a:t>
            </a:r>
            <a:r>
              <a:rPr lang="ro-RO" sz="3200" b="1" i="1"/>
              <a:t>bloguri</a:t>
            </a:r>
            <a:r>
              <a:rPr lang="ro-RO" sz="3200"/>
              <a:t>  (jurnale pe web)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450428"/>
            <a:ext cx="5659821" cy="401591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o-RO" sz="2400"/>
              <a:t>		</a:t>
            </a:r>
            <a:endParaRPr lang="ro-RO" sz="2400" b="1" i="1"/>
          </a:p>
          <a:p>
            <a:pPr>
              <a:lnSpc>
                <a:spcPct val="110000"/>
              </a:lnSpc>
            </a:pPr>
            <a:r>
              <a:rPr lang="ro-RO" sz="2400"/>
              <a:t>subiecte bine selectate </a:t>
            </a:r>
          </a:p>
          <a:p>
            <a:pPr>
              <a:lnSpc>
                <a:spcPct val="110000"/>
              </a:lnSpc>
            </a:pPr>
            <a:r>
              <a:rPr lang="ro-RO" sz="2400"/>
              <a:t>influență mare</a:t>
            </a:r>
          </a:p>
          <a:p>
            <a:pPr>
              <a:lnSpc>
                <a:spcPct val="110000"/>
              </a:lnSpc>
            </a:pPr>
            <a:r>
              <a:rPr lang="ro-RO" sz="2400"/>
              <a:t>promovare pe rețele de socializare (FB, Tweeter) </a:t>
            </a:r>
          </a:p>
          <a:p>
            <a:pPr marL="0" indent="0">
              <a:lnSpc>
                <a:spcPct val="110000"/>
              </a:lnSpc>
              <a:buNone/>
            </a:pPr>
            <a:endParaRPr lang="ro-RO" sz="2400"/>
          </a:p>
          <a:p>
            <a:pPr marL="0" indent="0">
              <a:lnSpc>
                <a:spcPct val="110000"/>
              </a:lnSpc>
              <a:buNone/>
            </a:pPr>
            <a:r>
              <a:rPr lang="ro-RO" sz="2400"/>
              <a:t>Avantaj: - modalitate ieftină, originală, personală de implicare în conversații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o-RO" sz="2400"/>
              <a:t>Dezavantaj: - aglomerare mare în blogosferă</a:t>
            </a:r>
          </a:p>
          <a:p>
            <a:pPr>
              <a:lnSpc>
                <a:spcPct val="110000"/>
              </a:lnSpc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2716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600" b="1" i="1"/>
              <a:t>6. Marketingul rețelelor de socializare  </a:t>
            </a:r>
            <a:br>
              <a:rPr lang="ro-RO" sz="2600" b="1" i="1"/>
            </a:br>
            <a:endParaRPr lang="en-GB" sz="2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29136"/>
            <a:ext cx="8229600" cy="53438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/>
              <a:t>Avantaje mesaj:</a:t>
            </a:r>
          </a:p>
          <a:p>
            <a:r>
              <a:rPr lang="ro-RO"/>
              <a:t>targetat (individual și / sau comunităților)</a:t>
            </a:r>
          </a:p>
          <a:p>
            <a:r>
              <a:rPr lang="ro-RO"/>
              <a:t>interactiv – conversații + feedback consumatori</a:t>
            </a:r>
          </a:p>
          <a:p>
            <a:r>
              <a:rPr lang="ro-RO"/>
              <a:t>imediat și la timpul potrivit</a:t>
            </a:r>
          </a:p>
          <a:p>
            <a:r>
              <a:rPr lang="ro-RO"/>
              <a:t>implicare client și comunitate (</a:t>
            </a:r>
            <a:r>
              <a:rPr lang="ro-RO" b="1" i="1"/>
              <a:t>Like &amp; Share</a:t>
            </a:r>
            <a:r>
              <a:rPr lang="ro-RO"/>
              <a:t>)</a:t>
            </a:r>
          </a:p>
          <a:p>
            <a:pPr marL="0" indent="0">
              <a:buNone/>
            </a:pPr>
            <a:r>
              <a:rPr lang="ro-RO"/>
              <a:t>Dezavantaje mesaj:</a:t>
            </a:r>
          </a:p>
          <a:p>
            <a:r>
              <a:rPr lang="ro-RO"/>
              <a:t>Rezultate dificil de măsurat</a:t>
            </a:r>
          </a:p>
          <a:p>
            <a:r>
              <a:rPr lang="ro-RO"/>
              <a:t>Metode controlate de utilizatori în cea mai mare parte</a:t>
            </a:r>
          </a:p>
          <a:p>
            <a:r>
              <a:rPr lang="ro-RO"/>
              <a:t>Marketerii nu se pot impune (trebuie să-și câștige respectul)</a:t>
            </a:r>
          </a:p>
          <a:p>
            <a:r>
              <a:rPr lang="ro-RO"/>
              <a:t>Posibilitatea de a atrage rezultate negative</a:t>
            </a:r>
          </a:p>
          <a:p>
            <a:pPr>
              <a:buNone/>
            </a:pPr>
            <a:endParaRPr lang="ro-RO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5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383-00DC-262F-9211-7FEEF67C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94139"/>
            <a:ext cx="10088780" cy="1459616"/>
          </a:xfrm>
        </p:spPr>
        <p:txBody>
          <a:bodyPr>
            <a:noAutofit/>
          </a:bodyPr>
          <a:lstStyle/>
          <a:p>
            <a:r>
              <a:rPr lang="ro-RO" sz="2600" b="1" i="1"/>
              <a:t>video online </a:t>
            </a:r>
            <a:r>
              <a:rPr lang="ro-RO" sz="2600"/>
              <a:t>(un tip de mesaj aparte)</a:t>
            </a:r>
            <a:br>
              <a:rPr lang="ro-RO" sz="2600"/>
            </a:br>
            <a:br>
              <a:rPr lang="ro-RO" sz="2600"/>
            </a:br>
            <a:r>
              <a:rPr lang="ro-RO" sz="2600"/>
              <a:t>Statistici</a:t>
            </a:r>
            <a:endParaRPr lang="en-GB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0E03-D6D1-C806-9B13-4E8768BB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o-RO" sz="2400" b="0" i="0" u="none" strike="noStrike" baseline="0">
                <a:latin typeface="LiberationSerif"/>
              </a:rPr>
              <a:t>Video pe social media generează 1200% mai mult share decât textul și imaginea la un loc </a:t>
            </a:r>
            <a:r>
              <a:rPr lang="en-GB" sz="2400" b="0" i="0" u="none" strike="noStrike" baseline="0">
                <a:latin typeface="LiberationSerif"/>
              </a:rPr>
              <a:t>(</a:t>
            </a:r>
            <a:r>
              <a:rPr lang="en-GB" sz="2400" b="0" i="0" u="none" strike="noStrike" baseline="0" err="1">
                <a:latin typeface="LiberationSerif"/>
              </a:rPr>
              <a:t>WordStream</a:t>
            </a:r>
            <a:r>
              <a:rPr lang="en-GB" sz="2400" b="0" i="0" u="none" strike="noStrike" baseline="0">
                <a:latin typeface="LiberationSerif"/>
              </a:rPr>
              <a:t>, 2017)</a:t>
            </a:r>
          </a:p>
          <a:p>
            <a:pPr algn="just"/>
            <a:r>
              <a:rPr lang="ro-RO" sz="2400" b="0" i="0" u="none" strike="noStrike" baseline="0">
                <a:latin typeface="LiberationSerif"/>
              </a:rPr>
              <a:t>Video-urile de pe landing page pot crește conversiile cu până la 80% mai mult </a:t>
            </a:r>
            <a:r>
              <a:rPr lang="en-GB" sz="2400" b="0" i="0" u="none" strike="noStrike" baseline="0">
                <a:latin typeface="LiberationSerif"/>
              </a:rPr>
              <a:t>(</a:t>
            </a:r>
            <a:r>
              <a:rPr lang="en-GB" sz="2400" b="0" i="0" u="none" strike="noStrike" baseline="0" err="1">
                <a:latin typeface="LiberationSerif"/>
              </a:rPr>
              <a:t>Wordstream</a:t>
            </a:r>
            <a:r>
              <a:rPr lang="en-GB" sz="2400" b="0" i="0" u="none" strike="noStrike" baseline="0">
                <a:latin typeface="LiberationSerif"/>
              </a:rPr>
              <a:t>, 2017)</a:t>
            </a:r>
          </a:p>
          <a:p>
            <a:pPr algn="just"/>
            <a:r>
              <a:rPr lang="ro-RO" sz="2400" b="0" i="0" u="none" strike="noStrike" baseline="0">
                <a:latin typeface="LiberationSerif"/>
              </a:rPr>
              <a:t>Afacerile care folosesc materiale video își cresc venituirle cu 49% mai rapid an de an față de cele care nu le folosesc </a:t>
            </a:r>
            <a:r>
              <a:rPr lang="en-GB" sz="2400" b="0" i="0" u="none" strike="noStrike" baseline="0">
                <a:latin typeface="LiberationSerif"/>
              </a:rPr>
              <a:t>(</a:t>
            </a:r>
            <a:r>
              <a:rPr lang="en-GB" sz="2400" b="0" i="0" u="none" strike="noStrike" baseline="0" err="1">
                <a:latin typeface="LiberationSerif"/>
              </a:rPr>
              <a:t>WordStream</a:t>
            </a:r>
            <a:r>
              <a:rPr lang="en-GB" sz="2400" b="0" i="0" u="none" strike="noStrike" baseline="0">
                <a:latin typeface="LiberationSerif"/>
              </a:rPr>
              <a:t>, 2017)</a:t>
            </a:r>
          </a:p>
          <a:p>
            <a:pPr algn="just"/>
            <a:r>
              <a:rPr lang="ro-RO" sz="2400" b="0" i="0" u="none" strike="noStrike" baseline="0">
                <a:latin typeface="LiberationSerif"/>
              </a:rPr>
              <a:t>59% dintre decidenți preferă să urmărească un material video decât să citească un articol despre un produs </a:t>
            </a:r>
            <a:r>
              <a:rPr lang="en-GB" sz="2400" b="0" i="0" u="none" strike="noStrike" baseline="0">
                <a:latin typeface="LiberationSerif"/>
              </a:rPr>
              <a:t>(Forbes, 2017)</a:t>
            </a:r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6D9DD-CA17-0E2C-9A48-B27FA6B0F3EA}"/>
              </a:ext>
            </a:extLst>
          </p:cNvPr>
          <p:cNvSpPr txBox="1"/>
          <p:nvPr/>
        </p:nvSpPr>
        <p:spPr>
          <a:xfrm>
            <a:off x="0" y="5855034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80566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32851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ro-RO"/>
              <a:t>Video content - </a:t>
            </a:r>
            <a:r>
              <a:rPr lang="ro-RO" sz="3200"/>
              <a:t>Informative (</a:t>
            </a:r>
            <a:r>
              <a:rPr lang="en-GB" sz="3200"/>
              <a:t>“cum s</a:t>
            </a:r>
            <a:r>
              <a:rPr lang="ro-RO" sz="3200"/>
              <a:t>ă</a:t>
            </a:r>
            <a:r>
              <a:rPr lang="en-GB" sz="3200"/>
              <a:t>”</a:t>
            </a:r>
            <a:r>
              <a:rPr lang="ro-RO" sz="3200"/>
              <a:t>) + PR</a:t>
            </a:r>
            <a:br>
              <a:rPr lang="ro-RO" sz="3200"/>
            </a:b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7" y="853130"/>
            <a:ext cx="9603275" cy="4169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o-RO" sz="2400"/>
          </a:p>
          <a:p>
            <a:r>
              <a:rPr lang="ro-RO" sz="2400">
                <a:solidFill>
                  <a:srgbClr val="000000"/>
                </a:solidFill>
                <a:latin typeface="LiberationSerif"/>
              </a:rPr>
              <a:t>Ghiduri </a:t>
            </a:r>
            <a:r>
              <a:rPr lang="en-GB" sz="2400"/>
              <a:t>“cum s</a:t>
            </a:r>
            <a:r>
              <a:rPr lang="ro-RO" sz="2400"/>
              <a:t>ă</a:t>
            </a:r>
            <a:r>
              <a:rPr lang="en-GB" sz="2400"/>
              <a:t>”</a:t>
            </a:r>
            <a:r>
              <a:rPr lang="en-GB" sz="2400">
                <a:solidFill>
                  <a:srgbClr val="000000"/>
                </a:solidFill>
                <a:latin typeface="LiberationSerif"/>
              </a:rPr>
              <a:t>, tutorial</a:t>
            </a:r>
            <a:r>
              <a:rPr lang="ro-RO" sz="2400">
                <a:solidFill>
                  <a:srgbClr val="000000"/>
                </a:solidFill>
                <a:latin typeface="LiberationSerif"/>
              </a:rPr>
              <a:t>e și v</a:t>
            </a:r>
            <a:r>
              <a:rPr lang="en-GB" sz="2400" err="1">
                <a:solidFill>
                  <a:srgbClr val="000000"/>
                </a:solidFill>
                <a:latin typeface="LiberationSerif"/>
              </a:rPr>
              <a:t>ideo</a:t>
            </a:r>
            <a:r>
              <a:rPr lang="ro-RO" sz="2400">
                <a:solidFill>
                  <a:srgbClr val="000000"/>
                </a:solidFill>
                <a:latin typeface="LiberationSerif"/>
              </a:rPr>
              <a:t> explicative</a:t>
            </a:r>
            <a:endParaRPr lang="en-GB" sz="2400">
              <a:solidFill>
                <a:srgbClr val="000000"/>
              </a:solidFill>
              <a:latin typeface="LiberationSerif"/>
            </a:endParaRPr>
          </a:p>
          <a:p>
            <a:r>
              <a:rPr lang="en-GB" sz="2400">
                <a:solidFill>
                  <a:srgbClr val="000000"/>
                </a:solidFill>
                <a:latin typeface="LiberationSerif"/>
              </a:rPr>
              <a:t>Conf</a:t>
            </a:r>
            <a:r>
              <a:rPr lang="ro-RO" sz="2400">
                <a:solidFill>
                  <a:srgbClr val="000000"/>
                </a:solidFill>
                <a:latin typeface="LiberationSerif"/>
              </a:rPr>
              <a:t>erințe</a:t>
            </a:r>
            <a:endParaRPr lang="en-GB" sz="2400">
              <a:solidFill>
                <a:srgbClr val="000000"/>
              </a:solidFill>
              <a:latin typeface="LiberationSerif"/>
            </a:endParaRPr>
          </a:p>
          <a:p>
            <a:r>
              <a:rPr lang="ro-RO" sz="2400">
                <a:solidFill>
                  <a:srgbClr val="000000"/>
                </a:solidFill>
                <a:latin typeface="LiberationSerif"/>
              </a:rPr>
              <a:t>P</a:t>
            </a:r>
            <a:r>
              <a:rPr lang="en-GB" sz="2400">
                <a:solidFill>
                  <a:srgbClr val="000000"/>
                </a:solidFill>
                <a:latin typeface="LiberationSerif"/>
              </a:rPr>
              <a:t>re</a:t>
            </a:r>
            <a:r>
              <a:rPr lang="ro-RO" sz="2400">
                <a:solidFill>
                  <a:srgbClr val="000000"/>
                </a:solidFill>
                <a:latin typeface="LiberationSerif"/>
              </a:rPr>
              <a:t>z</a:t>
            </a:r>
            <a:r>
              <a:rPr lang="en-GB" sz="2400" err="1">
                <a:solidFill>
                  <a:srgbClr val="000000"/>
                </a:solidFill>
                <a:latin typeface="LiberationSerif"/>
              </a:rPr>
              <a:t>ent</a:t>
            </a:r>
            <a:r>
              <a:rPr lang="ro-RO" sz="2400">
                <a:solidFill>
                  <a:srgbClr val="000000"/>
                </a:solidFill>
                <a:latin typeface="LiberationSerif"/>
              </a:rPr>
              <a:t>ări video</a:t>
            </a:r>
            <a:r>
              <a:rPr lang="en-GB" sz="2400">
                <a:solidFill>
                  <a:srgbClr val="000000"/>
                </a:solidFill>
                <a:latin typeface="LiberationSerif"/>
              </a:rPr>
              <a:t> </a:t>
            </a:r>
            <a:r>
              <a:rPr lang="ro-RO" sz="2400">
                <a:solidFill>
                  <a:srgbClr val="000000"/>
                </a:solidFill>
                <a:latin typeface="LiberationSerif"/>
              </a:rPr>
              <a:t>cu scopul de a</a:t>
            </a:r>
            <a:r>
              <a:rPr lang="en-GB" sz="2400">
                <a:solidFill>
                  <a:srgbClr val="000000"/>
                </a:solidFill>
                <a:latin typeface="LiberationSerif"/>
              </a:rPr>
              <a:t>:</a:t>
            </a:r>
          </a:p>
          <a:p>
            <a:pPr lvl="1"/>
            <a:r>
              <a:rPr lang="ro-RO" sz="2200">
                <a:solidFill>
                  <a:srgbClr val="000000"/>
                </a:solidFill>
                <a:latin typeface="LiberationSerif"/>
              </a:rPr>
              <a:t>i</a:t>
            </a:r>
            <a:r>
              <a:rPr lang="en-GB" sz="2200">
                <a:solidFill>
                  <a:srgbClr val="000000"/>
                </a:solidFill>
                <a:latin typeface="LiberationSerif"/>
              </a:rPr>
              <a:t>ns</a:t>
            </a:r>
            <a:r>
              <a:rPr lang="ro-RO" sz="2200">
                <a:solidFill>
                  <a:srgbClr val="000000"/>
                </a:solidFill>
                <a:latin typeface="LiberationSerif"/>
              </a:rPr>
              <a:t>pira</a:t>
            </a:r>
            <a:r>
              <a:rPr lang="en-GB" sz="2200">
                <a:solidFill>
                  <a:srgbClr val="000000"/>
                </a:solidFill>
                <a:latin typeface="LiberationSerif"/>
              </a:rPr>
              <a:t>, </a:t>
            </a:r>
            <a:r>
              <a:rPr lang="ro-RO" sz="2200">
                <a:solidFill>
                  <a:srgbClr val="000000"/>
                </a:solidFill>
                <a:latin typeface="LiberationSerif"/>
              </a:rPr>
              <a:t>impresiona oamenii și a crea conexiune emoțională cu aceștia </a:t>
            </a:r>
          </a:p>
          <a:p>
            <a:pPr lvl="1"/>
            <a:r>
              <a:rPr lang="ro-RO" sz="2200">
                <a:solidFill>
                  <a:srgbClr val="000000"/>
                </a:solidFill>
                <a:latin typeface="LiberationSerif"/>
              </a:rPr>
              <a:t>e</a:t>
            </a:r>
            <a:r>
              <a:rPr lang="en-GB" sz="2200" err="1">
                <a:solidFill>
                  <a:srgbClr val="000000"/>
                </a:solidFill>
                <a:latin typeface="LiberationSerif"/>
              </a:rPr>
              <a:t>duca</a:t>
            </a:r>
            <a:r>
              <a:rPr lang="en-GB" sz="2200">
                <a:solidFill>
                  <a:srgbClr val="000000"/>
                </a:solidFill>
                <a:latin typeface="LiberationSerif"/>
              </a:rPr>
              <a:t> </a:t>
            </a:r>
            <a:r>
              <a:rPr lang="ro-RO" sz="2200">
                <a:solidFill>
                  <a:srgbClr val="000000"/>
                </a:solidFill>
                <a:latin typeface="LiberationSerif"/>
              </a:rPr>
              <a:t>de o manieră amuzantă, informativă și distractivă</a:t>
            </a:r>
            <a:endParaRPr lang="en-GB" sz="2200">
              <a:solidFill>
                <a:srgbClr val="000000"/>
              </a:solidFill>
              <a:latin typeface="LiberationSerif"/>
            </a:endParaRPr>
          </a:p>
          <a:p>
            <a:pPr lvl="1"/>
            <a:r>
              <a:rPr lang="ro-RO" sz="2200">
                <a:solidFill>
                  <a:srgbClr val="000000"/>
                </a:solidFill>
                <a:latin typeface="LiberationSerif"/>
              </a:rPr>
              <a:t>pune în valoare ceva neașteptat</a:t>
            </a:r>
            <a:endParaRPr lang="en-GB" sz="2200">
              <a:solidFill>
                <a:srgbClr val="000000"/>
              </a:solidFill>
              <a:latin typeface="LiberationSerif"/>
            </a:endParaRPr>
          </a:p>
          <a:p>
            <a:r>
              <a:rPr lang="ro-RO" sz="2400">
                <a:solidFill>
                  <a:srgbClr val="000000"/>
                </a:solidFill>
                <a:latin typeface="LiberationSerif"/>
              </a:rPr>
              <a:t>Îmbunătățiri considerabile ale industriei</a:t>
            </a:r>
            <a:endParaRPr lang="en-GB" sz="2400">
              <a:solidFill>
                <a:srgbClr val="000000"/>
              </a:solidFill>
              <a:latin typeface="LiberationSerif"/>
            </a:endParaRPr>
          </a:p>
          <a:p>
            <a:r>
              <a:rPr lang="ro-RO" sz="2400">
                <a:solidFill>
                  <a:srgbClr val="000000"/>
                </a:solidFill>
                <a:latin typeface="LiberationSerif"/>
              </a:rPr>
              <a:t>Discursuri educative</a:t>
            </a:r>
            <a:endParaRPr lang="en-GB" sz="2400">
              <a:solidFill>
                <a:srgbClr val="000000"/>
              </a:solidFill>
              <a:latin typeface="LiberationSerif"/>
            </a:endParaRPr>
          </a:p>
          <a:p>
            <a:r>
              <a:rPr lang="ro-RO" sz="2400">
                <a:solidFill>
                  <a:srgbClr val="000000"/>
                </a:solidFill>
                <a:latin typeface="LiberationSerif"/>
              </a:rPr>
              <a:t>Recenzii ale produselor</a:t>
            </a:r>
            <a:endParaRPr lang="ro-RO" sz="2400"/>
          </a:p>
          <a:p>
            <a:pPr marL="0" indent="0">
              <a:buNone/>
            </a:pPr>
            <a:endParaRPr lang="ro-RO" sz="2400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8770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600" b="1"/>
              <a:t>Video ads</a:t>
            </a:r>
            <a:r>
              <a:rPr lang="ro-RO" sz="2600" b="1"/>
              <a:t> </a:t>
            </a:r>
            <a:br>
              <a:rPr lang="ro-RO" sz="2600"/>
            </a:br>
            <a:br>
              <a:rPr lang="ro-RO" sz="2600"/>
            </a:br>
            <a:endParaRPr lang="en-GB" sz="2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17" y="1599451"/>
            <a:ext cx="9603275" cy="41695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o-RO" sz="2400"/>
          </a:p>
          <a:p>
            <a:r>
              <a:rPr lang="ro-RO" sz="2400"/>
              <a:t>Reclame obișnuite adaptate pentru online (filmare și formatare)</a:t>
            </a:r>
          </a:p>
          <a:p>
            <a:r>
              <a:rPr lang="ro-RO" sz="2400"/>
              <a:t>Pot fi reclame dintr-o campanie TV de reclamă ce sunt distribuite online (campanii TV postate online - înainte sau după TV)</a:t>
            </a:r>
          </a:p>
          <a:p>
            <a:r>
              <a:rPr lang="ro-RO" sz="2400"/>
              <a:t>Pot fi special concepute pentru mediul online.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5862639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br>
              <a:rPr lang="ro-RO" sz="2200"/>
            </a:br>
            <a:br>
              <a:rPr lang="ro-RO" sz="2200"/>
            </a:br>
            <a:endParaRPr lang="en-GB"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106" y="1826093"/>
            <a:ext cx="4189828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o-RO" sz="2400"/>
          </a:p>
          <a:p>
            <a:r>
              <a:rPr lang="ro-RO" sz="2400"/>
              <a:t>puțin contisitor</a:t>
            </a:r>
          </a:p>
          <a:p>
            <a:r>
              <a:rPr lang="ro-RO" sz="2400"/>
              <a:t>nu există control asupra distribuirii video-ului</a:t>
            </a:r>
          </a:p>
          <a:p>
            <a:r>
              <a:rPr lang="ro-RO" sz="2400"/>
              <a:t>marketing viral (</a:t>
            </a:r>
            <a:r>
              <a:rPr lang="en-GB" sz="2400"/>
              <a:t>online “</a:t>
            </a:r>
            <a:r>
              <a:rPr lang="ro-RO" sz="2400"/>
              <a:t>word-of-mouth</a:t>
            </a:r>
            <a:r>
              <a:rPr lang="en-GB" sz="2400"/>
              <a:t>”</a:t>
            </a:r>
            <a:r>
              <a:rPr lang="ro-RO" sz="2400"/>
              <a:t>) – trebuie să </a:t>
            </a:r>
            <a:r>
              <a:rPr lang="ro-RO" sz="2400" b="1" i="1"/>
              <a:t>impresioneze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11215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Mailul direct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400"/>
              <a:t>avantaje față de MD online:</a:t>
            </a:r>
          </a:p>
          <a:p>
            <a:pPr lvl="1"/>
            <a:r>
              <a:rPr lang="ro-RO" sz="2400"/>
              <a:t>tangibilitate</a:t>
            </a:r>
          </a:p>
          <a:p>
            <a:pPr lvl="1"/>
            <a:r>
              <a:rPr lang="ro-RO" sz="2400"/>
              <a:t>mostre </a:t>
            </a:r>
          </a:p>
          <a:p>
            <a:pPr lvl="1"/>
            <a:r>
              <a:rPr lang="ro-RO" sz="2400"/>
              <a:t>mesajele digitale - șterse cu ușurință</a:t>
            </a:r>
            <a:endParaRPr lang="en-GB" sz="2400"/>
          </a:p>
          <a:p>
            <a:pPr lvl="1"/>
            <a:endParaRPr lang="ro-RO" sz="2400"/>
          </a:p>
          <a:p>
            <a:r>
              <a:rPr lang="ro-RO" sz="2400"/>
              <a:t>componentă eficientă a unei campanii mai mari integrate (ex.: publicitate</a:t>
            </a:r>
            <a:r>
              <a:rPr lang="en-GB" sz="2400"/>
              <a:t> </a:t>
            </a:r>
            <a:r>
              <a:rPr lang="ro-RO" sz="2400"/>
              <a:t>+</a:t>
            </a:r>
            <a:r>
              <a:rPr lang="en-GB" sz="2400"/>
              <a:t> </a:t>
            </a:r>
            <a:r>
              <a:rPr lang="ro-RO" sz="2400"/>
              <a:t>mail direct);</a:t>
            </a:r>
          </a:p>
          <a:p>
            <a:r>
              <a:rPr lang="ro-RO" sz="2400"/>
              <a:t>mailing – programe bazate pe acordul clienților</a:t>
            </a:r>
          </a:p>
          <a:p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5963-4A05-3ACF-25AD-5914C85E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Short vs. long video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773DD-C3F3-EFBE-9BDC-561BE689E82F}"/>
              </a:ext>
            </a:extLst>
          </p:cNvPr>
          <p:cNvSpPr txBox="1"/>
          <p:nvPr/>
        </p:nvSpPr>
        <p:spPr>
          <a:xfrm>
            <a:off x="1262392" y="2265769"/>
            <a:ext cx="24299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/>
              <a:t>short video</a:t>
            </a:r>
            <a:r>
              <a:rPr lang="ro-RO" sz="2600"/>
              <a:t> - </a:t>
            </a:r>
            <a:r>
              <a:rPr lang="en-GB" sz="2600"/>
              <a:t> social media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8F985-7EBA-F066-136C-C344812E3D76}"/>
              </a:ext>
            </a:extLst>
          </p:cNvPr>
          <p:cNvSpPr txBox="1"/>
          <p:nvPr/>
        </p:nvSpPr>
        <p:spPr>
          <a:xfrm>
            <a:off x="8316606" y="4097759"/>
            <a:ext cx="34882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600"/>
              <a:t>long</a:t>
            </a:r>
            <a:r>
              <a:rPr lang="en-GB" sz="2600"/>
              <a:t> video</a:t>
            </a:r>
            <a:r>
              <a:rPr lang="ro-RO" sz="2600"/>
              <a:t> - </a:t>
            </a:r>
            <a:r>
              <a:rPr lang="en-GB" sz="2600"/>
              <a:t> </a:t>
            </a:r>
            <a:r>
              <a:rPr lang="ro-RO" sz="2800"/>
              <a:t>site-uri de afaceri sau</a:t>
            </a:r>
            <a:r>
              <a:rPr lang="en-GB" sz="2800"/>
              <a:t> YouTube</a:t>
            </a:r>
            <a:endParaRPr lang="en-GB" sz="26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AC617-0F6D-7D79-16B2-DA77C13B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1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24E4-DF6F-47E6-B7CF-1E62A426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/>
              <a:t>Mesajele tip video au continuat să domine și în 2023!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D378-2E48-25CC-AC22-454717E0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o-RO" sz="2200" b="0" i="0" u="none" strike="noStrike" baseline="0">
                <a:solidFill>
                  <a:srgbClr val="192733"/>
                </a:solidFill>
                <a:latin typeface="LexendDeca-Light"/>
              </a:rPr>
              <a:t>De la </a:t>
            </a:r>
            <a:r>
              <a:rPr lang="en-GB" sz="2200" b="0" i="0" u="none" strike="noStrike" baseline="0">
                <a:solidFill>
                  <a:srgbClr val="192733"/>
                </a:solidFill>
                <a:latin typeface="LexendDeca-Light"/>
              </a:rPr>
              <a:t>Instagram Reels </a:t>
            </a:r>
            <a:r>
              <a:rPr lang="ro-RO" sz="2200" b="0" i="0" u="none" strike="noStrike" baseline="0">
                <a:solidFill>
                  <a:srgbClr val="192733"/>
                </a:solidFill>
                <a:latin typeface="LexendDeca-Light"/>
              </a:rPr>
              <a:t>la</a:t>
            </a:r>
            <a:r>
              <a:rPr lang="en-GB" sz="2200" b="0" i="0" u="none" strike="noStrike" baseline="0">
                <a:solidFill>
                  <a:srgbClr val="192733"/>
                </a:solidFill>
                <a:latin typeface="LexendDeca-Light"/>
              </a:rPr>
              <a:t> YouTube Shorts </a:t>
            </a:r>
            <a:r>
              <a:rPr lang="ro-RO" sz="2200" b="0" i="0" u="none" strike="noStrike" baseline="0">
                <a:solidFill>
                  <a:srgbClr val="192733"/>
                </a:solidFill>
                <a:latin typeface="LexendDeca-Light"/>
              </a:rPr>
              <a:t>și la </a:t>
            </a:r>
            <a:r>
              <a:rPr lang="en-GB" sz="2200" b="0" i="0" u="none" strike="noStrike" baseline="0">
                <a:solidFill>
                  <a:srgbClr val="192733"/>
                </a:solidFill>
                <a:latin typeface="LexendDeca-Light"/>
              </a:rPr>
              <a:t>TikTok</a:t>
            </a:r>
            <a:r>
              <a:rPr lang="ro-RO" sz="2200" b="0" i="0" u="none" strike="noStrike" baseline="0">
                <a:solidFill>
                  <a:srgbClr val="192733"/>
                </a:solidFill>
                <a:latin typeface="LexendDeca-Light"/>
              </a:rPr>
              <a:t> (în continuă creștere a popularității)</a:t>
            </a:r>
            <a:r>
              <a:rPr lang="en-GB" sz="2200" b="0" i="0" u="none" strike="noStrike" baseline="0">
                <a:solidFill>
                  <a:srgbClr val="192733"/>
                </a:solidFill>
                <a:latin typeface="LexendDeca-Light"/>
              </a:rPr>
              <a:t>,</a:t>
            </a:r>
            <a:r>
              <a:rPr lang="ro-RO" sz="2200" b="0" i="0" u="none" strike="noStrike" baseline="0">
                <a:solidFill>
                  <a:srgbClr val="192733"/>
                </a:solidFill>
                <a:latin typeface="LexendDeca-Light"/>
              </a:rPr>
              <a:t> continuă creșterea puternică a short – video-urilor. </a:t>
            </a:r>
          </a:p>
          <a:p>
            <a:pPr algn="l"/>
            <a:r>
              <a:rPr lang="ro-RO" sz="2200">
                <a:solidFill>
                  <a:srgbClr val="192733"/>
                </a:solidFill>
                <a:latin typeface="LexendDeca-Light"/>
              </a:rPr>
              <a:t>Short – video – permit companiilor să arate o latură mai casual, distractivă a afacerilor lor, a echipelor lor și a misiunii lor. </a:t>
            </a:r>
            <a:endParaRPr lang="ro-RO" sz="2200" b="0" i="0" u="none" strike="noStrike" baseline="0">
              <a:solidFill>
                <a:srgbClr val="192733"/>
              </a:solidFill>
              <a:latin typeface="LexendDeca-Light"/>
            </a:endParaRPr>
          </a:p>
          <a:p>
            <a:pPr algn="l"/>
            <a:r>
              <a:rPr lang="en-GB" sz="2200" b="0" i="0" u="none" strike="noStrike" baseline="0">
                <a:solidFill>
                  <a:srgbClr val="1927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GB" sz="2200" b="0" i="0" u="none" strike="noStrike" baseline="0">
                <a:solidFill>
                  <a:srgbClr val="192733"/>
                </a:solidFill>
                <a:latin typeface="LexendDeca-Light"/>
              </a:rPr>
              <a:t> </a:t>
            </a:r>
            <a:r>
              <a:rPr lang="en-GB" sz="2200" b="1" i="0" u="none" strike="noStrike" baseline="0">
                <a:solidFill>
                  <a:srgbClr val="192733"/>
                </a:solidFill>
                <a:latin typeface="LexendDeca-SemiBold"/>
              </a:rPr>
              <a:t> video</a:t>
            </a:r>
            <a:r>
              <a:rPr lang="ro-RO" sz="2200" b="1" i="0" u="none" strike="noStrike" baseline="0">
                <a:solidFill>
                  <a:srgbClr val="192733"/>
                </a:solidFill>
                <a:latin typeface="LexendDeca-SemiBold"/>
              </a:rPr>
              <a:t>-urile au cel mai mare </a:t>
            </a:r>
            <a:r>
              <a:rPr lang="en-GB" sz="2200" b="1" i="0" u="none" strike="noStrike" baseline="0">
                <a:solidFill>
                  <a:srgbClr val="192733"/>
                </a:solidFill>
                <a:latin typeface="LexendDeca-SemiBold"/>
              </a:rPr>
              <a:t>ROI </a:t>
            </a:r>
            <a:r>
              <a:rPr lang="ro-RO" sz="2200" b="1" i="0" u="none" strike="noStrike" baseline="0">
                <a:solidFill>
                  <a:srgbClr val="192733"/>
                </a:solidFill>
                <a:latin typeface="LexendDeca-SemiBold"/>
              </a:rPr>
              <a:t>dintre toate tipurile de mesaje</a:t>
            </a:r>
          </a:p>
          <a:p>
            <a:pPr algn="l"/>
            <a:r>
              <a:rPr lang="ro-RO" sz="2200">
                <a:solidFill>
                  <a:srgbClr val="192733"/>
                </a:solidFill>
                <a:latin typeface="LexendDeca-SemiBold"/>
              </a:rPr>
              <a:t>sunt urmate de mesaje tip imagine, postări pe bloguri, poscasturi sau alte conținuturi audio.</a:t>
            </a:r>
            <a:endParaRPr lang="en-GB" sz="2200" i="0" u="none" strike="noStrike" baseline="0">
              <a:solidFill>
                <a:srgbClr val="192733"/>
              </a:solidFill>
              <a:latin typeface="LexendDeca-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E3E9F-ED9B-E4AF-DB32-1EDA20750766}"/>
              </a:ext>
            </a:extLst>
          </p:cNvPr>
          <p:cNvSpPr txBox="1"/>
          <p:nvPr/>
        </p:nvSpPr>
        <p:spPr>
          <a:xfrm>
            <a:off x="626679" y="5628323"/>
            <a:ext cx="610913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Hubspot - </a:t>
            </a: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Marketing Trends 2023</a:t>
            </a:r>
          </a:p>
        </p:txBody>
      </p:sp>
    </p:spTree>
    <p:extLst>
      <p:ext uri="{BB962C8B-B14F-4D97-AF65-F5344CB8AC3E}">
        <p14:creationId xmlns:p14="http://schemas.microsoft.com/office/powerpoint/2010/main" val="25565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E13A-D6AE-4E06-143F-05B18EF8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Recomandările specialiștilor (YouTube)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BC03-DB19-C133-3122-C36E3414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ro-RO" sz="2400" b="1" i="0" u="none" strike="noStrike" baseline="0">
                <a:latin typeface="LiberationSerif-Bold"/>
              </a:rPr>
              <a:t>Subiect considerat a fi interesant, în trend, de către audiență </a:t>
            </a:r>
          </a:p>
          <a:p>
            <a:pPr algn="l"/>
            <a:r>
              <a:rPr lang="ro-RO" sz="2400" b="1" i="0" u="none" strike="noStrike" baseline="0">
                <a:latin typeface="LiberationSerif-Bold"/>
              </a:rPr>
              <a:t>Video ispititor</a:t>
            </a:r>
            <a:endParaRPr lang="en-GB" sz="2400" b="0" i="0" u="none" strike="noStrike" baseline="0">
              <a:latin typeface="LiberationSerif"/>
            </a:endParaRPr>
          </a:p>
          <a:p>
            <a:pPr algn="l"/>
            <a:r>
              <a:rPr lang="ro-RO" sz="2400" b="1" i="0" u="none" strike="noStrike" baseline="0">
                <a:latin typeface="LiberationSerif-Bold"/>
              </a:rPr>
              <a:t>Video remarcabil </a:t>
            </a:r>
          </a:p>
          <a:p>
            <a:pPr algn="l"/>
            <a:r>
              <a:rPr lang="ro-RO" sz="2400" b="1">
                <a:latin typeface="LiberationSerif-Bold"/>
              </a:rPr>
              <a:t>Video unic </a:t>
            </a:r>
          </a:p>
          <a:p>
            <a:pPr algn="l"/>
            <a:r>
              <a:rPr lang="ro-RO" sz="2400" b="1" i="0" u="none" strike="noStrike" baseline="0">
                <a:latin typeface="LiberationSerif-Bold"/>
              </a:rPr>
              <a:t>Video ce poate fi distribuit </a:t>
            </a:r>
          </a:p>
          <a:p>
            <a:pPr algn="l"/>
            <a:r>
              <a:rPr lang="ro-RO" sz="2400" b="1">
                <a:latin typeface="LiberationSerif-Bold"/>
              </a:rPr>
              <a:t>Video scurt</a:t>
            </a:r>
            <a:endParaRPr lang="en-GB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D9C89-2E18-C683-59F7-07969E26F6CB}"/>
              </a:ext>
            </a:extLst>
          </p:cNvPr>
          <p:cNvSpPr txBox="1"/>
          <p:nvPr/>
        </p:nvSpPr>
        <p:spPr>
          <a:xfrm>
            <a:off x="244364" y="6501420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410780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E13A-D6AE-4E06-143F-05B18EF8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Recomandările specialiștilor (FB&amp;)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BC03-DB19-C133-3122-C36E3414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5" y="1968436"/>
            <a:ext cx="10972799" cy="3450613"/>
          </a:xfrm>
        </p:spPr>
        <p:txBody>
          <a:bodyPr>
            <a:noAutofit/>
          </a:bodyPr>
          <a:lstStyle/>
          <a:p>
            <a:r>
              <a:rPr lang="ro-RO" sz="2400"/>
              <a:t>Video să fie foarte scurte (sub 60 sec.) - șanse mai mari să fie distribuit</a:t>
            </a:r>
          </a:p>
          <a:p>
            <a:r>
              <a:rPr lang="ro-RO" sz="2400"/>
              <a:t>Utilizatorii FB au un </a:t>
            </a:r>
            <a:r>
              <a:rPr lang="en-GB" sz="2400"/>
              <a:t>“attention span”</a:t>
            </a:r>
            <a:r>
              <a:rPr lang="ro-RO" sz="2400"/>
              <a:t> scurt – 4 secunde pentru a atrage atenția!</a:t>
            </a:r>
          </a:p>
          <a:p>
            <a:r>
              <a:rPr lang="ro-RO" sz="2400"/>
              <a:t>Live video creează  un engagement considerabil mai mare decât cel pre-înregistrat</a:t>
            </a:r>
          </a:p>
          <a:p>
            <a:r>
              <a:rPr lang="ro-RO" sz="2400"/>
              <a:t>A se include un </a:t>
            </a:r>
            <a:r>
              <a:rPr lang="en-GB" sz="2400"/>
              <a:t>call to action – </a:t>
            </a:r>
            <a:r>
              <a:rPr lang="ro-RO" sz="2400"/>
              <a:t>cât mai repede</a:t>
            </a:r>
            <a:endParaRPr lang="en-GB" sz="2400"/>
          </a:p>
          <a:p>
            <a:r>
              <a:rPr lang="ro-RO" sz="2400"/>
              <a:t>Cele mai multe video pe FB sunt urmărite fără sune! – subtitrare </a:t>
            </a:r>
            <a:r>
              <a:rPr lang="en-GB" sz="2400"/>
              <a:t>(</a:t>
            </a:r>
            <a:r>
              <a:rPr lang="en-GB" sz="2400" err="1"/>
              <a:t>BufferSocial</a:t>
            </a:r>
            <a:r>
              <a:rPr lang="en-GB" sz="2400"/>
              <a:t>, 2017)</a:t>
            </a:r>
            <a:endParaRPr lang="ro-RO" sz="2400"/>
          </a:p>
          <a:p>
            <a:r>
              <a:rPr lang="ro-RO" sz="2400"/>
              <a:t>Atenție la relevanță – audiență!</a:t>
            </a:r>
            <a:endParaRPr lang="en-GB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8F886-E635-35A6-5004-0702E4D7740E}"/>
              </a:ext>
            </a:extLst>
          </p:cNvPr>
          <p:cNvSpPr txBox="1"/>
          <p:nvPr/>
        </p:nvSpPr>
        <p:spPr>
          <a:xfrm>
            <a:off x="402019" y="5807260"/>
            <a:ext cx="10810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0231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Concluzie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40968"/>
            <a:ext cx="8229600" cy="3183632"/>
          </a:xfrm>
        </p:spPr>
        <p:txBody>
          <a:bodyPr/>
          <a:lstStyle/>
          <a:p>
            <a:pPr marL="0" indent="0">
              <a:buNone/>
            </a:pPr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978402" y="2708920"/>
            <a:ext cx="8496944" cy="3312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o-RO" sz="4000">
                <a:solidFill>
                  <a:schemeClr val="tx1"/>
                </a:solidFill>
              </a:rPr>
              <a:t>Marketerii î</a:t>
            </a:r>
            <a:r>
              <a:rPr lang="en-GB" sz="4000" err="1">
                <a:solidFill>
                  <a:schemeClr val="tx1"/>
                </a:solidFill>
              </a:rPr>
              <a:t>ncep</a:t>
            </a:r>
            <a:r>
              <a:rPr lang="en-GB" sz="4000">
                <a:solidFill>
                  <a:schemeClr val="tx1"/>
                </a:solidFill>
              </a:rPr>
              <a:t> s</a:t>
            </a:r>
            <a:r>
              <a:rPr lang="ro-RO" sz="4000">
                <a:solidFill>
                  <a:schemeClr val="tx1"/>
                </a:solidFill>
              </a:rPr>
              <a:t>ă găsească formula de a utiliza instrumentele marketingului online în mod eficient</a:t>
            </a:r>
            <a:r>
              <a:rPr lang="en-GB" sz="4000">
                <a:solidFill>
                  <a:schemeClr val="tx1"/>
                </a:solidFill>
              </a:rPr>
              <a:t> (</a:t>
            </a:r>
            <a:r>
              <a:rPr lang="ro-RO" sz="4000">
                <a:solidFill>
                  <a:schemeClr val="tx1"/>
                </a:solidFill>
              </a:rPr>
              <a:t>online și offline</a:t>
            </a:r>
            <a:r>
              <a:rPr lang="en-GB" sz="4000">
                <a:solidFill>
                  <a:schemeClr val="tx1"/>
                </a:solidFill>
              </a:rPr>
              <a:t>)</a:t>
            </a:r>
            <a:r>
              <a:rPr lang="ro-RO" sz="4000">
                <a:solidFill>
                  <a:schemeClr val="tx1"/>
                </a:solidFill>
              </a:rPr>
              <a:t>!</a:t>
            </a:r>
            <a:endParaRPr lang="en-GB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725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9D43-41EB-5E66-3244-4EB3FD2C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804519"/>
            <a:ext cx="11083159" cy="1049235"/>
          </a:xfrm>
        </p:spPr>
        <p:txBody>
          <a:bodyPr>
            <a:normAutofit fontScale="90000"/>
          </a:bodyPr>
          <a:lstStyle/>
          <a:p>
            <a:r>
              <a:rPr lang="ro-RO"/>
              <a:t>Marketing în perioadă de recesiune - Recomandări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8582-AD34-4D63-5527-E5AFFCBE8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2015734"/>
            <a:ext cx="7750383" cy="3450613"/>
          </a:xfrm>
        </p:spPr>
        <p:txBody>
          <a:bodyPr>
            <a:noAutofit/>
          </a:bodyPr>
          <a:lstStyle/>
          <a:p>
            <a:r>
              <a:rPr lang="ro-RO" sz="2200"/>
              <a:t>1. Nu intra în întuneric</a:t>
            </a:r>
            <a:r>
              <a:rPr lang="en-GB" sz="2200"/>
              <a:t> —</a:t>
            </a:r>
            <a:r>
              <a:rPr lang="ro-RO" sz="2200"/>
              <a:t> dacă mai sunt resurse pentru marketing</a:t>
            </a:r>
          </a:p>
          <a:p>
            <a:r>
              <a:rPr lang="ro-RO" sz="2200"/>
              <a:t>2. Experiențele </a:t>
            </a:r>
            <a:r>
              <a:rPr lang="en-GB" sz="2200"/>
              <a:t>Organic Content </a:t>
            </a:r>
            <a:r>
              <a:rPr lang="ro-RO" sz="2200"/>
              <a:t>sunt în creștere</a:t>
            </a:r>
          </a:p>
          <a:p>
            <a:r>
              <a:rPr lang="ro-RO" sz="2200"/>
              <a:t>3. </a:t>
            </a:r>
            <a:r>
              <a:rPr lang="en-GB" sz="2200"/>
              <a:t>Brand Awareness</a:t>
            </a:r>
            <a:r>
              <a:rPr lang="ro-RO" sz="2200"/>
              <a:t>, nu doar </a:t>
            </a:r>
            <a:r>
              <a:rPr lang="en-GB" sz="2200"/>
              <a:t>Lead Gen.</a:t>
            </a:r>
            <a:r>
              <a:rPr lang="ro-RO" sz="2200"/>
              <a:t>! (</a:t>
            </a:r>
            <a:r>
              <a:rPr lang="en-GB" sz="2200"/>
              <a:t>“Brand promotion is not about</a:t>
            </a:r>
            <a:r>
              <a:rPr lang="ro-RO" sz="2200"/>
              <a:t> </a:t>
            </a:r>
            <a:r>
              <a:rPr lang="en-GB" sz="2200"/>
              <a:t>profiting in recession, it is about capitalizing on recovery.”</a:t>
            </a:r>
            <a:r>
              <a:rPr lang="ro-RO" sz="2200"/>
              <a:t> - </a:t>
            </a:r>
            <a:r>
              <a:rPr lang="en-GB" sz="2200"/>
              <a:t>Les Binet, Group Head of Effectiveness </a:t>
            </a:r>
            <a:r>
              <a:rPr lang="ro-RO" sz="2200"/>
              <a:t>la</a:t>
            </a:r>
            <a:r>
              <a:rPr lang="en-GB" sz="2200"/>
              <a:t> </a:t>
            </a:r>
            <a:r>
              <a:rPr lang="en-GB" sz="2200" err="1"/>
              <a:t>adam&amp;eveDDB</a:t>
            </a:r>
            <a:r>
              <a:rPr lang="ro-RO" sz="2200"/>
              <a:t>)</a:t>
            </a:r>
          </a:p>
          <a:p>
            <a:r>
              <a:rPr lang="ro-RO" sz="2200"/>
              <a:t>4. Pune accent pe emoție înaintea logicii, dar fii distinctiv!</a:t>
            </a:r>
            <a:endParaRPr lang="en-GB" sz="2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2C5C5-8864-3BC8-AAE0-C3EBC9430F3C}"/>
              </a:ext>
            </a:extLst>
          </p:cNvPr>
          <p:cNvSpPr txBox="1"/>
          <p:nvPr/>
        </p:nvSpPr>
        <p:spPr>
          <a:xfrm>
            <a:off x="7768148" y="5758683"/>
            <a:ext cx="616431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Hubspot - </a:t>
            </a: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Marketing Trends 2023</a:t>
            </a:r>
          </a:p>
        </p:txBody>
      </p:sp>
    </p:spTree>
    <p:extLst>
      <p:ext uri="{BB962C8B-B14F-4D97-AF65-F5344CB8AC3E}">
        <p14:creationId xmlns:p14="http://schemas.microsoft.com/office/powerpoint/2010/main" val="18992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521" y="-2726007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231904" y="2276872"/>
            <a:ext cx="1728192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600"/>
              <a:t>MD</a:t>
            </a:r>
            <a:endParaRPr lang="en-GB" sz="2600"/>
          </a:p>
        </p:txBody>
      </p:sp>
      <p:sp>
        <p:nvSpPr>
          <p:cNvPr id="5" name="Rectangle 4"/>
          <p:cNvSpPr/>
          <p:nvPr/>
        </p:nvSpPr>
        <p:spPr>
          <a:xfrm>
            <a:off x="1487488" y="1844824"/>
            <a:ext cx="3024336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>
                <a:solidFill>
                  <a:srgbClr val="FFC000"/>
                </a:solidFill>
              </a:rPr>
              <a:t>Tradițional</a:t>
            </a:r>
          </a:p>
          <a:p>
            <a:pPr algn="ctr"/>
            <a:endParaRPr lang="ro-RO" sz="2400"/>
          </a:p>
          <a:p>
            <a:pPr algn="ctr"/>
            <a:r>
              <a:rPr lang="ro-RO" sz="2400"/>
              <a:t>MD prin poștă</a:t>
            </a:r>
          </a:p>
          <a:p>
            <a:pPr algn="ctr"/>
            <a:r>
              <a:rPr lang="ro-RO" sz="2400"/>
              <a:t>Telemarketing</a:t>
            </a:r>
          </a:p>
          <a:p>
            <a:pPr algn="ctr"/>
            <a:r>
              <a:rPr lang="ro-RO" sz="2400"/>
              <a:t>DRTV</a:t>
            </a:r>
          </a:p>
          <a:p>
            <a:pPr algn="ctr"/>
            <a:r>
              <a:rPr lang="ro-RO" sz="2400"/>
              <a:t>Cataloage</a:t>
            </a:r>
          </a:p>
          <a:p>
            <a:pPr algn="ctr"/>
            <a:r>
              <a:rPr lang="ro-RO" sz="2400"/>
              <a:t>Radio</a:t>
            </a:r>
            <a:endParaRPr lang="en-GB" sz="2400"/>
          </a:p>
        </p:txBody>
      </p:sp>
      <p:sp>
        <p:nvSpPr>
          <p:cNvPr id="6" name="Rectangle 5"/>
          <p:cNvSpPr/>
          <p:nvPr/>
        </p:nvSpPr>
        <p:spPr>
          <a:xfrm>
            <a:off x="7680176" y="1844824"/>
            <a:ext cx="302433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b="1">
                <a:solidFill>
                  <a:srgbClr val="FFC000"/>
                </a:solidFill>
              </a:rPr>
              <a:t>Nou</a:t>
            </a:r>
          </a:p>
          <a:p>
            <a:pPr algn="ctr"/>
            <a:endParaRPr lang="ro-RO" sz="2400" b="1"/>
          </a:p>
          <a:p>
            <a:pPr algn="ctr"/>
            <a:r>
              <a:rPr lang="ro-RO" sz="2400"/>
              <a:t>Info-chioșcuri</a:t>
            </a:r>
          </a:p>
          <a:p>
            <a:pPr algn="ctr"/>
            <a:endParaRPr lang="ro-RO" sz="2400"/>
          </a:p>
          <a:p>
            <a:pPr algn="ctr"/>
            <a:r>
              <a:rPr lang="ro-RO" sz="2400"/>
              <a:t>Marketing online</a:t>
            </a:r>
          </a:p>
          <a:p>
            <a:pPr algn="ctr"/>
            <a:endParaRPr lang="ro-RO" sz="2400"/>
          </a:p>
          <a:p>
            <a:pPr algn="ctr"/>
            <a:r>
              <a:rPr lang="ro-RO" sz="2400"/>
              <a:t>Rețele de socializare</a:t>
            </a:r>
          </a:p>
          <a:p>
            <a:pPr algn="ctr"/>
            <a:endParaRPr lang="ro-RO" sz="2400"/>
          </a:p>
          <a:p>
            <a:pPr algn="ctr"/>
            <a:r>
              <a:rPr lang="ro-RO" sz="2400"/>
              <a:t>Mobil</a:t>
            </a:r>
            <a:endParaRPr lang="en-GB" sz="240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99856" y="3140968"/>
            <a:ext cx="360040" cy="0"/>
          </a:xfrm>
          <a:prstGeom prst="straightConnector1">
            <a:avLst/>
          </a:prstGeom>
          <a:ln w="19050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60096" y="3140968"/>
            <a:ext cx="504056" cy="0"/>
          </a:xfrm>
          <a:prstGeom prst="straightConnector1">
            <a:avLst/>
          </a:prstGeom>
          <a:ln w="190500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chemeClr val="tx1"/>
                </a:solidFill>
              </a:rPr>
              <a:t>Mesaje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tx1"/>
                </a:solidFill>
              </a:rPr>
              <a:t>pentru</a:t>
            </a:r>
            <a:r>
              <a:rPr lang="en-GB">
                <a:solidFill>
                  <a:schemeClr val="tx1"/>
                </a:solidFill>
              </a:rPr>
              <a:t> mailing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3100" err="1">
                <a:solidFill>
                  <a:schemeClr val="tx1"/>
                </a:solidFill>
              </a:rPr>
              <a:t>Tipuri</a:t>
            </a:r>
            <a:r>
              <a:rPr lang="en-GB" sz="3100">
                <a:solidFill>
                  <a:schemeClr val="tx1"/>
                </a:solidFill>
              </a:rPr>
              <a:t> de </a:t>
            </a:r>
            <a:r>
              <a:rPr lang="en-GB" sz="3100" err="1">
                <a:solidFill>
                  <a:schemeClr val="tx1"/>
                </a:solidFill>
              </a:rPr>
              <a:t>mesaje</a:t>
            </a:r>
            <a:endParaRPr lang="ro-RO" sz="3100">
              <a:solidFill>
                <a:schemeClr val="tx1"/>
              </a:solidFill>
            </a:endParaRPr>
          </a:p>
          <a:p>
            <a:pPr>
              <a:buNone/>
            </a:pPr>
            <a:endParaRPr lang="en-GB">
              <a:solidFill>
                <a:schemeClr val="tx1"/>
              </a:solidFill>
            </a:endParaRPr>
          </a:p>
          <a:p>
            <a:r>
              <a:rPr lang="en-GB" sz="3500" err="1"/>
              <a:t>Mesajul</a:t>
            </a:r>
            <a:r>
              <a:rPr lang="en-GB" sz="3500"/>
              <a:t> </a:t>
            </a:r>
            <a:r>
              <a:rPr lang="en-GB" sz="3500" err="1"/>
              <a:t>clasic</a:t>
            </a:r>
            <a:endParaRPr lang="ro-RO" sz="3500"/>
          </a:p>
          <a:p>
            <a:pPr>
              <a:buNone/>
            </a:pPr>
            <a:endParaRPr lang="en-GB" sz="3500"/>
          </a:p>
          <a:p>
            <a:r>
              <a:rPr lang="en-GB" sz="3500" err="1"/>
              <a:t>Mesajul</a:t>
            </a:r>
            <a:r>
              <a:rPr lang="en-GB" sz="3500"/>
              <a:t> auto-</a:t>
            </a:r>
            <a:r>
              <a:rPr lang="en-GB" sz="3500" err="1"/>
              <a:t>purt</a:t>
            </a:r>
            <a:r>
              <a:rPr lang="ro-RO" sz="3500"/>
              <a:t>ător</a:t>
            </a:r>
          </a:p>
          <a:p>
            <a:pPr>
              <a:buNone/>
            </a:pPr>
            <a:endParaRPr lang="ro-RO" sz="3500"/>
          </a:p>
          <a:p>
            <a:r>
              <a:rPr lang="ro-RO" sz="3500"/>
              <a:t>Catalogul </a:t>
            </a:r>
          </a:p>
          <a:p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>
                <a:solidFill>
                  <a:schemeClr val="tx1"/>
                </a:solidFill>
              </a:rPr>
              <a:t>Acceleratori – incitare răspuns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sz="3500"/>
          </a:p>
          <a:p>
            <a:pPr marL="0" indent="0">
              <a:buNone/>
            </a:pPr>
            <a:endParaRPr lang="ro-RO" sz="3500"/>
          </a:p>
          <a:p>
            <a:pPr>
              <a:buNone/>
            </a:pP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639616" y="179390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10" ma:contentTypeDescription="Create a new document." ma:contentTypeScope="" ma:versionID="79d35ea1c90987a4b8ee5a2e6826b2db">
  <xsd:schema xmlns:xsd="http://www.w3.org/2001/XMLSchema" xmlns:xs="http://www.w3.org/2001/XMLSchema" xmlns:p="http://schemas.microsoft.com/office/2006/metadata/properties" xmlns:ns2="f2221ac0-c0ff-4d71-8a17-d17f23400e30" xmlns:ns3="1e07ac65-7599-4e5d-bc53-a59f6134c5c3" targetNamespace="http://schemas.microsoft.com/office/2006/metadata/properties" ma:root="true" ma:fieldsID="ec796d4c367600058b5b7b6b0a216584" ns2:_="" ns3:_="">
    <xsd:import namespace="f2221ac0-c0ff-4d71-8a17-d17f23400e30"/>
    <xsd:import namespace="1e07ac65-7599-4e5d-bc53-a59f6134c5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91ba608-d92c-4546-ab3e-df3c1547d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7ac65-7599-4e5d-bc53-a59f6134c5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e30cbc-40b1-4a98-93ec-ee6008d93c07}" ma:internalName="TaxCatchAll" ma:showField="CatchAllData" ma:web="1e07ac65-7599-4e5d-bc53-a59f6134c5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07ac65-7599-4e5d-bc53-a59f6134c5c3" xsi:nil="true"/>
    <lcf76f155ced4ddcb4097134ff3c332f xmlns="f2221ac0-c0ff-4d71-8a17-d17f23400e3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1F1188-EF12-45E0-9BAB-B61E856B7C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6F1ECA-1840-4840-B141-37A34FFBC49C}">
  <ds:schemaRefs>
    <ds:schemaRef ds:uri="1e07ac65-7599-4e5d-bc53-a59f6134c5c3"/>
    <ds:schemaRef ds:uri="f2221ac0-c0ff-4d71-8a17-d17f23400e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9BFFDE1-3DC7-4109-8786-BB71B9A0424A}">
  <ds:schemaRefs>
    <ds:schemaRef ds:uri="1e07ac65-7599-4e5d-bc53-a59f6134c5c3"/>
    <ds:schemaRef ds:uri="f2221ac0-c0ff-4d71-8a17-d17f23400e30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76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C. Media și D. Mesaje</vt:lpstr>
      <vt:lpstr>Mijloace tradiționale</vt:lpstr>
      <vt:lpstr>Mailing</vt:lpstr>
      <vt:lpstr>Statistici - SUA </vt:lpstr>
      <vt:lpstr>Alte statistici - SUA</vt:lpstr>
      <vt:lpstr>Mailul direct</vt:lpstr>
      <vt:lpstr>Mailul direct</vt:lpstr>
      <vt:lpstr>Mesaje pentru mailing</vt:lpstr>
      <vt:lpstr>Acceleratori – incitare răspuns</vt:lpstr>
      <vt:lpstr>Exemple de acroşeuri</vt:lpstr>
      <vt:lpstr>Crearea unui mesaj clasic</vt:lpstr>
      <vt:lpstr>Scrisoarea</vt:lpstr>
      <vt:lpstr>Modelul AIDA</vt:lpstr>
      <vt:lpstr>Redactare scrisoare - recomandări</vt:lpstr>
      <vt:lpstr>Redactare scrisoare - reguli</vt:lpstr>
      <vt:lpstr>Erori grave - mailing</vt:lpstr>
      <vt:lpstr>Vocabularul corespunzător</vt:lpstr>
      <vt:lpstr>Punere în pagină</vt:lpstr>
      <vt:lpstr>Greşeală intenţionată</vt:lpstr>
      <vt:lpstr>Mesaje pentru cataloage</vt:lpstr>
      <vt:lpstr>Percepţii</vt:lpstr>
      <vt:lpstr>Structură posibilă</vt:lpstr>
      <vt:lpstr>Cataloage profesionale</vt:lpstr>
      <vt:lpstr>Creare - cerinţe</vt:lpstr>
      <vt:lpstr>Erori frecvente</vt:lpstr>
      <vt:lpstr>Dubla pagină</vt:lpstr>
      <vt:lpstr>Marketingul cataloagelor</vt:lpstr>
      <vt:lpstr>PowerPoint Presentation</vt:lpstr>
      <vt:lpstr>Recomandări</vt:lpstr>
      <vt:lpstr>TV</vt:lpstr>
      <vt:lpstr>DRTV</vt:lpstr>
      <vt:lpstr>Radio</vt:lpstr>
      <vt:lpstr>Telemarketing</vt:lpstr>
      <vt:lpstr>Operatorul de telemarketing</vt:lpstr>
      <vt:lpstr>Etapele procesului de vânzare</vt:lpstr>
      <vt:lpstr>Forme de telemarketing</vt:lpstr>
      <vt:lpstr>Telemarketing – statistici - SUA</vt:lpstr>
      <vt:lpstr>PowerPoint Presentation</vt:lpstr>
      <vt:lpstr>În 2003 (SUA) – legea  National Do Not Call Registry</vt:lpstr>
      <vt:lpstr>Avantaje telemarketing</vt:lpstr>
      <vt:lpstr>Mijloace moderne</vt:lpstr>
      <vt:lpstr>Info-chioșchiuri electronice</vt:lpstr>
      <vt:lpstr>Internet</vt:lpstr>
      <vt:lpstr>Marketingul direct și digital - MDD</vt:lpstr>
      <vt:lpstr>PowerPoint Presentation</vt:lpstr>
      <vt:lpstr>MDD</vt:lpstr>
      <vt:lpstr>MDD - beneficii</vt:lpstr>
      <vt:lpstr>Forme MDD 1. Marketingul online</vt:lpstr>
      <vt:lpstr>2. publicitate online </vt:lpstr>
      <vt:lpstr>3. e-mail  </vt:lpstr>
      <vt:lpstr>E-mail marketing</vt:lpstr>
      <vt:lpstr>Tipuri de e-mailuri https://www.brevo.com/blog/what-is-email-marketing/</vt:lpstr>
      <vt:lpstr>PowerPoint Presentation</vt:lpstr>
      <vt:lpstr>PowerPoint Presentation</vt:lpstr>
      <vt:lpstr>PowerPoint Presentation</vt:lpstr>
      <vt:lpstr>Creare mesaj – Structură</vt:lpstr>
      <vt:lpstr>4. Marketigul pe mobil – SMS &amp; APPs </vt:lpstr>
      <vt:lpstr>Mobile marketing - principii</vt:lpstr>
      <vt:lpstr>Mobile marketing - principii</vt:lpstr>
      <vt:lpstr>SMS - Considerații: </vt:lpstr>
      <vt:lpstr>SMS – creare conținut</vt:lpstr>
      <vt:lpstr>Apps - Considerații: </vt:lpstr>
      <vt:lpstr>Când este utilă o aplicație?</vt:lpstr>
      <vt:lpstr>5. bloguri  (jurnale pe web)</vt:lpstr>
      <vt:lpstr>6. Marketingul rețelelor de socializare   </vt:lpstr>
      <vt:lpstr>video online (un tip de mesaj aparte)  Statistici</vt:lpstr>
      <vt:lpstr>Video content - Informative (“cum să”) + PR </vt:lpstr>
      <vt:lpstr>Video ads   </vt:lpstr>
      <vt:lpstr>  </vt:lpstr>
      <vt:lpstr>Short vs. long video</vt:lpstr>
      <vt:lpstr>Mesajele tip video au continuat să domine și în 2023!</vt:lpstr>
      <vt:lpstr>Recomandările specialiștilor (YouTube)</vt:lpstr>
      <vt:lpstr>Recomandările specialiștilor (FB&amp;)</vt:lpstr>
      <vt:lpstr>Concluzie</vt:lpstr>
      <vt:lpstr>Marketing în perioadă de recesiune - Recomandări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 ŢUGULEA</dc:creator>
  <cp:revision>2</cp:revision>
  <dcterms:created xsi:type="dcterms:W3CDTF">2023-09-18T08:19:21Z</dcterms:created>
  <dcterms:modified xsi:type="dcterms:W3CDTF">2025-02-13T13:07:41Z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  <property fmtid="{D5CDD505-2E9C-101B-9397-08002B2CF9AE}" pid="3" name="MediaServiceImageTags">
    <vt:lpwstr/>
  </property>
</Properties>
</file>