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7"/>
  </p:notesMasterIdLst>
  <p:sldIdLst>
    <p:sldId id="256" r:id="rId5"/>
    <p:sldId id="286" r:id="rId6"/>
    <p:sldId id="312" r:id="rId7"/>
    <p:sldId id="372" r:id="rId8"/>
    <p:sldId id="311" r:id="rId9"/>
    <p:sldId id="381" r:id="rId10"/>
    <p:sldId id="264" r:id="rId11"/>
    <p:sldId id="374" r:id="rId12"/>
    <p:sldId id="377" r:id="rId13"/>
    <p:sldId id="378" r:id="rId14"/>
    <p:sldId id="380" r:id="rId15"/>
    <p:sldId id="313" r:id="rId16"/>
    <p:sldId id="382" r:id="rId17"/>
    <p:sldId id="383" r:id="rId18"/>
    <p:sldId id="344" r:id="rId19"/>
    <p:sldId id="261" r:id="rId20"/>
    <p:sldId id="274" r:id="rId21"/>
    <p:sldId id="275" r:id="rId22"/>
    <p:sldId id="276" r:id="rId23"/>
    <p:sldId id="262" r:id="rId24"/>
    <p:sldId id="384" r:id="rId25"/>
    <p:sldId id="388" r:id="rId26"/>
    <p:sldId id="386" r:id="rId27"/>
    <p:sldId id="387" r:id="rId28"/>
    <p:sldId id="277" r:id="rId29"/>
    <p:sldId id="278" r:id="rId30"/>
    <p:sldId id="279" r:id="rId31"/>
    <p:sldId id="280" r:id="rId32"/>
    <p:sldId id="281" r:id="rId33"/>
    <p:sldId id="268" r:id="rId34"/>
    <p:sldId id="285" r:id="rId35"/>
    <p:sldId id="26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a.topor" userId="cf53c809-f45f-4dd1-8730-864c00c7da17" providerId="ADAL" clId="{26C898F9-FF4C-F549-98AE-D2FE5EC001E4}"/>
    <pc:docChg chg="custSel modSld">
      <pc:chgData name="simona.topor" userId="cf53c809-f45f-4dd1-8730-864c00c7da17" providerId="ADAL" clId="{26C898F9-FF4C-F549-98AE-D2FE5EC001E4}" dt="2025-01-25T23:07:13.840" v="3" actId="21"/>
      <pc:docMkLst>
        <pc:docMk/>
      </pc:docMkLst>
      <pc:sldChg chg="modSp mod">
        <pc:chgData name="simona.topor" userId="cf53c809-f45f-4dd1-8730-864c00c7da17" providerId="ADAL" clId="{26C898F9-FF4C-F549-98AE-D2FE5EC001E4}" dt="2025-01-25T23:05:27.973" v="1" actId="1036"/>
        <pc:sldMkLst>
          <pc:docMk/>
          <pc:sldMk cId="0" sldId="256"/>
        </pc:sldMkLst>
        <pc:spChg chg="mod">
          <ac:chgData name="simona.topor" userId="cf53c809-f45f-4dd1-8730-864c00c7da17" providerId="ADAL" clId="{26C898F9-FF4C-F549-98AE-D2FE5EC001E4}" dt="2025-01-25T23:05:27.973" v="1" actId="1036"/>
          <ac:spMkLst>
            <pc:docMk/>
            <pc:sldMk cId="0" sldId="256"/>
            <ac:spMk id="2" creationId="{00000000-0000-0000-0000-000000000000}"/>
          </ac:spMkLst>
        </pc:spChg>
      </pc:sldChg>
      <pc:sldChg chg="delSp mod">
        <pc:chgData name="simona.topor" userId="cf53c809-f45f-4dd1-8730-864c00c7da17" providerId="ADAL" clId="{26C898F9-FF4C-F549-98AE-D2FE5EC001E4}" dt="2025-01-25T23:07:07.329" v="2" actId="21"/>
        <pc:sldMkLst>
          <pc:docMk/>
          <pc:sldMk cId="700301234" sldId="280"/>
        </pc:sldMkLst>
        <pc:spChg chg="del">
          <ac:chgData name="simona.topor" userId="cf53c809-f45f-4dd1-8730-864c00c7da17" providerId="ADAL" clId="{26C898F9-FF4C-F549-98AE-D2FE5EC001E4}" dt="2025-01-25T23:07:07.329" v="2" actId="21"/>
          <ac:spMkLst>
            <pc:docMk/>
            <pc:sldMk cId="700301234" sldId="280"/>
            <ac:spMk id="2" creationId="{00000000-0000-0000-0000-000000000000}"/>
          </ac:spMkLst>
        </pc:spChg>
      </pc:sldChg>
      <pc:sldChg chg="delSp mod">
        <pc:chgData name="simona.topor" userId="cf53c809-f45f-4dd1-8730-864c00c7da17" providerId="ADAL" clId="{26C898F9-FF4C-F549-98AE-D2FE5EC001E4}" dt="2025-01-25T23:07:13.840" v="3" actId="21"/>
        <pc:sldMkLst>
          <pc:docMk/>
          <pc:sldMk cId="499649060" sldId="281"/>
        </pc:sldMkLst>
        <pc:spChg chg="del">
          <ac:chgData name="simona.topor" userId="cf53c809-f45f-4dd1-8730-864c00c7da17" providerId="ADAL" clId="{26C898F9-FF4C-F549-98AE-D2FE5EC001E4}" dt="2025-01-25T23:07:13.840" v="3" actId="21"/>
          <ac:spMkLst>
            <pc:docMk/>
            <pc:sldMk cId="499649060" sldId="281"/>
            <ac:spMk id="2" creationId="{00000000-0000-0000-0000-000000000000}"/>
          </ac:spMkLst>
        </pc:spChg>
      </pc:sldChg>
    </pc:docChg>
  </pc:docChgLst>
  <pc:docChgLst>
    <pc:chgData name="danut.ciocarlan" userId="S::danut.ciocarlan@student.uaic.ro::7ab05a7f-9aa3-4eb5-8068-8fac38f8b7ed" providerId="AD" clId="Web-{1352D271-55CD-6A4B-D439-E64837B8547B}"/>
    <pc:docChg chg="addSld delSld">
      <pc:chgData name="danut.ciocarlan" userId="S::danut.ciocarlan@student.uaic.ro::7ab05a7f-9aa3-4eb5-8068-8fac38f8b7ed" providerId="AD" clId="Web-{1352D271-55CD-6A4B-D439-E64837B8547B}" dt="2024-11-27T18:43:39.270" v="1"/>
      <pc:docMkLst>
        <pc:docMk/>
      </pc:docMkLst>
      <pc:sldChg chg="add del">
        <pc:chgData name="danut.ciocarlan" userId="S::danut.ciocarlan@student.uaic.ro::7ab05a7f-9aa3-4eb5-8068-8fac38f8b7ed" providerId="AD" clId="Web-{1352D271-55CD-6A4B-D439-E64837B8547B}" dt="2024-11-27T18:43:39.270" v="1"/>
        <pc:sldMkLst>
          <pc:docMk/>
          <pc:sldMk cId="917341416" sldId="384"/>
        </pc:sldMkLst>
      </pc:sldChg>
    </pc:docChg>
  </pc:docChgLst>
  <pc:docChgLst>
    <pc:chgData name="lorena.sahleanu" userId="S::lorena.sahleanu@student.uaic.ro::c114b0a9-1876-4c3d-8047-6a5bf45af73d" providerId="AD" clId="Web-{2C766731-9FFF-11FA-5BC6-4DFBB770B90A}"/>
    <pc:docChg chg="modSld">
      <pc:chgData name="lorena.sahleanu" userId="S::lorena.sahleanu@student.uaic.ro::c114b0a9-1876-4c3d-8047-6a5bf45af73d" providerId="AD" clId="Web-{2C766731-9FFF-11FA-5BC6-4DFBB770B90A}" dt="2025-01-29T21:39:41.248" v="0" actId="1076"/>
      <pc:docMkLst>
        <pc:docMk/>
      </pc:docMkLst>
      <pc:sldChg chg="modSp">
        <pc:chgData name="lorena.sahleanu" userId="S::lorena.sahleanu@student.uaic.ro::c114b0a9-1876-4c3d-8047-6a5bf45af73d" providerId="AD" clId="Web-{2C766731-9FFF-11FA-5BC6-4DFBB770B90A}" dt="2025-01-29T21:39:41.248" v="0" actId="1076"/>
        <pc:sldMkLst>
          <pc:docMk/>
          <pc:sldMk cId="0" sldId="261"/>
        </pc:sldMkLst>
        <pc:graphicFrameChg chg="mod">
          <ac:chgData name="lorena.sahleanu" userId="S::lorena.sahleanu@student.uaic.ro::c114b0a9-1876-4c3d-8047-6a5bf45af73d" providerId="AD" clId="Web-{2C766731-9FFF-11FA-5BC6-4DFBB770B90A}" dt="2025-01-29T21:39:41.248" v="0" actId="1076"/>
          <ac:graphicFrameMkLst>
            <pc:docMk/>
            <pc:sldMk cId="0" sldId="261"/>
            <ac:graphicFrameMk id="2050" creationId="{00000000-0000-0000-0000-000000000000}"/>
          </ac:graphicFrameMkLst>
        </pc:graphicFrameChg>
      </pc:sldChg>
    </pc:docChg>
  </pc:docChgLst>
  <pc:docChgLst>
    <pc:chgData name="alexandru.baraboi" userId="S::alexandru.baraboi@student.uaic.ro::461a7c4a-5fe8-4016-90bb-a1a0118d6a57" providerId="AD" clId="Web-{E4B2A89F-EB76-583F-28A0-1919B49EAD98}"/>
    <pc:docChg chg="modSld">
      <pc:chgData name="alexandru.baraboi" userId="S::alexandru.baraboi@student.uaic.ro::461a7c4a-5fe8-4016-90bb-a1a0118d6a57" providerId="AD" clId="Web-{E4B2A89F-EB76-583F-28A0-1919B49EAD98}" dt="2024-11-27T19:20:55.727" v="1"/>
      <pc:docMkLst>
        <pc:docMk/>
      </pc:docMkLst>
      <pc:sldChg chg="mod modShow">
        <pc:chgData name="alexandru.baraboi" userId="S::alexandru.baraboi@student.uaic.ro::461a7c4a-5fe8-4016-90bb-a1a0118d6a57" providerId="AD" clId="Web-{E4B2A89F-EB76-583F-28A0-1919B49EAD98}" dt="2024-11-27T19:20:55.727" v="1"/>
        <pc:sldMkLst>
          <pc:docMk/>
          <pc:sldMk cId="2068421380" sldId="286"/>
        </pc:sldMkLst>
      </pc:sldChg>
    </pc:docChg>
  </pc:docChgLst>
  <pc:docChgLst>
    <pc:chgData name="andreea.malenchi" userId="S::andreea.malenchi@student.uaic.ro::6c66ac57-64f5-4498-9a44-6fb94418f88e" providerId="AD" clId="Web-{DE0D1502-1B86-0C13-64C3-9DC94A12ABCC}"/>
    <pc:docChg chg="delSld">
      <pc:chgData name="andreea.malenchi" userId="S::andreea.malenchi@student.uaic.ro::6c66ac57-64f5-4498-9a44-6fb94418f88e" providerId="AD" clId="Web-{DE0D1502-1B86-0C13-64C3-9DC94A12ABCC}" dt="2025-02-02T23:48:48.360" v="0"/>
      <pc:docMkLst>
        <pc:docMk/>
      </pc:docMkLst>
      <pc:sldChg chg="del">
        <pc:chgData name="andreea.malenchi" userId="S::andreea.malenchi@student.uaic.ro::6c66ac57-64f5-4498-9a44-6fb94418f88e" providerId="AD" clId="Web-{DE0D1502-1B86-0C13-64C3-9DC94A12ABCC}" dt="2025-02-02T23:48:48.360" v="0"/>
        <pc:sldMkLst>
          <pc:docMk/>
          <pc:sldMk cId="1574333402" sldId="37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135FAF-89AB-4EAC-9702-1F4F0651C0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840DFB-4325-49D2-A567-E6F571287078}">
      <dgm:prSet phldrT="[Text]" custT="1"/>
      <dgm:spPr/>
      <dgm:t>
        <a:bodyPr/>
        <a:lstStyle/>
        <a:p>
          <a:r>
            <a:rPr lang="ro-RO" sz="2000"/>
            <a:t>cu relevanță comercială</a:t>
          </a:r>
          <a:endParaRPr lang="en-GB" sz="2000"/>
        </a:p>
      </dgm:t>
    </dgm:pt>
    <dgm:pt modelId="{7B1C39E3-7221-435C-AE59-94106DEE911F}" type="parTrans" cxnId="{674ECB77-A5A4-400B-81D3-ADD03F24A2CD}">
      <dgm:prSet/>
      <dgm:spPr/>
      <dgm:t>
        <a:bodyPr/>
        <a:lstStyle/>
        <a:p>
          <a:endParaRPr lang="en-GB"/>
        </a:p>
      </dgm:t>
    </dgm:pt>
    <dgm:pt modelId="{DB8AD73C-8A95-497A-84BF-E8C570D05A3F}" type="sibTrans" cxnId="{674ECB77-A5A4-400B-81D3-ADD03F24A2CD}">
      <dgm:prSet/>
      <dgm:spPr/>
      <dgm:t>
        <a:bodyPr/>
        <a:lstStyle/>
        <a:p>
          <a:endParaRPr lang="en-GB"/>
        </a:p>
      </dgm:t>
    </dgm:pt>
    <dgm:pt modelId="{8E779989-847C-4056-BFAE-2117F2CFB67D}">
      <dgm:prSet phldrT="[Text]" custT="1"/>
      <dgm:spPr/>
      <dgm:t>
        <a:bodyPr/>
        <a:lstStyle/>
        <a:p>
          <a:r>
            <a:rPr lang="ro-RO" sz="2000"/>
            <a:t>date pe care clientul dorește să le ofere </a:t>
          </a:r>
          <a:endParaRPr lang="en-GB" sz="2000"/>
        </a:p>
      </dgm:t>
    </dgm:pt>
    <dgm:pt modelId="{9A1C3BC9-381A-4913-A90D-FBF5C61D8ED4}" type="parTrans" cxnId="{818BBFDF-E126-4821-9582-CC7041048D86}">
      <dgm:prSet/>
      <dgm:spPr/>
      <dgm:t>
        <a:bodyPr/>
        <a:lstStyle/>
        <a:p>
          <a:endParaRPr lang="en-GB"/>
        </a:p>
      </dgm:t>
    </dgm:pt>
    <dgm:pt modelId="{61C8C99A-8F17-4566-B501-5A9E729A6EB7}" type="sibTrans" cxnId="{818BBFDF-E126-4821-9582-CC7041048D86}">
      <dgm:prSet/>
      <dgm:spPr/>
      <dgm:t>
        <a:bodyPr/>
        <a:lstStyle/>
        <a:p>
          <a:endParaRPr lang="en-GB"/>
        </a:p>
      </dgm:t>
    </dgm:pt>
    <dgm:pt modelId="{C8117D81-08CB-4C2B-B12A-69ECFE5DE5AA}">
      <dgm:prSet phldrT="[Text]" custT="1"/>
      <dgm:spPr/>
      <dgm:t>
        <a:bodyPr/>
        <a:lstStyle/>
        <a:p>
          <a:r>
            <a:rPr lang="ro-RO" sz="2000"/>
            <a:t>Atenție la protecția datelor!</a:t>
          </a:r>
          <a:endParaRPr lang="en-GB" sz="2000"/>
        </a:p>
      </dgm:t>
    </dgm:pt>
    <dgm:pt modelId="{3742F78B-A291-4685-B087-F8BE336A2931}" type="parTrans" cxnId="{DCF9A442-2328-4D79-89A1-8D1CB33FABEF}">
      <dgm:prSet/>
      <dgm:spPr/>
      <dgm:t>
        <a:bodyPr/>
        <a:lstStyle/>
        <a:p>
          <a:endParaRPr lang="en-GB"/>
        </a:p>
      </dgm:t>
    </dgm:pt>
    <dgm:pt modelId="{400CB86F-91BB-4F3F-B974-7EB212DDD41C}" type="sibTrans" cxnId="{DCF9A442-2328-4D79-89A1-8D1CB33FABEF}">
      <dgm:prSet/>
      <dgm:spPr/>
      <dgm:t>
        <a:bodyPr/>
        <a:lstStyle/>
        <a:p>
          <a:endParaRPr lang="en-GB"/>
        </a:p>
      </dgm:t>
    </dgm:pt>
    <dgm:pt modelId="{210E736B-3756-4F64-9493-63C6474EF2D7}">
      <dgm:prSet phldrT="[Text]" custT="1"/>
      <dgm:spPr/>
      <dgm:t>
        <a:bodyPr/>
        <a:lstStyle/>
        <a:p>
          <a:r>
            <a:rPr lang="ro-RO" sz="2000"/>
            <a:t>date de contact adiționale din orice interacțiune organică (achiziții / contracte / negocieri / citări / conversații</a:t>
          </a:r>
          <a:endParaRPr lang="en-GB" sz="2000"/>
        </a:p>
      </dgm:t>
    </dgm:pt>
    <dgm:pt modelId="{8A8BA90D-E81B-40B2-B083-4A0CB709F561}" type="parTrans" cxnId="{5847BA53-6AF9-453C-BC4A-9B9C942ACD9C}">
      <dgm:prSet/>
      <dgm:spPr/>
      <dgm:t>
        <a:bodyPr/>
        <a:lstStyle/>
        <a:p>
          <a:endParaRPr lang="en-GB"/>
        </a:p>
      </dgm:t>
    </dgm:pt>
    <dgm:pt modelId="{50B54EB6-9906-40C1-8804-5D1C54C8D447}" type="sibTrans" cxnId="{5847BA53-6AF9-453C-BC4A-9B9C942ACD9C}">
      <dgm:prSet/>
      <dgm:spPr/>
      <dgm:t>
        <a:bodyPr/>
        <a:lstStyle/>
        <a:p>
          <a:endParaRPr lang="en-GB"/>
        </a:p>
      </dgm:t>
    </dgm:pt>
    <dgm:pt modelId="{9B166031-BD6E-4A45-88B9-391039C07B83}">
      <dgm:prSet phldrT="[Text]" custT="1"/>
      <dgm:spPr/>
      <dgm:t>
        <a:bodyPr/>
        <a:lstStyle/>
        <a:p>
          <a:r>
            <a:rPr lang="ro-RO" sz="2000"/>
            <a:t>informații trimise clienților de către companie</a:t>
          </a:r>
          <a:endParaRPr lang="en-GB" sz="2000"/>
        </a:p>
      </dgm:t>
    </dgm:pt>
    <dgm:pt modelId="{5B8D3BA2-11EB-486F-8BF2-CE5474110F45}" type="parTrans" cxnId="{57A4F3F5-FEE5-4BD0-B35A-516AF98CCCB8}">
      <dgm:prSet/>
      <dgm:spPr/>
      <dgm:t>
        <a:bodyPr/>
        <a:lstStyle/>
        <a:p>
          <a:endParaRPr lang="en-GB"/>
        </a:p>
      </dgm:t>
    </dgm:pt>
    <dgm:pt modelId="{8BC2D231-3CF4-45EA-8578-8BCD2131294D}" type="sibTrans" cxnId="{57A4F3F5-FEE5-4BD0-B35A-516AF98CCCB8}">
      <dgm:prSet/>
      <dgm:spPr/>
      <dgm:t>
        <a:bodyPr/>
        <a:lstStyle/>
        <a:p>
          <a:endParaRPr lang="en-GB"/>
        </a:p>
      </dgm:t>
    </dgm:pt>
    <dgm:pt modelId="{78584E75-1044-4DFD-9401-163CD07F6824}">
      <dgm:prSet phldrT="[Text]" custT="1"/>
      <dgm:spPr/>
      <dgm:t>
        <a:bodyPr/>
        <a:lstStyle/>
        <a:p>
          <a:r>
            <a:rPr lang="ro-RO" sz="2000"/>
            <a:t>orice informație care adaugă valoare relației</a:t>
          </a:r>
          <a:endParaRPr lang="en-GB" sz="2000"/>
        </a:p>
      </dgm:t>
    </dgm:pt>
    <dgm:pt modelId="{23B5AF02-4274-413A-BC01-24EBE8EB32CB}" type="parTrans" cxnId="{CD02FEF7-E2D7-487C-AF08-74E74F1584FB}">
      <dgm:prSet/>
      <dgm:spPr/>
      <dgm:t>
        <a:bodyPr/>
        <a:lstStyle/>
        <a:p>
          <a:endParaRPr lang="en-GB"/>
        </a:p>
      </dgm:t>
    </dgm:pt>
    <dgm:pt modelId="{A3D683F5-ED2D-449D-BCD6-2ABEC8399545}" type="sibTrans" cxnId="{CD02FEF7-E2D7-487C-AF08-74E74F1584FB}">
      <dgm:prSet/>
      <dgm:spPr/>
      <dgm:t>
        <a:bodyPr/>
        <a:lstStyle/>
        <a:p>
          <a:endParaRPr lang="en-GB"/>
        </a:p>
      </dgm:t>
    </dgm:pt>
    <dgm:pt modelId="{D6B242DB-65FE-4BEA-8545-2720FA093A7B}" type="pres">
      <dgm:prSet presAssocID="{31135FAF-89AB-4EAC-9702-1F4F0651C049}" presName="linear" presStyleCnt="0">
        <dgm:presLayoutVars>
          <dgm:dir/>
          <dgm:animLvl val="lvl"/>
          <dgm:resizeHandles val="exact"/>
        </dgm:presLayoutVars>
      </dgm:prSet>
      <dgm:spPr/>
    </dgm:pt>
    <dgm:pt modelId="{63CDD8ED-B3E0-4AFF-96DD-E542BD675C9B}" type="pres">
      <dgm:prSet presAssocID="{EB840DFB-4325-49D2-A567-E6F571287078}" presName="parentLin" presStyleCnt="0"/>
      <dgm:spPr/>
    </dgm:pt>
    <dgm:pt modelId="{1ABEFB0A-5294-4CAC-BF88-7D0405BCFCB6}" type="pres">
      <dgm:prSet presAssocID="{EB840DFB-4325-49D2-A567-E6F571287078}" presName="parentLeftMargin" presStyleLbl="node1" presStyleIdx="0" presStyleCnt="6"/>
      <dgm:spPr/>
    </dgm:pt>
    <dgm:pt modelId="{3095B0EF-0324-4BB8-8B7A-E9D6B28604EC}" type="pres">
      <dgm:prSet presAssocID="{EB840DFB-4325-49D2-A567-E6F57128707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BFC5729-1130-4CEE-A7A9-C44C24E65F24}" type="pres">
      <dgm:prSet presAssocID="{EB840DFB-4325-49D2-A567-E6F571287078}" presName="negativeSpace" presStyleCnt="0"/>
      <dgm:spPr/>
    </dgm:pt>
    <dgm:pt modelId="{1F2E4DF9-69F3-41D4-93F0-058017D3CD43}" type="pres">
      <dgm:prSet presAssocID="{EB840DFB-4325-49D2-A567-E6F571287078}" presName="childText" presStyleLbl="conFgAcc1" presStyleIdx="0" presStyleCnt="6">
        <dgm:presLayoutVars>
          <dgm:bulletEnabled val="1"/>
        </dgm:presLayoutVars>
      </dgm:prSet>
      <dgm:spPr/>
    </dgm:pt>
    <dgm:pt modelId="{3C3F036A-11BA-4CD9-BD81-F4B0983EA90D}" type="pres">
      <dgm:prSet presAssocID="{DB8AD73C-8A95-497A-84BF-E8C570D05A3F}" presName="spaceBetweenRectangles" presStyleCnt="0"/>
      <dgm:spPr/>
    </dgm:pt>
    <dgm:pt modelId="{DF124C8C-4E4A-4148-98CC-4D121FC21E5E}" type="pres">
      <dgm:prSet presAssocID="{210E736B-3756-4F64-9493-63C6474EF2D7}" presName="parentLin" presStyleCnt="0"/>
      <dgm:spPr/>
    </dgm:pt>
    <dgm:pt modelId="{5E6AF951-8206-43B9-9D24-4394D227CC9A}" type="pres">
      <dgm:prSet presAssocID="{210E736B-3756-4F64-9493-63C6474EF2D7}" presName="parentLeftMargin" presStyleLbl="node1" presStyleIdx="0" presStyleCnt="6"/>
      <dgm:spPr/>
    </dgm:pt>
    <dgm:pt modelId="{5154A3B8-1C0E-4539-9752-01F5434625FB}" type="pres">
      <dgm:prSet presAssocID="{210E736B-3756-4F64-9493-63C6474EF2D7}" presName="parentText" presStyleLbl="node1" presStyleIdx="1" presStyleCnt="6" custScaleX="140000" custScaleY="199559">
        <dgm:presLayoutVars>
          <dgm:chMax val="0"/>
          <dgm:bulletEnabled val="1"/>
        </dgm:presLayoutVars>
      </dgm:prSet>
      <dgm:spPr/>
    </dgm:pt>
    <dgm:pt modelId="{08F5BFCF-A12D-4E58-A41F-D6BD66DAA3C3}" type="pres">
      <dgm:prSet presAssocID="{210E736B-3756-4F64-9493-63C6474EF2D7}" presName="negativeSpace" presStyleCnt="0"/>
      <dgm:spPr/>
    </dgm:pt>
    <dgm:pt modelId="{B83BAA38-A1B7-4E4E-81CB-C2EF19AAAB84}" type="pres">
      <dgm:prSet presAssocID="{210E736B-3756-4F64-9493-63C6474EF2D7}" presName="childText" presStyleLbl="conFgAcc1" presStyleIdx="1" presStyleCnt="6">
        <dgm:presLayoutVars>
          <dgm:bulletEnabled val="1"/>
        </dgm:presLayoutVars>
      </dgm:prSet>
      <dgm:spPr/>
    </dgm:pt>
    <dgm:pt modelId="{9016DF3A-CAEF-4B16-A6CC-259FDE3B6403}" type="pres">
      <dgm:prSet presAssocID="{50B54EB6-9906-40C1-8804-5D1C54C8D447}" presName="spaceBetweenRectangles" presStyleCnt="0"/>
      <dgm:spPr/>
    </dgm:pt>
    <dgm:pt modelId="{F3DEEBCB-4413-4134-A6F2-B8D35210E29C}" type="pres">
      <dgm:prSet presAssocID="{9B166031-BD6E-4A45-88B9-391039C07B83}" presName="parentLin" presStyleCnt="0"/>
      <dgm:spPr/>
    </dgm:pt>
    <dgm:pt modelId="{6D7B138C-49FA-41AB-9ED9-2C9013BB2144}" type="pres">
      <dgm:prSet presAssocID="{9B166031-BD6E-4A45-88B9-391039C07B83}" presName="parentLeftMargin" presStyleLbl="node1" presStyleIdx="1" presStyleCnt="6"/>
      <dgm:spPr/>
    </dgm:pt>
    <dgm:pt modelId="{7CA569E8-9A17-4E25-A2D0-99E0A0B125AB}" type="pres">
      <dgm:prSet presAssocID="{9B166031-BD6E-4A45-88B9-391039C07B8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E9D88B7-E7D7-4B5B-B52E-94CACD029277}" type="pres">
      <dgm:prSet presAssocID="{9B166031-BD6E-4A45-88B9-391039C07B83}" presName="negativeSpace" presStyleCnt="0"/>
      <dgm:spPr/>
    </dgm:pt>
    <dgm:pt modelId="{E9CD6DDF-C225-4CBA-AA9C-594CA603DC76}" type="pres">
      <dgm:prSet presAssocID="{9B166031-BD6E-4A45-88B9-391039C07B83}" presName="childText" presStyleLbl="conFgAcc1" presStyleIdx="2" presStyleCnt="6">
        <dgm:presLayoutVars>
          <dgm:bulletEnabled val="1"/>
        </dgm:presLayoutVars>
      </dgm:prSet>
      <dgm:spPr/>
    </dgm:pt>
    <dgm:pt modelId="{BE8DBD9C-B735-4A65-9BAC-E8BE3E0935B2}" type="pres">
      <dgm:prSet presAssocID="{8BC2D231-3CF4-45EA-8578-8BCD2131294D}" presName="spaceBetweenRectangles" presStyleCnt="0"/>
      <dgm:spPr/>
    </dgm:pt>
    <dgm:pt modelId="{9FF69655-E9FB-4C0D-9604-104B4D68F596}" type="pres">
      <dgm:prSet presAssocID="{78584E75-1044-4DFD-9401-163CD07F6824}" presName="parentLin" presStyleCnt="0"/>
      <dgm:spPr/>
    </dgm:pt>
    <dgm:pt modelId="{84586D41-4CFF-44F9-8D9D-A4D4E399632E}" type="pres">
      <dgm:prSet presAssocID="{78584E75-1044-4DFD-9401-163CD07F6824}" presName="parentLeftMargin" presStyleLbl="node1" presStyleIdx="2" presStyleCnt="6"/>
      <dgm:spPr/>
    </dgm:pt>
    <dgm:pt modelId="{858DC684-3DAB-4686-BC7B-D9B11768FC4B}" type="pres">
      <dgm:prSet presAssocID="{78584E75-1044-4DFD-9401-163CD07F682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A97D1AA-CE46-4D11-8E75-25BD54FB4570}" type="pres">
      <dgm:prSet presAssocID="{78584E75-1044-4DFD-9401-163CD07F6824}" presName="negativeSpace" presStyleCnt="0"/>
      <dgm:spPr/>
    </dgm:pt>
    <dgm:pt modelId="{E06E876A-D05C-4C57-A242-19C73DF50FE9}" type="pres">
      <dgm:prSet presAssocID="{78584E75-1044-4DFD-9401-163CD07F6824}" presName="childText" presStyleLbl="conFgAcc1" presStyleIdx="3" presStyleCnt="6">
        <dgm:presLayoutVars>
          <dgm:bulletEnabled val="1"/>
        </dgm:presLayoutVars>
      </dgm:prSet>
      <dgm:spPr/>
    </dgm:pt>
    <dgm:pt modelId="{B5B0CC80-B9C1-4840-8960-57D8D2F27B45}" type="pres">
      <dgm:prSet presAssocID="{A3D683F5-ED2D-449D-BCD6-2ABEC8399545}" presName="spaceBetweenRectangles" presStyleCnt="0"/>
      <dgm:spPr/>
    </dgm:pt>
    <dgm:pt modelId="{7AC55A06-AD06-4AE5-8802-B7551E94C1EF}" type="pres">
      <dgm:prSet presAssocID="{8E779989-847C-4056-BFAE-2117F2CFB67D}" presName="parentLin" presStyleCnt="0"/>
      <dgm:spPr/>
    </dgm:pt>
    <dgm:pt modelId="{37EB378F-6685-4E6C-AD20-5AF27CF6C584}" type="pres">
      <dgm:prSet presAssocID="{8E779989-847C-4056-BFAE-2117F2CFB67D}" presName="parentLeftMargin" presStyleLbl="node1" presStyleIdx="3" presStyleCnt="6"/>
      <dgm:spPr/>
    </dgm:pt>
    <dgm:pt modelId="{6416ABED-D22F-4693-950A-3BD98963B286}" type="pres">
      <dgm:prSet presAssocID="{8E779989-847C-4056-BFAE-2117F2CFB67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4B44A9F-9827-422F-BC4E-626DBAB98951}" type="pres">
      <dgm:prSet presAssocID="{8E779989-847C-4056-BFAE-2117F2CFB67D}" presName="negativeSpace" presStyleCnt="0"/>
      <dgm:spPr/>
    </dgm:pt>
    <dgm:pt modelId="{DD1005E2-E737-4ECE-8994-572885F726D3}" type="pres">
      <dgm:prSet presAssocID="{8E779989-847C-4056-BFAE-2117F2CFB67D}" presName="childText" presStyleLbl="conFgAcc1" presStyleIdx="4" presStyleCnt="6">
        <dgm:presLayoutVars>
          <dgm:bulletEnabled val="1"/>
        </dgm:presLayoutVars>
      </dgm:prSet>
      <dgm:spPr/>
    </dgm:pt>
    <dgm:pt modelId="{A95FAB7C-BC91-48CC-B977-A68E98824AA2}" type="pres">
      <dgm:prSet presAssocID="{61C8C99A-8F17-4566-B501-5A9E729A6EB7}" presName="spaceBetweenRectangles" presStyleCnt="0"/>
      <dgm:spPr/>
    </dgm:pt>
    <dgm:pt modelId="{439756F2-7A85-4431-8217-E03715BBA52A}" type="pres">
      <dgm:prSet presAssocID="{C8117D81-08CB-4C2B-B12A-69ECFE5DE5AA}" presName="parentLin" presStyleCnt="0"/>
      <dgm:spPr/>
    </dgm:pt>
    <dgm:pt modelId="{66A1DB6C-E6FE-4BC4-B5D8-1F228A3F436B}" type="pres">
      <dgm:prSet presAssocID="{C8117D81-08CB-4C2B-B12A-69ECFE5DE5AA}" presName="parentLeftMargin" presStyleLbl="node1" presStyleIdx="4" presStyleCnt="6"/>
      <dgm:spPr/>
    </dgm:pt>
    <dgm:pt modelId="{30A230BC-454C-41B6-BFF8-3529E5B89E0D}" type="pres">
      <dgm:prSet presAssocID="{C8117D81-08CB-4C2B-B12A-69ECFE5DE5AA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DEFCCB2-69B6-4D7A-B67A-2FB4AAF03ED1}" type="pres">
      <dgm:prSet presAssocID="{C8117D81-08CB-4C2B-B12A-69ECFE5DE5AA}" presName="negativeSpace" presStyleCnt="0"/>
      <dgm:spPr/>
    </dgm:pt>
    <dgm:pt modelId="{5C63BF49-5C2C-467D-8998-1A9E177A3C67}" type="pres">
      <dgm:prSet presAssocID="{C8117D81-08CB-4C2B-B12A-69ECFE5DE5AA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08A4430B-64E9-4F9E-8342-EE757E4F041A}" type="presOf" srcId="{9B166031-BD6E-4A45-88B9-391039C07B83}" destId="{7CA569E8-9A17-4E25-A2D0-99E0A0B125AB}" srcOrd="1" destOrd="0" presId="urn:microsoft.com/office/officeart/2005/8/layout/list1"/>
    <dgm:cxn modelId="{3129275C-7A4F-4B83-BE51-1F0BDE2CE202}" type="presOf" srcId="{EB840DFB-4325-49D2-A567-E6F571287078}" destId="{1ABEFB0A-5294-4CAC-BF88-7D0405BCFCB6}" srcOrd="0" destOrd="0" presId="urn:microsoft.com/office/officeart/2005/8/layout/list1"/>
    <dgm:cxn modelId="{DCF9A442-2328-4D79-89A1-8D1CB33FABEF}" srcId="{31135FAF-89AB-4EAC-9702-1F4F0651C049}" destId="{C8117D81-08CB-4C2B-B12A-69ECFE5DE5AA}" srcOrd="5" destOrd="0" parTransId="{3742F78B-A291-4685-B087-F8BE336A2931}" sibTransId="{400CB86F-91BB-4F3F-B974-7EB212DDD41C}"/>
    <dgm:cxn modelId="{C458F243-3CBF-4515-A213-E8C30061242A}" type="presOf" srcId="{8E779989-847C-4056-BFAE-2117F2CFB67D}" destId="{6416ABED-D22F-4693-950A-3BD98963B286}" srcOrd="1" destOrd="0" presId="urn:microsoft.com/office/officeart/2005/8/layout/list1"/>
    <dgm:cxn modelId="{59F7E844-6B10-460D-8D6A-ED29CD879737}" type="presOf" srcId="{78584E75-1044-4DFD-9401-163CD07F6824}" destId="{858DC684-3DAB-4686-BC7B-D9B11768FC4B}" srcOrd="1" destOrd="0" presId="urn:microsoft.com/office/officeart/2005/8/layout/list1"/>
    <dgm:cxn modelId="{DABD076B-1B54-4E5F-9C19-71836DDF7986}" type="presOf" srcId="{9B166031-BD6E-4A45-88B9-391039C07B83}" destId="{6D7B138C-49FA-41AB-9ED9-2C9013BB2144}" srcOrd="0" destOrd="0" presId="urn:microsoft.com/office/officeart/2005/8/layout/list1"/>
    <dgm:cxn modelId="{5847BA53-6AF9-453C-BC4A-9B9C942ACD9C}" srcId="{31135FAF-89AB-4EAC-9702-1F4F0651C049}" destId="{210E736B-3756-4F64-9493-63C6474EF2D7}" srcOrd="1" destOrd="0" parTransId="{8A8BA90D-E81B-40B2-B083-4A0CB709F561}" sibTransId="{50B54EB6-9906-40C1-8804-5D1C54C8D447}"/>
    <dgm:cxn modelId="{4C92AD74-4F1D-4DE9-A3FC-14E3D43DC1ED}" type="presOf" srcId="{C8117D81-08CB-4C2B-B12A-69ECFE5DE5AA}" destId="{30A230BC-454C-41B6-BFF8-3529E5B89E0D}" srcOrd="1" destOrd="0" presId="urn:microsoft.com/office/officeart/2005/8/layout/list1"/>
    <dgm:cxn modelId="{674ECB77-A5A4-400B-81D3-ADD03F24A2CD}" srcId="{31135FAF-89AB-4EAC-9702-1F4F0651C049}" destId="{EB840DFB-4325-49D2-A567-E6F571287078}" srcOrd="0" destOrd="0" parTransId="{7B1C39E3-7221-435C-AE59-94106DEE911F}" sibTransId="{DB8AD73C-8A95-497A-84BF-E8C570D05A3F}"/>
    <dgm:cxn modelId="{63DD5C79-68FD-4B62-8934-6FD1E4DC7297}" type="presOf" srcId="{78584E75-1044-4DFD-9401-163CD07F6824}" destId="{84586D41-4CFF-44F9-8D9D-A4D4E399632E}" srcOrd="0" destOrd="0" presId="urn:microsoft.com/office/officeart/2005/8/layout/list1"/>
    <dgm:cxn modelId="{22E76A89-27AD-4CB4-9D25-E9088C35D925}" type="presOf" srcId="{31135FAF-89AB-4EAC-9702-1F4F0651C049}" destId="{D6B242DB-65FE-4BEA-8545-2720FA093A7B}" srcOrd="0" destOrd="0" presId="urn:microsoft.com/office/officeart/2005/8/layout/list1"/>
    <dgm:cxn modelId="{5BC8EB8C-0C4C-4322-8872-83059E3C1A75}" type="presOf" srcId="{EB840DFB-4325-49D2-A567-E6F571287078}" destId="{3095B0EF-0324-4BB8-8B7A-E9D6B28604EC}" srcOrd="1" destOrd="0" presId="urn:microsoft.com/office/officeart/2005/8/layout/list1"/>
    <dgm:cxn modelId="{3E386995-05DE-4AF7-8F28-6B33DDF52520}" type="presOf" srcId="{210E736B-3756-4F64-9493-63C6474EF2D7}" destId="{5154A3B8-1C0E-4539-9752-01F5434625FB}" srcOrd="1" destOrd="0" presId="urn:microsoft.com/office/officeart/2005/8/layout/list1"/>
    <dgm:cxn modelId="{6CDEC697-AF2D-4FFC-BF62-D0D4EAEC27E6}" type="presOf" srcId="{8E779989-847C-4056-BFAE-2117F2CFB67D}" destId="{37EB378F-6685-4E6C-AD20-5AF27CF6C584}" srcOrd="0" destOrd="0" presId="urn:microsoft.com/office/officeart/2005/8/layout/list1"/>
    <dgm:cxn modelId="{0F43D4C5-D417-406D-ABED-4E93BBF93E96}" type="presOf" srcId="{C8117D81-08CB-4C2B-B12A-69ECFE5DE5AA}" destId="{66A1DB6C-E6FE-4BC4-B5D8-1F228A3F436B}" srcOrd="0" destOrd="0" presId="urn:microsoft.com/office/officeart/2005/8/layout/list1"/>
    <dgm:cxn modelId="{818BBFDF-E126-4821-9582-CC7041048D86}" srcId="{31135FAF-89AB-4EAC-9702-1F4F0651C049}" destId="{8E779989-847C-4056-BFAE-2117F2CFB67D}" srcOrd="4" destOrd="0" parTransId="{9A1C3BC9-381A-4913-A90D-FBF5C61D8ED4}" sibTransId="{61C8C99A-8F17-4566-B501-5A9E729A6EB7}"/>
    <dgm:cxn modelId="{2EE530EC-5A56-43BC-81B0-D585446181D9}" type="presOf" srcId="{210E736B-3756-4F64-9493-63C6474EF2D7}" destId="{5E6AF951-8206-43B9-9D24-4394D227CC9A}" srcOrd="0" destOrd="0" presId="urn:microsoft.com/office/officeart/2005/8/layout/list1"/>
    <dgm:cxn modelId="{57A4F3F5-FEE5-4BD0-B35A-516AF98CCCB8}" srcId="{31135FAF-89AB-4EAC-9702-1F4F0651C049}" destId="{9B166031-BD6E-4A45-88B9-391039C07B83}" srcOrd="2" destOrd="0" parTransId="{5B8D3BA2-11EB-486F-8BF2-CE5474110F45}" sibTransId="{8BC2D231-3CF4-45EA-8578-8BCD2131294D}"/>
    <dgm:cxn modelId="{CD02FEF7-E2D7-487C-AF08-74E74F1584FB}" srcId="{31135FAF-89AB-4EAC-9702-1F4F0651C049}" destId="{78584E75-1044-4DFD-9401-163CD07F6824}" srcOrd="3" destOrd="0" parTransId="{23B5AF02-4274-413A-BC01-24EBE8EB32CB}" sibTransId="{A3D683F5-ED2D-449D-BCD6-2ABEC8399545}"/>
    <dgm:cxn modelId="{775DAA73-E8FE-4207-B040-9E535B9EECF2}" type="presParOf" srcId="{D6B242DB-65FE-4BEA-8545-2720FA093A7B}" destId="{63CDD8ED-B3E0-4AFF-96DD-E542BD675C9B}" srcOrd="0" destOrd="0" presId="urn:microsoft.com/office/officeart/2005/8/layout/list1"/>
    <dgm:cxn modelId="{6754B89A-055A-464C-B806-FEF10C03040E}" type="presParOf" srcId="{63CDD8ED-B3E0-4AFF-96DD-E542BD675C9B}" destId="{1ABEFB0A-5294-4CAC-BF88-7D0405BCFCB6}" srcOrd="0" destOrd="0" presId="urn:microsoft.com/office/officeart/2005/8/layout/list1"/>
    <dgm:cxn modelId="{15168367-87D9-47B3-BAA7-BA99E0B37972}" type="presParOf" srcId="{63CDD8ED-B3E0-4AFF-96DD-E542BD675C9B}" destId="{3095B0EF-0324-4BB8-8B7A-E9D6B28604EC}" srcOrd="1" destOrd="0" presId="urn:microsoft.com/office/officeart/2005/8/layout/list1"/>
    <dgm:cxn modelId="{66C4DFF6-76D0-4E22-B168-09576F7B3533}" type="presParOf" srcId="{D6B242DB-65FE-4BEA-8545-2720FA093A7B}" destId="{5BFC5729-1130-4CEE-A7A9-C44C24E65F24}" srcOrd="1" destOrd="0" presId="urn:microsoft.com/office/officeart/2005/8/layout/list1"/>
    <dgm:cxn modelId="{718087B9-28B8-4325-B8D2-8CAC70D0F5F1}" type="presParOf" srcId="{D6B242DB-65FE-4BEA-8545-2720FA093A7B}" destId="{1F2E4DF9-69F3-41D4-93F0-058017D3CD43}" srcOrd="2" destOrd="0" presId="urn:microsoft.com/office/officeart/2005/8/layout/list1"/>
    <dgm:cxn modelId="{B5DBDF12-B219-41E7-95BF-5BC4D4A18075}" type="presParOf" srcId="{D6B242DB-65FE-4BEA-8545-2720FA093A7B}" destId="{3C3F036A-11BA-4CD9-BD81-F4B0983EA90D}" srcOrd="3" destOrd="0" presId="urn:microsoft.com/office/officeart/2005/8/layout/list1"/>
    <dgm:cxn modelId="{5D721690-5FFF-43AC-AF32-AABF69435D92}" type="presParOf" srcId="{D6B242DB-65FE-4BEA-8545-2720FA093A7B}" destId="{DF124C8C-4E4A-4148-98CC-4D121FC21E5E}" srcOrd="4" destOrd="0" presId="urn:microsoft.com/office/officeart/2005/8/layout/list1"/>
    <dgm:cxn modelId="{B4F8BE15-EA72-4425-905D-E9BB24EFC67E}" type="presParOf" srcId="{DF124C8C-4E4A-4148-98CC-4D121FC21E5E}" destId="{5E6AF951-8206-43B9-9D24-4394D227CC9A}" srcOrd="0" destOrd="0" presId="urn:microsoft.com/office/officeart/2005/8/layout/list1"/>
    <dgm:cxn modelId="{6166F9C5-00B2-4C73-9785-E0653BB42ABC}" type="presParOf" srcId="{DF124C8C-4E4A-4148-98CC-4D121FC21E5E}" destId="{5154A3B8-1C0E-4539-9752-01F5434625FB}" srcOrd="1" destOrd="0" presId="urn:microsoft.com/office/officeart/2005/8/layout/list1"/>
    <dgm:cxn modelId="{21EB485D-3DD0-4145-9760-2F2B1A72A612}" type="presParOf" srcId="{D6B242DB-65FE-4BEA-8545-2720FA093A7B}" destId="{08F5BFCF-A12D-4E58-A41F-D6BD66DAA3C3}" srcOrd="5" destOrd="0" presId="urn:microsoft.com/office/officeart/2005/8/layout/list1"/>
    <dgm:cxn modelId="{6390D9DA-DF95-4594-8297-1ECB8E6D587E}" type="presParOf" srcId="{D6B242DB-65FE-4BEA-8545-2720FA093A7B}" destId="{B83BAA38-A1B7-4E4E-81CB-C2EF19AAAB84}" srcOrd="6" destOrd="0" presId="urn:microsoft.com/office/officeart/2005/8/layout/list1"/>
    <dgm:cxn modelId="{722F785B-C92B-4EA1-9067-73547E4AE312}" type="presParOf" srcId="{D6B242DB-65FE-4BEA-8545-2720FA093A7B}" destId="{9016DF3A-CAEF-4B16-A6CC-259FDE3B6403}" srcOrd="7" destOrd="0" presId="urn:microsoft.com/office/officeart/2005/8/layout/list1"/>
    <dgm:cxn modelId="{4E4B99BE-E350-4DC5-BEA3-4FCA29770867}" type="presParOf" srcId="{D6B242DB-65FE-4BEA-8545-2720FA093A7B}" destId="{F3DEEBCB-4413-4134-A6F2-B8D35210E29C}" srcOrd="8" destOrd="0" presId="urn:microsoft.com/office/officeart/2005/8/layout/list1"/>
    <dgm:cxn modelId="{9DB06714-3051-4978-88FA-72251386B46D}" type="presParOf" srcId="{F3DEEBCB-4413-4134-A6F2-B8D35210E29C}" destId="{6D7B138C-49FA-41AB-9ED9-2C9013BB2144}" srcOrd="0" destOrd="0" presId="urn:microsoft.com/office/officeart/2005/8/layout/list1"/>
    <dgm:cxn modelId="{275BA9FB-C10F-4339-B317-72050D93D422}" type="presParOf" srcId="{F3DEEBCB-4413-4134-A6F2-B8D35210E29C}" destId="{7CA569E8-9A17-4E25-A2D0-99E0A0B125AB}" srcOrd="1" destOrd="0" presId="urn:microsoft.com/office/officeart/2005/8/layout/list1"/>
    <dgm:cxn modelId="{D3877F01-5FA5-4A1A-91F5-F6D15F0A5BFA}" type="presParOf" srcId="{D6B242DB-65FE-4BEA-8545-2720FA093A7B}" destId="{FE9D88B7-E7D7-4B5B-B52E-94CACD029277}" srcOrd="9" destOrd="0" presId="urn:microsoft.com/office/officeart/2005/8/layout/list1"/>
    <dgm:cxn modelId="{300376A7-4D6B-49E1-8B40-21BB74FC0992}" type="presParOf" srcId="{D6B242DB-65FE-4BEA-8545-2720FA093A7B}" destId="{E9CD6DDF-C225-4CBA-AA9C-594CA603DC76}" srcOrd="10" destOrd="0" presId="urn:microsoft.com/office/officeart/2005/8/layout/list1"/>
    <dgm:cxn modelId="{2B212377-DB0A-4490-AB6D-781C20FEEC5F}" type="presParOf" srcId="{D6B242DB-65FE-4BEA-8545-2720FA093A7B}" destId="{BE8DBD9C-B735-4A65-9BAC-E8BE3E0935B2}" srcOrd="11" destOrd="0" presId="urn:microsoft.com/office/officeart/2005/8/layout/list1"/>
    <dgm:cxn modelId="{E9D25340-6E57-4AE2-8A46-FB80FA2023B2}" type="presParOf" srcId="{D6B242DB-65FE-4BEA-8545-2720FA093A7B}" destId="{9FF69655-E9FB-4C0D-9604-104B4D68F596}" srcOrd="12" destOrd="0" presId="urn:microsoft.com/office/officeart/2005/8/layout/list1"/>
    <dgm:cxn modelId="{1F04A71A-3876-4FE1-A754-3526CFC31865}" type="presParOf" srcId="{9FF69655-E9FB-4C0D-9604-104B4D68F596}" destId="{84586D41-4CFF-44F9-8D9D-A4D4E399632E}" srcOrd="0" destOrd="0" presId="urn:microsoft.com/office/officeart/2005/8/layout/list1"/>
    <dgm:cxn modelId="{7D115864-FE83-433B-9DF6-99D4F6E5714F}" type="presParOf" srcId="{9FF69655-E9FB-4C0D-9604-104B4D68F596}" destId="{858DC684-3DAB-4686-BC7B-D9B11768FC4B}" srcOrd="1" destOrd="0" presId="urn:microsoft.com/office/officeart/2005/8/layout/list1"/>
    <dgm:cxn modelId="{08B71651-128D-48D6-9C14-54865322E746}" type="presParOf" srcId="{D6B242DB-65FE-4BEA-8545-2720FA093A7B}" destId="{7A97D1AA-CE46-4D11-8E75-25BD54FB4570}" srcOrd="13" destOrd="0" presId="urn:microsoft.com/office/officeart/2005/8/layout/list1"/>
    <dgm:cxn modelId="{881C72A0-8D9B-491C-AB2D-AF58E2E148EE}" type="presParOf" srcId="{D6B242DB-65FE-4BEA-8545-2720FA093A7B}" destId="{E06E876A-D05C-4C57-A242-19C73DF50FE9}" srcOrd="14" destOrd="0" presId="urn:microsoft.com/office/officeart/2005/8/layout/list1"/>
    <dgm:cxn modelId="{28BA4A2B-4DC2-40CE-BDAD-FDEDD22508A8}" type="presParOf" srcId="{D6B242DB-65FE-4BEA-8545-2720FA093A7B}" destId="{B5B0CC80-B9C1-4840-8960-57D8D2F27B45}" srcOrd="15" destOrd="0" presId="urn:microsoft.com/office/officeart/2005/8/layout/list1"/>
    <dgm:cxn modelId="{7AE82ECC-D649-4445-8EFC-3A2FD4CC961C}" type="presParOf" srcId="{D6B242DB-65FE-4BEA-8545-2720FA093A7B}" destId="{7AC55A06-AD06-4AE5-8802-B7551E94C1EF}" srcOrd="16" destOrd="0" presId="urn:microsoft.com/office/officeart/2005/8/layout/list1"/>
    <dgm:cxn modelId="{C4B2D165-E8B3-48B4-8513-34D8C4A018F6}" type="presParOf" srcId="{7AC55A06-AD06-4AE5-8802-B7551E94C1EF}" destId="{37EB378F-6685-4E6C-AD20-5AF27CF6C584}" srcOrd="0" destOrd="0" presId="urn:microsoft.com/office/officeart/2005/8/layout/list1"/>
    <dgm:cxn modelId="{01EA3F97-21B8-4811-A3E3-5C2086D28D68}" type="presParOf" srcId="{7AC55A06-AD06-4AE5-8802-B7551E94C1EF}" destId="{6416ABED-D22F-4693-950A-3BD98963B286}" srcOrd="1" destOrd="0" presId="urn:microsoft.com/office/officeart/2005/8/layout/list1"/>
    <dgm:cxn modelId="{26A8304B-C6D7-4000-9024-B7D494BC6D7C}" type="presParOf" srcId="{D6B242DB-65FE-4BEA-8545-2720FA093A7B}" destId="{44B44A9F-9827-422F-BC4E-626DBAB98951}" srcOrd="17" destOrd="0" presId="urn:microsoft.com/office/officeart/2005/8/layout/list1"/>
    <dgm:cxn modelId="{6407EFC9-18EF-41BF-9666-06D5271F2E03}" type="presParOf" srcId="{D6B242DB-65FE-4BEA-8545-2720FA093A7B}" destId="{DD1005E2-E737-4ECE-8994-572885F726D3}" srcOrd="18" destOrd="0" presId="urn:microsoft.com/office/officeart/2005/8/layout/list1"/>
    <dgm:cxn modelId="{7C70B16B-0441-43F1-AFAE-89704475F4A0}" type="presParOf" srcId="{D6B242DB-65FE-4BEA-8545-2720FA093A7B}" destId="{A95FAB7C-BC91-48CC-B977-A68E98824AA2}" srcOrd="19" destOrd="0" presId="urn:microsoft.com/office/officeart/2005/8/layout/list1"/>
    <dgm:cxn modelId="{88FD6228-BC4E-47E0-AB45-CDB670E63A74}" type="presParOf" srcId="{D6B242DB-65FE-4BEA-8545-2720FA093A7B}" destId="{439756F2-7A85-4431-8217-E03715BBA52A}" srcOrd="20" destOrd="0" presId="urn:microsoft.com/office/officeart/2005/8/layout/list1"/>
    <dgm:cxn modelId="{1A597937-E629-4C27-B0D3-91ACF879658D}" type="presParOf" srcId="{439756F2-7A85-4431-8217-E03715BBA52A}" destId="{66A1DB6C-E6FE-4BC4-B5D8-1F228A3F436B}" srcOrd="0" destOrd="0" presId="urn:microsoft.com/office/officeart/2005/8/layout/list1"/>
    <dgm:cxn modelId="{A91E1612-8EDB-4D7F-8100-9719CC8B2A9C}" type="presParOf" srcId="{439756F2-7A85-4431-8217-E03715BBA52A}" destId="{30A230BC-454C-41B6-BFF8-3529E5B89E0D}" srcOrd="1" destOrd="0" presId="urn:microsoft.com/office/officeart/2005/8/layout/list1"/>
    <dgm:cxn modelId="{65E77425-85DA-4625-B0E3-BC572C846360}" type="presParOf" srcId="{D6B242DB-65FE-4BEA-8545-2720FA093A7B}" destId="{1DEFCCB2-69B6-4D7A-B67A-2FB4AAF03ED1}" srcOrd="21" destOrd="0" presId="urn:microsoft.com/office/officeart/2005/8/layout/list1"/>
    <dgm:cxn modelId="{FB00DCDA-1089-4FF9-B832-FCEEB978EA9E}" type="presParOf" srcId="{D6B242DB-65FE-4BEA-8545-2720FA093A7B}" destId="{5C63BF49-5C2C-467D-8998-1A9E177A3C6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BE67E9-6FCF-45B2-9F98-F2DB558DFB2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C7387E0-F6A6-4B91-96AE-215B4D78F31E}">
      <dgm:prSet phldrT="[Text]"/>
      <dgm:spPr/>
      <dgm:t>
        <a:bodyPr/>
        <a:lstStyle/>
        <a:p>
          <a:r>
            <a:rPr lang="ro-RO"/>
            <a:t>CRM</a:t>
          </a:r>
          <a:endParaRPr lang="en-GB"/>
        </a:p>
      </dgm:t>
    </dgm:pt>
    <dgm:pt modelId="{B1D579D0-AD82-4E87-9E40-60430EDF43CC}" type="parTrans" cxnId="{8BCBCA15-A195-4EFC-9B32-8FF66F67B807}">
      <dgm:prSet/>
      <dgm:spPr/>
      <dgm:t>
        <a:bodyPr/>
        <a:lstStyle/>
        <a:p>
          <a:endParaRPr lang="en-GB"/>
        </a:p>
      </dgm:t>
    </dgm:pt>
    <dgm:pt modelId="{C1F2A70D-DD29-4F03-AD1A-090682DE3EAF}" type="sibTrans" cxnId="{8BCBCA15-A195-4EFC-9B32-8FF66F67B807}">
      <dgm:prSet/>
      <dgm:spPr/>
      <dgm:t>
        <a:bodyPr/>
        <a:lstStyle/>
        <a:p>
          <a:endParaRPr lang="en-GB"/>
        </a:p>
      </dgm:t>
    </dgm:pt>
    <dgm:pt modelId="{1CBF6277-D1E6-4BE4-9646-14212B9190E2}">
      <dgm:prSet phldrT="[Text]"/>
      <dgm:spPr/>
      <dgm:t>
        <a:bodyPr/>
        <a:lstStyle/>
        <a:p>
          <a:r>
            <a:rPr lang="ro-RO"/>
            <a:t>CRM</a:t>
          </a:r>
          <a:endParaRPr lang="en-GB"/>
        </a:p>
      </dgm:t>
    </dgm:pt>
    <dgm:pt modelId="{77E7168E-0566-4A0C-9E80-F0B0A228FB0C}" type="parTrans" cxnId="{EBB401B1-316B-4ED0-96B9-19BCB6D3A86A}">
      <dgm:prSet/>
      <dgm:spPr/>
      <dgm:t>
        <a:bodyPr/>
        <a:lstStyle/>
        <a:p>
          <a:endParaRPr lang="en-GB"/>
        </a:p>
      </dgm:t>
    </dgm:pt>
    <dgm:pt modelId="{B5450C5E-5B7D-46FB-AD8E-40AA0E1A06E6}" type="sibTrans" cxnId="{EBB401B1-316B-4ED0-96B9-19BCB6D3A86A}">
      <dgm:prSet/>
      <dgm:spPr/>
      <dgm:t>
        <a:bodyPr/>
        <a:lstStyle/>
        <a:p>
          <a:endParaRPr lang="en-GB"/>
        </a:p>
      </dgm:t>
    </dgm:pt>
    <dgm:pt modelId="{66C01ED2-C39D-4566-9B3F-63444582C0EC}">
      <dgm:prSet phldrT="[Text]"/>
      <dgm:spPr/>
      <dgm:t>
        <a:bodyPr/>
        <a:lstStyle/>
        <a:p>
          <a:r>
            <a:rPr lang="ro-RO" b="1"/>
            <a:t>personalizare</a:t>
          </a:r>
          <a:r>
            <a:rPr lang="ro-RO" b="0"/>
            <a:t> – adaptare comunicare la nivelul fiecărui client</a:t>
          </a:r>
          <a:endParaRPr lang="en-GB" b="1"/>
        </a:p>
      </dgm:t>
    </dgm:pt>
    <dgm:pt modelId="{E252F58F-A682-43F5-820E-030A6D78F84F}" type="parTrans" cxnId="{0084CE96-A3B0-4D00-8259-E3943A2438CF}">
      <dgm:prSet/>
      <dgm:spPr/>
      <dgm:t>
        <a:bodyPr/>
        <a:lstStyle/>
        <a:p>
          <a:endParaRPr lang="en-GB"/>
        </a:p>
      </dgm:t>
    </dgm:pt>
    <dgm:pt modelId="{CE958BA3-42D4-4FE4-B633-B863F8CF659D}" type="sibTrans" cxnId="{0084CE96-A3B0-4D00-8259-E3943A2438CF}">
      <dgm:prSet/>
      <dgm:spPr/>
      <dgm:t>
        <a:bodyPr/>
        <a:lstStyle/>
        <a:p>
          <a:endParaRPr lang="en-GB"/>
        </a:p>
      </dgm:t>
    </dgm:pt>
    <dgm:pt modelId="{17291556-9356-4F18-B2A4-04C9D4E2928A}">
      <dgm:prSet phldrT="[Text]"/>
      <dgm:spPr/>
      <dgm:t>
        <a:bodyPr/>
        <a:lstStyle/>
        <a:p>
          <a:r>
            <a:rPr lang="ro-RO"/>
            <a:t>CRM</a:t>
          </a:r>
          <a:endParaRPr lang="en-GB"/>
        </a:p>
      </dgm:t>
    </dgm:pt>
    <dgm:pt modelId="{4AD74583-5EC1-41B7-8B25-7BC2EB4180DC}" type="parTrans" cxnId="{44252FC8-7E89-494B-BF30-CEE1E3B3CEC8}">
      <dgm:prSet/>
      <dgm:spPr/>
      <dgm:t>
        <a:bodyPr/>
        <a:lstStyle/>
        <a:p>
          <a:endParaRPr lang="en-GB"/>
        </a:p>
      </dgm:t>
    </dgm:pt>
    <dgm:pt modelId="{C66B394F-2ED7-4873-8D54-AE9BDD56DCFC}" type="sibTrans" cxnId="{44252FC8-7E89-494B-BF30-CEE1E3B3CEC8}">
      <dgm:prSet/>
      <dgm:spPr/>
      <dgm:t>
        <a:bodyPr/>
        <a:lstStyle/>
        <a:p>
          <a:endParaRPr lang="en-GB"/>
        </a:p>
      </dgm:t>
    </dgm:pt>
    <dgm:pt modelId="{C599AB68-8880-4CF7-85F9-7858DD6DE1B3}">
      <dgm:prSet phldrT="[Text]"/>
      <dgm:spPr/>
      <dgm:t>
        <a:bodyPr/>
        <a:lstStyle/>
        <a:p>
          <a:r>
            <a:rPr lang="ro-RO" b="1"/>
            <a:t>monitorizarea evenimentelor</a:t>
          </a:r>
          <a:r>
            <a:rPr lang="ro-RO" b="0"/>
            <a:t> – legătura între evenimentele offline (spectacle) cu interacțiunea online și vânzările</a:t>
          </a:r>
          <a:endParaRPr lang="en-GB" b="1"/>
        </a:p>
      </dgm:t>
    </dgm:pt>
    <dgm:pt modelId="{09EFA6F1-A845-41DD-89EC-07A3E38D72D1}" type="parTrans" cxnId="{7EEE6CD0-709B-408A-86F0-114CB77BD04D}">
      <dgm:prSet/>
      <dgm:spPr/>
      <dgm:t>
        <a:bodyPr/>
        <a:lstStyle/>
        <a:p>
          <a:endParaRPr lang="en-GB"/>
        </a:p>
      </dgm:t>
    </dgm:pt>
    <dgm:pt modelId="{8D973177-667E-49C9-8F42-ADCBB7BD7D37}" type="sibTrans" cxnId="{7EEE6CD0-709B-408A-86F0-114CB77BD04D}">
      <dgm:prSet/>
      <dgm:spPr/>
      <dgm:t>
        <a:bodyPr/>
        <a:lstStyle/>
        <a:p>
          <a:endParaRPr lang="en-GB"/>
        </a:p>
      </dgm:t>
    </dgm:pt>
    <dgm:pt modelId="{ABF99125-B6F1-4D64-8EAB-4972174CB100}">
      <dgm:prSet phldrT="[Text]"/>
      <dgm:spPr/>
      <dgm:t>
        <a:bodyPr/>
        <a:lstStyle/>
        <a:p>
          <a:r>
            <a:rPr lang="ro-RO"/>
            <a:t>CRM</a:t>
          </a:r>
          <a:endParaRPr lang="en-GB"/>
        </a:p>
      </dgm:t>
    </dgm:pt>
    <dgm:pt modelId="{1D0F092E-4263-4D82-B179-2113E04718DB}" type="parTrans" cxnId="{A919A465-0360-49BD-9E85-78B420CF2223}">
      <dgm:prSet/>
      <dgm:spPr/>
      <dgm:t>
        <a:bodyPr/>
        <a:lstStyle/>
        <a:p>
          <a:endParaRPr lang="en-GB"/>
        </a:p>
      </dgm:t>
    </dgm:pt>
    <dgm:pt modelId="{474DC30D-E9FC-4AA3-AD2D-DACC6DB4043B}" type="sibTrans" cxnId="{A919A465-0360-49BD-9E85-78B420CF2223}">
      <dgm:prSet/>
      <dgm:spPr/>
      <dgm:t>
        <a:bodyPr/>
        <a:lstStyle/>
        <a:p>
          <a:endParaRPr lang="en-GB"/>
        </a:p>
      </dgm:t>
    </dgm:pt>
    <dgm:pt modelId="{6F8D5A0D-C62D-4F13-B3BE-9EF2628EB57E}">
      <dgm:prSet phldrT="[Text]"/>
      <dgm:spPr/>
      <dgm:t>
        <a:bodyPr/>
        <a:lstStyle/>
        <a:p>
          <a:r>
            <a:rPr lang="ro-RO" b="1"/>
            <a:t>modelare predictivă</a:t>
          </a:r>
          <a:r>
            <a:rPr lang="ro-RO" b="0"/>
            <a:t> – predicție comportament viitor client și satisfacerea nevoilor sale la momentul potrivit</a:t>
          </a:r>
          <a:endParaRPr lang="en-GB" b="1"/>
        </a:p>
      </dgm:t>
    </dgm:pt>
    <dgm:pt modelId="{778AD749-2312-49B3-8AEE-077AA7B7AB58}" type="parTrans" cxnId="{70204639-4C3E-4E52-BCED-379AB185CA15}">
      <dgm:prSet/>
      <dgm:spPr/>
      <dgm:t>
        <a:bodyPr/>
        <a:lstStyle/>
        <a:p>
          <a:endParaRPr lang="en-GB"/>
        </a:p>
      </dgm:t>
    </dgm:pt>
    <dgm:pt modelId="{9D77E6DE-FA9C-4080-A63E-A54696161080}" type="sibTrans" cxnId="{70204639-4C3E-4E52-BCED-379AB185CA15}">
      <dgm:prSet/>
      <dgm:spPr/>
      <dgm:t>
        <a:bodyPr/>
        <a:lstStyle/>
        <a:p>
          <a:endParaRPr lang="en-GB"/>
        </a:p>
      </dgm:t>
    </dgm:pt>
    <dgm:pt modelId="{20EB55E8-B7CF-4977-A671-10B629C1B9E3}">
      <dgm:prSet phldrT="[Text]"/>
      <dgm:spPr/>
      <dgm:t>
        <a:bodyPr/>
        <a:lstStyle/>
        <a:p>
          <a:r>
            <a:rPr lang="ro-RO" b="1"/>
            <a:t>analize campanii  </a:t>
          </a:r>
          <a:r>
            <a:rPr lang="ro-RO"/>
            <a:t>- ce campanii aduc cel mai bun ROI?</a:t>
          </a:r>
          <a:endParaRPr lang="en-GB"/>
        </a:p>
      </dgm:t>
    </dgm:pt>
    <dgm:pt modelId="{4B076384-A96D-4E12-9B98-CCA7C9E346A5}" type="parTrans" cxnId="{0737A360-69BA-45D8-9D52-66ACF77DA778}">
      <dgm:prSet/>
      <dgm:spPr/>
      <dgm:t>
        <a:bodyPr/>
        <a:lstStyle/>
        <a:p>
          <a:endParaRPr lang="en-GB"/>
        </a:p>
      </dgm:t>
    </dgm:pt>
    <dgm:pt modelId="{0B1426B9-D53A-429B-99F0-2C0D7EFA06EA}" type="sibTrans" cxnId="{0737A360-69BA-45D8-9D52-66ACF77DA778}">
      <dgm:prSet/>
      <dgm:spPr/>
      <dgm:t>
        <a:bodyPr/>
        <a:lstStyle/>
        <a:p>
          <a:endParaRPr lang="en-GB"/>
        </a:p>
      </dgm:t>
    </dgm:pt>
    <dgm:pt modelId="{BC4B4B6A-8544-4930-9FD0-D9799D529060}">
      <dgm:prSet phldrT="[Text]"/>
      <dgm:spPr/>
      <dgm:t>
        <a:bodyPr/>
        <a:lstStyle/>
        <a:p>
          <a:r>
            <a:rPr lang="ro-RO"/>
            <a:t>CRM</a:t>
          </a:r>
          <a:endParaRPr lang="en-GB"/>
        </a:p>
      </dgm:t>
    </dgm:pt>
    <dgm:pt modelId="{8E85E826-A611-4DF5-A5BF-D8EF706CD177}" type="parTrans" cxnId="{9EB09A12-5827-44D9-A324-97D7766E43C9}">
      <dgm:prSet/>
      <dgm:spPr/>
      <dgm:t>
        <a:bodyPr/>
        <a:lstStyle/>
        <a:p>
          <a:endParaRPr lang="en-GB"/>
        </a:p>
      </dgm:t>
    </dgm:pt>
    <dgm:pt modelId="{D1B77915-8945-4F0F-B1C2-85A8D2B02DBB}" type="sibTrans" cxnId="{9EB09A12-5827-44D9-A324-97D7766E43C9}">
      <dgm:prSet/>
      <dgm:spPr/>
      <dgm:t>
        <a:bodyPr/>
        <a:lstStyle/>
        <a:p>
          <a:endParaRPr lang="en-GB"/>
        </a:p>
      </dgm:t>
    </dgm:pt>
    <dgm:pt modelId="{0E36EF70-6D0F-4D7A-9F88-CC438AA68F7F}">
      <dgm:prSet/>
      <dgm:spPr/>
      <dgm:t>
        <a:bodyPr/>
        <a:lstStyle/>
        <a:p>
          <a:r>
            <a:rPr lang="ro-RO" b="1"/>
            <a:t>segmentare îmbunătățită</a:t>
          </a:r>
          <a:r>
            <a:rPr lang="ro-RO" b="0"/>
            <a:t>– analize valoare de viață clien (CLV) / profilare avansată / prioritizare pe nișe specifice / identificare avocați (influenceri)</a:t>
          </a:r>
          <a:endParaRPr lang="en-GB"/>
        </a:p>
      </dgm:t>
    </dgm:pt>
    <dgm:pt modelId="{FE133B16-25B4-4590-A5B1-D8BBF970C8C0}" type="parTrans" cxnId="{440A3907-4161-4245-A47A-AD8176DE7CAB}">
      <dgm:prSet/>
      <dgm:spPr/>
    </dgm:pt>
    <dgm:pt modelId="{864A6724-E9FF-48B1-9961-4D3AE020FBD3}" type="sibTrans" cxnId="{440A3907-4161-4245-A47A-AD8176DE7CAB}">
      <dgm:prSet/>
      <dgm:spPr/>
    </dgm:pt>
    <dgm:pt modelId="{3191771D-7EE2-48D5-B4D7-E3A5E54AB19F}" type="pres">
      <dgm:prSet presAssocID="{A0BE67E9-6FCF-45B2-9F98-F2DB558DFB2D}" presName="linearFlow" presStyleCnt="0">
        <dgm:presLayoutVars>
          <dgm:dir/>
          <dgm:animLvl val="lvl"/>
          <dgm:resizeHandles val="exact"/>
        </dgm:presLayoutVars>
      </dgm:prSet>
      <dgm:spPr/>
    </dgm:pt>
    <dgm:pt modelId="{3E0CFA0A-2CE7-4D15-BBA4-47C9A4A73B62}" type="pres">
      <dgm:prSet presAssocID="{1C7387E0-F6A6-4B91-96AE-215B4D78F31E}" presName="composite" presStyleCnt="0"/>
      <dgm:spPr/>
    </dgm:pt>
    <dgm:pt modelId="{33CB7AC2-4086-4E4D-89DF-CAC8B843F269}" type="pres">
      <dgm:prSet presAssocID="{1C7387E0-F6A6-4B91-96AE-215B4D78F31E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3256B80F-F2FE-41BC-82D2-B2BEEDB18C38}" type="pres">
      <dgm:prSet presAssocID="{1C7387E0-F6A6-4B91-96AE-215B4D78F31E}" presName="descendantText" presStyleLbl="alignAcc1" presStyleIdx="0" presStyleCnt="5">
        <dgm:presLayoutVars>
          <dgm:bulletEnabled val="1"/>
        </dgm:presLayoutVars>
      </dgm:prSet>
      <dgm:spPr/>
    </dgm:pt>
    <dgm:pt modelId="{924179A1-A9E8-4662-AE54-CABAFADF13C5}" type="pres">
      <dgm:prSet presAssocID="{C1F2A70D-DD29-4F03-AD1A-090682DE3EAF}" presName="sp" presStyleCnt="0"/>
      <dgm:spPr/>
    </dgm:pt>
    <dgm:pt modelId="{CB78668F-4A88-42B0-BE8D-8AADF8712C3D}" type="pres">
      <dgm:prSet presAssocID="{1CBF6277-D1E6-4BE4-9646-14212B9190E2}" presName="composite" presStyleCnt="0"/>
      <dgm:spPr/>
    </dgm:pt>
    <dgm:pt modelId="{54E0D381-A1D3-4447-88CB-B74E01435A11}" type="pres">
      <dgm:prSet presAssocID="{1CBF6277-D1E6-4BE4-9646-14212B9190E2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15FDDD0D-6F2B-4010-A0AB-186C27711378}" type="pres">
      <dgm:prSet presAssocID="{1CBF6277-D1E6-4BE4-9646-14212B9190E2}" presName="descendantText" presStyleLbl="alignAcc1" presStyleIdx="1" presStyleCnt="5">
        <dgm:presLayoutVars>
          <dgm:bulletEnabled val="1"/>
        </dgm:presLayoutVars>
      </dgm:prSet>
      <dgm:spPr/>
    </dgm:pt>
    <dgm:pt modelId="{B9E95C08-5F63-468D-B7D1-8E203878BB36}" type="pres">
      <dgm:prSet presAssocID="{B5450C5E-5B7D-46FB-AD8E-40AA0E1A06E6}" presName="sp" presStyleCnt="0"/>
      <dgm:spPr/>
    </dgm:pt>
    <dgm:pt modelId="{5AEB851F-C484-4E88-95EA-FA63AC3319E5}" type="pres">
      <dgm:prSet presAssocID="{17291556-9356-4F18-B2A4-04C9D4E2928A}" presName="composite" presStyleCnt="0"/>
      <dgm:spPr/>
    </dgm:pt>
    <dgm:pt modelId="{B8F08287-DABA-4BD3-B706-F605CFDF1F6C}" type="pres">
      <dgm:prSet presAssocID="{17291556-9356-4F18-B2A4-04C9D4E2928A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28D217BA-8A10-4B90-B8E4-42F5B48E075B}" type="pres">
      <dgm:prSet presAssocID="{17291556-9356-4F18-B2A4-04C9D4E2928A}" presName="descendantText" presStyleLbl="alignAcc1" presStyleIdx="2" presStyleCnt="5">
        <dgm:presLayoutVars>
          <dgm:bulletEnabled val="1"/>
        </dgm:presLayoutVars>
      </dgm:prSet>
      <dgm:spPr/>
    </dgm:pt>
    <dgm:pt modelId="{1D91C8BF-9434-4BB9-B469-2F47268C15F6}" type="pres">
      <dgm:prSet presAssocID="{C66B394F-2ED7-4873-8D54-AE9BDD56DCFC}" presName="sp" presStyleCnt="0"/>
      <dgm:spPr/>
    </dgm:pt>
    <dgm:pt modelId="{E21DBA5A-8E2F-4635-989A-A0F95C8BDD2C}" type="pres">
      <dgm:prSet presAssocID="{ABF99125-B6F1-4D64-8EAB-4972174CB100}" presName="composite" presStyleCnt="0"/>
      <dgm:spPr/>
    </dgm:pt>
    <dgm:pt modelId="{B4595129-1EC3-4FCF-A386-B7B16550BB8E}" type="pres">
      <dgm:prSet presAssocID="{ABF99125-B6F1-4D64-8EAB-4972174CB100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A602F00-B976-49E0-A9B4-BF585B60990D}" type="pres">
      <dgm:prSet presAssocID="{ABF99125-B6F1-4D64-8EAB-4972174CB100}" presName="descendantText" presStyleLbl="alignAcc1" presStyleIdx="3" presStyleCnt="5">
        <dgm:presLayoutVars>
          <dgm:bulletEnabled val="1"/>
        </dgm:presLayoutVars>
      </dgm:prSet>
      <dgm:spPr/>
    </dgm:pt>
    <dgm:pt modelId="{23A5D5E4-42C9-4F7B-9C4F-D4F4101C8A8E}" type="pres">
      <dgm:prSet presAssocID="{474DC30D-E9FC-4AA3-AD2D-DACC6DB4043B}" presName="sp" presStyleCnt="0"/>
      <dgm:spPr/>
    </dgm:pt>
    <dgm:pt modelId="{6E1C503A-25ED-40EF-84BD-52C7CC23EB77}" type="pres">
      <dgm:prSet presAssocID="{BC4B4B6A-8544-4930-9FD0-D9799D529060}" presName="composite" presStyleCnt="0"/>
      <dgm:spPr/>
    </dgm:pt>
    <dgm:pt modelId="{FA7084E5-16EA-4ED1-A35F-808679875953}" type="pres">
      <dgm:prSet presAssocID="{BC4B4B6A-8544-4930-9FD0-D9799D52906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8051AE20-B6B8-4A9F-A512-4924EBE91BAC}" type="pres">
      <dgm:prSet presAssocID="{BC4B4B6A-8544-4930-9FD0-D9799D529060}" presName="descendantText" presStyleLbl="alignAcc1" presStyleIdx="4" presStyleCnt="5" custScaleY="143279">
        <dgm:presLayoutVars>
          <dgm:bulletEnabled val="1"/>
        </dgm:presLayoutVars>
      </dgm:prSet>
      <dgm:spPr/>
    </dgm:pt>
  </dgm:ptLst>
  <dgm:cxnLst>
    <dgm:cxn modelId="{440A3907-4161-4245-A47A-AD8176DE7CAB}" srcId="{BC4B4B6A-8544-4930-9FD0-D9799D529060}" destId="{0E36EF70-6D0F-4D7A-9F88-CC438AA68F7F}" srcOrd="0" destOrd="0" parTransId="{FE133B16-25B4-4590-A5B1-D8BBF970C8C0}" sibTransId="{864A6724-E9FF-48B1-9961-4D3AE020FBD3}"/>
    <dgm:cxn modelId="{9EB09A12-5827-44D9-A324-97D7766E43C9}" srcId="{A0BE67E9-6FCF-45B2-9F98-F2DB558DFB2D}" destId="{BC4B4B6A-8544-4930-9FD0-D9799D529060}" srcOrd="4" destOrd="0" parTransId="{8E85E826-A611-4DF5-A5BF-D8EF706CD177}" sibTransId="{D1B77915-8945-4F0F-B1C2-85A8D2B02DBB}"/>
    <dgm:cxn modelId="{8BCBCA15-A195-4EFC-9B32-8FF66F67B807}" srcId="{A0BE67E9-6FCF-45B2-9F98-F2DB558DFB2D}" destId="{1C7387E0-F6A6-4B91-96AE-215B4D78F31E}" srcOrd="0" destOrd="0" parTransId="{B1D579D0-AD82-4E87-9E40-60430EDF43CC}" sibTransId="{C1F2A70D-DD29-4F03-AD1A-090682DE3EAF}"/>
    <dgm:cxn modelId="{EFD0761B-6061-4EF8-AF07-125D2338F02B}" type="presOf" srcId="{6F8D5A0D-C62D-4F13-B3BE-9EF2628EB57E}" destId="{3A602F00-B976-49E0-A9B4-BF585B60990D}" srcOrd="0" destOrd="0" presId="urn:microsoft.com/office/officeart/2005/8/layout/chevron2"/>
    <dgm:cxn modelId="{BEB65620-8775-4308-94E2-E8F63A015BE5}" type="presOf" srcId="{BC4B4B6A-8544-4930-9FD0-D9799D529060}" destId="{FA7084E5-16EA-4ED1-A35F-808679875953}" srcOrd="0" destOrd="0" presId="urn:microsoft.com/office/officeart/2005/8/layout/chevron2"/>
    <dgm:cxn modelId="{70204639-4C3E-4E52-BCED-379AB185CA15}" srcId="{ABF99125-B6F1-4D64-8EAB-4972174CB100}" destId="{6F8D5A0D-C62D-4F13-B3BE-9EF2628EB57E}" srcOrd="0" destOrd="0" parTransId="{778AD749-2312-49B3-8AEE-077AA7B7AB58}" sibTransId="{9D77E6DE-FA9C-4080-A63E-A54696161080}"/>
    <dgm:cxn modelId="{2E479740-3322-4A30-9745-CB1D275BE60B}" type="presOf" srcId="{1CBF6277-D1E6-4BE4-9646-14212B9190E2}" destId="{54E0D381-A1D3-4447-88CB-B74E01435A11}" srcOrd="0" destOrd="0" presId="urn:microsoft.com/office/officeart/2005/8/layout/chevron2"/>
    <dgm:cxn modelId="{0737A360-69BA-45D8-9D52-66ACF77DA778}" srcId="{1C7387E0-F6A6-4B91-96AE-215B4D78F31E}" destId="{20EB55E8-B7CF-4977-A671-10B629C1B9E3}" srcOrd="0" destOrd="0" parTransId="{4B076384-A96D-4E12-9B98-CCA7C9E346A5}" sibTransId="{0B1426B9-D53A-429B-99F0-2C0D7EFA06EA}"/>
    <dgm:cxn modelId="{A919A465-0360-49BD-9E85-78B420CF2223}" srcId="{A0BE67E9-6FCF-45B2-9F98-F2DB558DFB2D}" destId="{ABF99125-B6F1-4D64-8EAB-4972174CB100}" srcOrd="3" destOrd="0" parTransId="{1D0F092E-4263-4D82-B179-2113E04718DB}" sibTransId="{474DC30D-E9FC-4AA3-AD2D-DACC6DB4043B}"/>
    <dgm:cxn modelId="{E589CD4C-0CD0-43E2-B1B4-90BC5D9E2827}" type="presOf" srcId="{A0BE67E9-6FCF-45B2-9F98-F2DB558DFB2D}" destId="{3191771D-7EE2-48D5-B4D7-E3A5E54AB19F}" srcOrd="0" destOrd="0" presId="urn:microsoft.com/office/officeart/2005/8/layout/chevron2"/>
    <dgm:cxn modelId="{C96FCF93-9F78-445F-9DC5-87E298C247EA}" type="presOf" srcId="{66C01ED2-C39D-4566-9B3F-63444582C0EC}" destId="{15FDDD0D-6F2B-4010-A0AB-186C27711378}" srcOrd="0" destOrd="0" presId="urn:microsoft.com/office/officeart/2005/8/layout/chevron2"/>
    <dgm:cxn modelId="{0084CE96-A3B0-4D00-8259-E3943A2438CF}" srcId="{1CBF6277-D1E6-4BE4-9646-14212B9190E2}" destId="{66C01ED2-C39D-4566-9B3F-63444582C0EC}" srcOrd="0" destOrd="0" parTransId="{E252F58F-A682-43F5-820E-030A6D78F84F}" sibTransId="{CE958BA3-42D4-4FE4-B633-B863F8CF659D}"/>
    <dgm:cxn modelId="{67729B99-23DD-4FA0-A8EC-86EA4FEF60F8}" type="presOf" srcId="{0E36EF70-6D0F-4D7A-9F88-CC438AA68F7F}" destId="{8051AE20-B6B8-4A9F-A512-4924EBE91BAC}" srcOrd="0" destOrd="0" presId="urn:microsoft.com/office/officeart/2005/8/layout/chevron2"/>
    <dgm:cxn modelId="{1C0F0FAD-AD81-412B-AA50-4A877C7436FA}" type="presOf" srcId="{20EB55E8-B7CF-4977-A671-10B629C1B9E3}" destId="{3256B80F-F2FE-41BC-82D2-B2BEEDB18C38}" srcOrd="0" destOrd="0" presId="urn:microsoft.com/office/officeart/2005/8/layout/chevron2"/>
    <dgm:cxn modelId="{E524CDAE-E664-441B-B994-D35053D711D3}" type="presOf" srcId="{1C7387E0-F6A6-4B91-96AE-215B4D78F31E}" destId="{33CB7AC2-4086-4E4D-89DF-CAC8B843F269}" srcOrd="0" destOrd="0" presId="urn:microsoft.com/office/officeart/2005/8/layout/chevron2"/>
    <dgm:cxn modelId="{EBB401B1-316B-4ED0-96B9-19BCB6D3A86A}" srcId="{A0BE67E9-6FCF-45B2-9F98-F2DB558DFB2D}" destId="{1CBF6277-D1E6-4BE4-9646-14212B9190E2}" srcOrd="1" destOrd="0" parTransId="{77E7168E-0566-4A0C-9E80-F0B0A228FB0C}" sibTransId="{B5450C5E-5B7D-46FB-AD8E-40AA0E1A06E6}"/>
    <dgm:cxn modelId="{7401EEC0-A2C2-4FA3-929C-C6A1FB909CF3}" type="presOf" srcId="{17291556-9356-4F18-B2A4-04C9D4E2928A}" destId="{B8F08287-DABA-4BD3-B706-F605CFDF1F6C}" srcOrd="0" destOrd="0" presId="urn:microsoft.com/office/officeart/2005/8/layout/chevron2"/>
    <dgm:cxn modelId="{44252FC8-7E89-494B-BF30-CEE1E3B3CEC8}" srcId="{A0BE67E9-6FCF-45B2-9F98-F2DB558DFB2D}" destId="{17291556-9356-4F18-B2A4-04C9D4E2928A}" srcOrd="2" destOrd="0" parTransId="{4AD74583-5EC1-41B7-8B25-7BC2EB4180DC}" sibTransId="{C66B394F-2ED7-4873-8D54-AE9BDD56DCFC}"/>
    <dgm:cxn modelId="{7EEE6CD0-709B-408A-86F0-114CB77BD04D}" srcId="{17291556-9356-4F18-B2A4-04C9D4E2928A}" destId="{C599AB68-8880-4CF7-85F9-7858DD6DE1B3}" srcOrd="0" destOrd="0" parTransId="{09EFA6F1-A845-41DD-89EC-07A3E38D72D1}" sibTransId="{8D973177-667E-49C9-8F42-ADCBB7BD7D37}"/>
    <dgm:cxn modelId="{9BE6B0ED-C245-481F-92DB-A44B3D543787}" type="presOf" srcId="{C599AB68-8880-4CF7-85F9-7858DD6DE1B3}" destId="{28D217BA-8A10-4B90-B8E4-42F5B48E075B}" srcOrd="0" destOrd="0" presId="urn:microsoft.com/office/officeart/2005/8/layout/chevron2"/>
    <dgm:cxn modelId="{1728BBF1-ED58-4F5E-A00A-E3FB1E2F2D22}" type="presOf" srcId="{ABF99125-B6F1-4D64-8EAB-4972174CB100}" destId="{B4595129-1EC3-4FCF-A386-B7B16550BB8E}" srcOrd="0" destOrd="0" presId="urn:microsoft.com/office/officeart/2005/8/layout/chevron2"/>
    <dgm:cxn modelId="{A362B94F-FD08-4A1F-B28B-49B94549B2F8}" type="presParOf" srcId="{3191771D-7EE2-48D5-B4D7-E3A5E54AB19F}" destId="{3E0CFA0A-2CE7-4D15-BBA4-47C9A4A73B62}" srcOrd="0" destOrd="0" presId="urn:microsoft.com/office/officeart/2005/8/layout/chevron2"/>
    <dgm:cxn modelId="{1318C405-B831-4242-A7C6-995CE5A00275}" type="presParOf" srcId="{3E0CFA0A-2CE7-4D15-BBA4-47C9A4A73B62}" destId="{33CB7AC2-4086-4E4D-89DF-CAC8B843F269}" srcOrd="0" destOrd="0" presId="urn:microsoft.com/office/officeart/2005/8/layout/chevron2"/>
    <dgm:cxn modelId="{4AE507DF-43BB-4346-8828-25FDD631424E}" type="presParOf" srcId="{3E0CFA0A-2CE7-4D15-BBA4-47C9A4A73B62}" destId="{3256B80F-F2FE-41BC-82D2-B2BEEDB18C38}" srcOrd="1" destOrd="0" presId="urn:microsoft.com/office/officeart/2005/8/layout/chevron2"/>
    <dgm:cxn modelId="{1C7B6994-A23E-4CC1-B16A-9C428678D095}" type="presParOf" srcId="{3191771D-7EE2-48D5-B4D7-E3A5E54AB19F}" destId="{924179A1-A9E8-4662-AE54-CABAFADF13C5}" srcOrd="1" destOrd="0" presId="urn:microsoft.com/office/officeart/2005/8/layout/chevron2"/>
    <dgm:cxn modelId="{E8DEC118-E5FD-4ABB-8B91-962F2E9796B6}" type="presParOf" srcId="{3191771D-7EE2-48D5-B4D7-E3A5E54AB19F}" destId="{CB78668F-4A88-42B0-BE8D-8AADF8712C3D}" srcOrd="2" destOrd="0" presId="urn:microsoft.com/office/officeart/2005/8/layout/chevron2"/>
    <dgm:cxn modelId="{78B99ADE-3F08-47DB-A7DA-2F61F5F08AE9}" type="presParOf" srcId="{CB78668F-4A88-42B0-BE8D-8AADF8712C3D}" destId="{54E0D381-A1D3-4447-88CB-B74E01435A11}" srcOrd="0" destOrd="0" presId="urn:microsoft.com/office/officeart/2005/8/layout/chevron2"/>
    <dgm:cxn modelId="{29134508-3200-404A-B23B-0AF2E82BC957}" type="presParOf" srcId="{CB78668F-4A88-42B0-BE8D-8AADF8712C3D}" destId="{15FDDD0D-6F2B-4010-A0AB-186C27711378}" srcOrd="1" destOrd="0" presId="urn:microsoft.com/office/officeart/2005/8/layout/chevron2"/>
    <dgm:cxn modelId="{19E91A1D-A4AB-406B-9C94-1285EB2678D7}" type="presParOf" srcId="{3191771D-7EE2-48D5-B4D7-E3A5E54AB19F}" destId="{B9E95C08-5F63-468D-B7D1-8E203878BB36}" srcOrd="3" destOrd="0" presId="urn:microsoft.com/office/officeart/2005/8/layout/chevron2"/>
    <dgm:cxn modelId="{2A16EE97-3434-4B0D-A231-74A7A13031C4}" type="presParOf" srcId="{3191771D-7EE2-48D5-B4D7-E3A5E54AB19F}" destId="{5AEB851F-C484-4E88-95EA-FA63AC3319E5}" srcOrd="4" destOrd="0" presId="urn:microsoft.com/office/officeart/2005/8/layout/chevron2"/>
    <dgm:cxn modelId="{E5A57900-7486-4A1F-A58E-890409A19D4B}" type="presParOf" srcId="{5AEB851F-C484-4E88-95EA-FA63AC3319E5}" destId="{B8F08287-DABA-4BD3-B706-F605CFDF1F6C}" srcOrd="0" destOrd="0" presId="urn:microsoft.com/office/officeart/2005/8/layout/chevron2"/>
    <dgm:cxn modelId="{B8C6B150-D264-47B1-A616-CD932F2C45E8}" type="presParOf" srcId="{5AEB851F-C484-4E88-95EA-FA63AC3319E5}" destId="{28D217BA-8A10-4B90-B8E4-42F5B48E075B}" srcOrd="1" destOrd="0" presId="urn:microsoft.com/office/officeart/2005/8/layout/chevron2"/>
    <dgm:cxn modelId="{05096CE4-0AC0-4FF7-BC78-B9528AD2657E}" type="presParOf" srcId="{3191771D-7EE2-48D5-B4D7-E3A5E54AB19F}" destId="{1D91C8BF-9434-4BB9-B469-2F47268C15F6}" srcOrd="5" destOrd="0" presId="urn:microsoft.com/office/officeart/2005/8/layout/chevron2"/>
    <dgm:cxn modelId="{0449AE8F-B76B-4332-BE1F-10748645E4A4}" type="presParOf" srcId="{3191771D-7EE2-48D5-B4D7-E3A5E54AB19F}" destId="{E21DBA5A-8E2F-4635-989A-A0F95C8BDD2C}" srcOrd="6" destOrd="0" presId="urn:microsoft.com/office/officeart/2005/8/layout/chevron2"/>
    <dgm:cxn modelId="{88D917B5-6FB2-44C9-B903-91EC4AAF0C05}" type="presParOf" srcId="{E21DBA5A-8E2F-4635-989A-A0F95C8BDD2C}" destId="{B4595129-1EC3-4FCF-A386-B7B16550BB8E}" srcOrd="0" destOrd="0" presId="urn:microsoft.com/office/officeart/2005/8/layout/chevron2"/>
    <dgm:cxn modelId="{5F52EBBA-B071-4D2B-89D0-AF6B39765B70}" type="presParOf" srcId="{E21DBA5A-8E2F-4635-989A-A0F95C8BDD2C}" destId="{3A602F00-B976-49E0-A9B4-BF585B60990D}" srcOrd="1" destOrd="0" presId="urn:microsoft.com/office/officeart/2005/8/layout/chevron2"/>
    <dgm:cxn modelId="{19EE29E9-2815-4D63-9B86-9B38870768BD}" type="presParOf" srcId="{3191771D-7EE2-48D5-B4D7-E3A5E54AB19F}" destId="{23A5D5E4-42C9-4F7B-9C4F-D4F4101C8A8E}" srcOrd="7" destOrd="0" presId="urn:microsoft.com/office/officeart/2005/8/layout/chevron2"/>
    <dgm:cxn modelId="{DD16D1DE-46F0-4429-95A1-CC2877889E4C}" type="presParOf" srcId="{3191771D-7EE2-48D5-B4D7-E3A5E54AB19F}" destId="{6E1C503A-25ED-40EF-84BD-52C7CC23EB77}" srcOrd="8" destOrd="0" presId="urn:microsoft.com/office/officeart/2005/8/layout/chevron2"/>
    <dgm:cxn modelId="{1633E078-F868-4918-880F-8A3A159A2635}" type="presParOf" srcId="{6E1C503A-25ED-40EF-84BD-52C7CC23EB77}" destId="{FA7084E5-16EA-4ED1-A35F-808679875953}" srcOrd="0" destOrd="0" presId="urn:microsoft.com/office/officeart/2005/8/layout/chevron2"/>
    <dgm:cxn modelId="{371EA267-D752-487F-AFFC-860E753AF6F3}" type="presParOf" srcId="{6E1C503A-25ED-40EF-84BD-52C7CC23EB77}" destId="{8051AE20-B6B8-4A9F-A512-4924EBE91BA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EFA478-7E60-4909-A1D9-EACBC110106A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92E3CA1-0C90-4A27-A068-080CE024EE07}">
      <dgm:prSet phldrT="[Text]" custT="1"/>
      <dgm:spPr/>
      <dgm:t>
        <a:bodyPr/>
        <a:lstStyle/>
        <a:p>
          <a:r>
            <a:rPr lang="ro-RO" sz="2200"/>
            <a:t>segmentare =</a:t>
          </a:r>
          <a:r>
            <a:rPr lang="en-GB" sz="2200"/>
            <a:t>&gt; </a:t>
          </a:r>
          <a:r>
            <a:rPr lang="en-GB" sz="2200" err="1"/>
            <a:t>construire</a:t>
          </a:r>
          <a:r>
            <a:rPr lang="en-GB" sz="2200"/>
            <a:t> </a:t>
          </a:r>
          <a:r>
            <a:rPr lang="en-GB" sz="2200" err="1"/>
            <a:t>rela</a:t>
          </a:r>
          <a:r>
            <a:rPr lang="ro-RO" sz="2200"/>
            <a:t>ții</a:t>
          </a:r>
          <a:endParaRPr lang="en-GB" sz="2200"/>
        </a:p>
      </dgm:t>
    </dgm:pt>
    <dgm:pt modelId="{0153C7F2-11FB-4EDC-84B2-DBD5CAB99F5A}" type="parTrans" cxnId="{909657AA-F40C-4F9A-B023-FC4405C59332}">
      <dgm:prSet/>
      <dgm:spPr/>
      <dgm:t>
        <a:bodyPr/>
        <a:lstStyle/>
        <a:p>
          <a:endParaRPr lang="en-GB"/>
        </a:p>
      </dgm:t>
    </dgm:pt>
    <dgm:pt modelId="{26B3C7BA-5883-4CFD-A134-E03527D3BD71}" type="sibTrans" cxnId="{909657AA-F40C-4F9A-B023-FC4405C59332}">
      <dgm:prSet/>
      <dgm:spPr/>
      <dgm:t>
        <a:bodyPr/>
        <a:lstStyle/>
        <a:p>
          <a:endParaRPr lang="en-GB"/>
        </a:p>
      </dgm:t>
    </dgm:pt>
    <dgm:pt modelId="{6E569526-5215-4ABB-A8F4-216589EABAA1}">
      <dgm:prSet phldrT="[Text]" custT="1"/>
      <dgm:spPr/>
      <dgm:t>
        <a:bodyPr/>
        <a:lstStyle/>
        <a:p>
          <a:r>
            <a:rPr lang="ro-RO" sz="2200" b="1"/>
            <a:t>marketing</a:t>
          </a:r>
          <a:endParaRPr lang="en-GB" sz="2200" b="1"/>
        </a:p>
      </dgm:t>
    </dgm:pt>
    <dgm:pt modelId="{484691FE-4485-4E06-88A3-EA4C20054CCF}" type="parTrans" cxnId="{8F0620B4-F534-4654-B953-EFC2B8A3809A}">
      <dgm:prSet/>
      <dgm:spPr/>
      <dgm:t>
        <a:bodyPr/>
        <a:lstStyle/>
        <a:p>
          <a:endParaRPr lang="en-GB"/>
        </a:p>
      </dgm:t>
    </dgm:pt>
    <dgm:pt modelId="{656B76CA-0DA2-4221-9EF1-9FEF61B0ABDC}" type="sibTrans" cxnId="{8F0620B4-F534-4654-B953-EFC2B8A3809A}">
      <dgm:prSet/>
      <dgm:spPr/>
      <dgm:t>
        <a:bodyPr/>
        <a:lstStyle/>
        <a:p>
          <a:endParaRPr lang="en-GB"/>
        </a:p>
      </dgm:t>
    </dgm:pt>
    <dgm:pt modelId="{21DFC41C-0275-4B55-AE28-3FB4D74E709E}">
      <dgm:prSet phldrT="[Text]" custT="1"/>
      <dgm:spPr/>
      <dgm:t>
        <a:bodyPr/>
        <a:lstStyle/>
        <a:p>
          <a:r>
            <a:rPr lang="ro-RO" sz="2200"/>
            <a:t>scădere cost de achiziție clienți</a:t>
          </a:r>
          <a:endParaRPr lang="en-GB" sz="2200"/>
        </a:p>
      </dgm:t>
    </dgm:pt>
    <dgm:pt modelId="{96AA7501-29FF-454B-B116-494F1AFB790F}" type="parTrans" cxnId="{2FAA8BDC-CBDE-4247-AA7E-0FC59F1EA8AD}">
      <dgm:prSet/>
      <dgm:spPr/>
      <dgm:t>
        <a:bodyPr/>
        <a:lstStyle/>
        <a:p>
          <a:endParaRPr lang="en-GB"/>
        </a:p>
      </dgm:t>
    </dgm:pt>
    <dgm:pt modelId="{83D576D8-5959-45A7-B9D8-E376A3F7BE22}" type="sibTrans" cxnId="{2FAA8BDC-CBDE-4247-AA7E-0FC59F1EA8AD}">
      <dgm:prSet/>
      <dgm:spPr/>
      <dgm:t>
        <a:bodyPr/>
        <a:lstStyle/>
        <a:p>
          <a:endParaRPr lang="en-GB"/>
        </a:p>
      </dgm:t>
    </dgm:pt>
    <dgm:pt modelId="{C39411BF-A75A-487C-8684-4D2EDAD0CF30}">
      <dgm:prSet phldrT="[Text]" custT="1"/>
      <dgm:spPr/>
      <dgm:t>
        <a:bodyPr/>
        <a:lstStyle/>
        <a:p>
          <a:r>
            <a:rPr lang="ro-RO" sz="2200" b="1"/>
            <a:t>cost </a:t>
          </a:r>
          <a:endParaRPr lang="en-GB" sz="2200" b="1"/>
        </a:p>
      </dgm:t>
    </dgm:pt>
    <dgm:pt modelId="{5F43E55C-89F1-4886-B7CB-0D5E078578DE}" type="parTrans" cxnId="{C1E5DCD0-D9FC-45F0-9893-E21155CC6AA6}">
      <dgm:prSet/>
      <dgm:spPr/>
      <dgm:t>
        <a:bodyPr/>
        <a:lstStyle/>
        <a:p>
          <a:endParaRPr lang="en-GB"/>
        </a:p>
      </dgm:t>
    </dgm:pt>
    <dgm:pt modelId="{66C80A3A-5320-4F45-BE08-D3334E12A540}" type="sibTrans" cxnId="{C1E5DCD0-D9FC-45F0-9893-E21155CC6AA6}">
      <dgm:prSet/>
      <dgm:spPr/>
      <dgm:t>
        <a:bodyPr/>
        <a:lstStyle/>
        <a:p>
          <a:endParaRPr lang="en-GB"/>
        </a:p>
      </dgm:t>
    </dgm:pt>
    <dgm:pt modelId="{8A2BD6B9-D7F1-47F2-9250-3182CA6938CF}">
      <dgm:prSet phldrT="[Text]" custT="1"/>
      <dgm:spPr/>
      <dgm:t>
        <a:bodyPr/>
        <a:lstStyle/>
        <a:p>
          <a:r>
            <a:rPr lang="ro-RO" sz="2200"/>
            <a:t>management prospecți</a:t>
          </a:r>
          <a:endParaRPr lang="en-GB" sz="2200"/>
        </a:p>
      </dgm:t>
    </dgm:pt>
    <dgm:pt modelId="{4A47C0C8-9932-4989-A09C-BEC95506B82F}" type="parTrans" cxnId="{B7198735-8354-48EB-8EE3-F916E5F1201D}">
      <dgm:prSet/>
      <dgm:spPr/>
      <dgm:t>
        <a:bodyPr/>
        <a:lstStyle/>
        <a:p>
          <a:endParaRPr lang="en-GB"/>
        </a:p>
      </dgm:t>
    </dgm:pt>
    <dgm:pt modelId="{F718DCA2-994A-46B8-A8A2-34A876E6B81D}" type="sibTrans" cxnId="{B7198735-8354-48EB-8EE3-F916E5F1201D}">
      <dgm:prSet/>
      <dgm:spPr/>
      <dgm:t>
        <a:bodyPr/>
        <a:lstStyle/>
        <a:p>
          <a:endParaRPr lang="en-GB"/>
        </a:p>
      </dgm:t>
    </dgm:pt>
    <dgm:pt modelId="{615EC8FB-3AC7-4AE7-9D93-E6FA011F29F3}">
      <dgm:prSet phldrT="[Text]" custT="1"/>
      <dgm:spPr/>
      <dgm:t>
        <a:bodyPr/>
        <a:lstStyle/>
        <a:p>
          <a:r>
            <a:rPr lang="ro-RO" sz="2200" b="1"/>
            <a:t>vânzări</a:t>
          </a:r>
          <a:endParaRPr lang="en-GB" sz="2200" b="1"/>
        </a:p>
      </dgm:t>
    </dgm:pt>
    <dgm:pt modelId="{30154A37-DA80-419F-8E38-51A81EAE93FA}" type="parTrans" cxnId="{93046245-19E3-450F-89EA-A6AB685DE622}">
      <dgm:prSet/>
      <dgm:spPr/>
      <dgm:t>
        <a:bodyPr/>
        <a:lstStyle/>
        <a:p>
          <a:endParaRPr lang="en-GB"/>
        </a:p>
      </dgm:t>
    </dgm:pt>
    <dgm:pt modelId="{C90803DA-6693-4F0C-B71C-66E1C1D2C8C2}" type="sibTrans" cxnId="{93046245-19E3-450F-89EA-A6AB685DE622}">
      <dgm:prSet/>
      <dgm:spPr/>
      <dgm:t>
        <a:bodyPr/>
        <a:lstStyle/>
        <a:p>
          <a:endParaRPr lang="en-GB"/>
        </a:p>
      </dgm:t>
    </dgm:pt>
    <dgm:pt modelId="{DCEDF450-05F0-4CE9-A728-44F4EB6E43ED}">
      <dgm:prSet phldrT="[Text]" custT="1"/>
      <dgm:spPr/>
      <dgm:t>
        <a:bodyPr/>
        <a:lstStyle/>
        <a:p>
          <a:r>
            <a:rPr lang="ro-RO" sz="2200"/>
            <a:t>creșterea satisfacției</a:t>
          </a:r>
          <a:endParaRPr lang="en-GB" sz="2200"/>
        </a:p>
      </dgm:t>
    </dgm:pt>
    <dgm:pt modelId="{A5F3F509-668D-4C9E-91DE-BFF6826E67F6}" type="parTrans" cxnId="{17062BB3-98F9-4621-AEA2-549EA4FC1130}">
      <dgm:prSet/>
      <dgm:spPr/>
      <dgm:t>
        <a:bodyPr/>
        <a:lstStyle/>
        <a:p>
          <a:endParaRPr lang="en-GB"/>
        </a:p>
      </dgm:t>
    </dgm:pt>
    <dgm:pt modelId="{3367D88E-D2F4-45A9-9392-0D0D4C285872}" type="sibTrans" cxnId="{17062BB3-98F9-4621-AEA2-549EA4FC1130}">
      <dgm:prSet/>
      <dgm:spPr/>
      <dgm:t>
        <a:bodyPr/>
        <a:lstStyle/>
        <a:p>
          <a:endParaRPr lang="en-GB"/>
        </a:p>
      </dgm:t>
    </dgm:pt>
    <dgm:pt modelId="{9879F921-B4C2-42B9-8A9D-C3514D7A693D}">
      <dgm:prSet phldrT="[Text]" custT="1"/>
      <dgm:spPr/>
      <dgm:t>
        <a:bodyPr/>
        <a:lstStyle/>
        <a:p>
          <a:r>
            <a:rPr lang="ro-RO" sz="2200" b="1"/>
            <a:t>service</a:t>
          </a:r>
          <a:endParaRPr lang="en-GB" sz="2200" b="1"/>
        </a:p>
      </dgm:t>
    </dgm:pt>
    <dgm:pt modelId="{FE36B88D-30F6-4137-8296-04D859067A56}" type="parTrans" cxnId="{C0692D34-83A7-41FE-A3C4-2B7B54110C21}">
      <dgm:prSet/>
      <dgm:spPr/>
      <dgm:t>
        <a:bodyPr/>
        <a:lstStyle/>
        <a:p>
          <a:endParaRPr lang="en-GB"/>
        </a:p>
      </dgm:t>
    </dgm:pt>
    <dgm:pt modelId="{B2DE392E-FD7B-4BBA-9F99-962925DFECEE}" type="sibTrans" cxnId="{C0692D34-83A7-41FE-A3C4-2B7B54110C21}">
      <dgm:prSet/>
      <dgm:spPr/>
      <dgm:t>
        <a:bodyPr/>
        <a:lstStyle/>
        <a:p>
          <a:endParaRPr lang="en-GB"/>
        </a:p>
      </dgm:t>
    </dgm:pt>
    <dgm:pt modelId="{61F52F25-5668-4787-B8F4-71440844D2D1}" type="pres">
      <dgm:prSet presAssocID="{63EFA478-7E60-4909-A1D9-EACBC110106A}" presName="Name0" presStyleCnt="0">
        <dgm:presLayoutVars>
          <dgm:chMax/>
          <dgm:chPref/>
          <dgm:dir/>
        </dgm:presLayoutVars>
      </dgm:prSet>
      <dgm:spPr/>
    </dgm:pt>
    <dgm:pt modelId="{9331893F-DA67-4C9F-8C3C-D972239CECB4}" type="pres">
      <dgm:prSet presAssocID="{E92E3CA1-0C90-4A27-A068-080CE024EE07}" presName="parenttextcomposite" presStyleCnt="0"/>
      <dgm:spPr/>
    </dgm:pt>
    <dgm:pt modelId="{3FAF044A-F190-4F50-9C70-3599830E591D}" type="pres">
      <dgm:prSet presAssocID="{E92E3CA1-0C90-4A27-A068-080CE024EE07}" presName="parenttext" presStyleLbl="revTx" presStyleIdx="0" presStyleCnt="4">
        <dgm:presLayoutVars>
          <dgm:chMax/>
          <dgm:chPref val="2"/>
          <dgm:bulletEnabled val="1"/>
        </dgm:presLayoutVars>
      </dgm:prSet>
      <dgm:spPr/>
    </dgm:pt>
    <dgm:pt modelId="{A40B307D-DBD1-41E0-85E2-C330DAAD8731}" type="pres">
      <dgm:prSet presAssocID="{E92E3CA1-0C90-4A27-A068-080CE024EE07}" presName="composite" presStyleCnt="0"/>
      <dgm:spPr/>
    </dgm:pt>
    <dgm:pt modelId="{ECB5EE60-E9A7-485B-825A-42D1D9887FF2}" type="pres">
      <dgm:prSet presAssocID="{E92E3CA1-0C90-4A27-A068-080CE024EE07}" presName="chevron1" presStyleLbl="alignNode1" presStyleIdx="0" presStyleCnt="28"/>
      <dgm:spPr/>
    </dgm:pt>
    <dgm:pt modelId="{B260B357-E1BD-4D1E-B743-1F37D38EB842}" type="pres">
      <dgm:prSet presAssocID="{E92E3CA1-0C90-4A27-A068-080CE024EE07}" presName="chevron2" presStyleLbl="alignNode1" presStyleIdx="1" presStyleCnt="28"/>
      <dgm:spPr/>
    </dgm:pt>
    <dgm:pt modelId="{4A8DCC93-C875-40FD-AC40-9EB9C65B3D07}" type="pres">
      <dgm:prSet presAssocID="{E92E3CA1-0C90-4A27-A068-080CE024EE07}" presName="chevron3" presStyleLbl="alignNode1" presStyleIdx="2" presStyleCnt="28"/>
      <dgm:spPr/>
    </dgm:pt>
    <dgm:pt modelId="{3ADE28E5-FA1D-43BA-A5E6-56B1B31733F1}" type="pres">
      <dgm:prSet presAssocID="{E92E3CA1-0C90-4A27-A068-080CE024EE07}" presName="chevron4" presStyleLbl="alignNode1" presStyleIdx="3" presStyleCnt="28"/>
      <dgm:spPr/>
    </dgm:pt>
    <dgm:pt modelId="{69306BF5-69A4-43B9-B429-5074443290CC}" type="pres">
      <dgm:prSet presAssocID="{E92E3CA1-0C90-4A27-A068-080CE024EE07}" presName="chevron5" presStyleLbl="alignNode1" presStyleIdx="4" presStyleCnt="28"/>
      <dgm:spPr/>
    </dgm:pt>
    <dgm:pt modelId="{4E406504-9381-44D6-9D19-D3896E3DC084}" type="pres">
      <dgm:prSet presAssocID="{E92E3CA1-0C90-4A27-A068-080CE024EE07}" presName="chevron6" presStyleLbl="alignNode1" presStyleIdx="5" presStyleCnt="28"/>
      <dgm:spPr/>
    </dgm:pt>
    <dgm:pt modelId="{A5C8449B-B377-4FD4-BA58-B7551D2D9AE1}" type="pres">
      <dgm:prSet presAssocID="{E92E3CA1-0C90-4A27-A068-080CE024EE07}" presName="chevron7" presStyleLbl="alignNode1" presStyleIdx="6" presStyleCnt="28"/>
      <dgm:spPr/>
    </dgm:pt>
    <dgm:pt modelId="{351D0545-7C6D-4BBA-8343-D8061E7C61BD}" type="pres">
      <dgm:prSet presAssocID="{E92E3CA1-0C90-4A27-A068-080CE024EE07}" presName="childtext" presStyleLbl="solidFgAcc1" presStyleIdx="0" presStyleCnt="4">
        <dgm:presLayoutVars>
          <dgm:chMax/>
          <dgm:chPref val="0"/>
          <dgm:bulletEnabled val="1"/>
        </dgm:presLayoutVars>
      </dgm:prSet>
      <dgm:spPr/>
    </dgm:pt>
    <dgm:pt modelId="{2610B37B-C6C5-4219-BD36-173BB533BA05}" type="pres">
      <dgm:prSet presAssocID="{26B3C7BA-5883-4CFD-A134-E03527D3BD71}" presName="sibTrans" presStyleCnt="0"/>
      <dgm:spPr/>
    </dgm:pt>
    <dgm:pt modelId="{79BE0FA0-E17E-4A77-82BE-3C160A6C0853}" type="pres">
      <dgm:prSet presAssocID="{21DFC41C-0275-4B55-AE28-3FB4D74E709E}" presName="parenttextcomposite" presStyleCnt="0"/>
      <dgm:spPr/>
    </dgm:pt>
    <dgm:pt modelId="{9C00BA84-22BF-42E9-950E-DC3266CF28CD}" type="pres">
      <dgm:prSet presAssocID="{21DFC41C-0275-4B55-AE28-3FB4D74E709E}" presName="parenttext" presStyleLbl="revTx" presStyleIdx="1" presStyleCnt="4">
        <dgm:presLayoutVars>
          <dgm:chMax/>
          <dgm:chPref val="2"/>
          <dgm:bulletEnabled val="1"/>
        </dgm:presLayoutVars>
      </dgm:prSet>
      <dgm:spPr/>
    </dgm:pt>
    <dgm:pt modelId="{8849F816-E2A8-4276-AA63-552C16D460F3}" type="pres">
      <dgm:prSet presAssocID="{21DFC41C-0275-4B55-AE28-3FB4D74E709E}" presName="composite" presStyleCnt="0"/>
      <dgm:spPr/>
    </dgm:pt>
    <dgm:pt modelId="{566C519F-6ADA-484E-B2A5-80781EB1DAF5}" type="pres">
      <dgm:prSet presAssocID="{21DFC41C-0275-4B55-AE28-3FB4D74E709E}" presName="chevron1" presStyleLbl="alignNode1" presStyleIdx="7" presStyleCnt="28"/>
      <dgm:spPr/>
    </dgm:pt>
    <dgm:pt modelId="{05AE8C4A-20D5-4CD7-B2F1-778DA164D308}" type="pres">
      <dgm:prSet presAssocID="{21DFC41C-0275-4B55-AE28-3FB4D74E709E}" presName="chevron2" presStyleLbl="alignNode1" presStyleIdx="8" presStyleCnt="28"/>
      <dgm:spPr/>
    </dgm:pt>
    <dgm:pt modelId="{DE7A6FB3-43A7-480E-9800-5B429A437EEF}" type="pres">
      <dgm:prSet presAssocID="{21DFC41C-0275-4B55-AE28-3FB4D74E709E}" presName="chevron3" presStyleLbl="alignNode1" presStyleIdx="9" presStyleCnt="28"/>
      <dgm:spPr/>
    </dgm:pt>
    <dgm:pt modelId="{EB80977E-A448-4B61-98EE-F7E4AC1BE6C8}" type="pres">
      <dgm:prSet presAssocID="{21DFC41C-0275-4B55-AE28-3FB4D74E709E}" presName="chevron4" presStyleLbl="alignNode1" presStyleIdx="10" presStyleCnt="28"/>
      <dgm:spPr/>
    </dgm:pt>
    <dgm:pt modelId="{37B5FDB0-A3F8-4361-8E17-4C5DA06FB657}" type="pres">
      <dgm:prSet presAssocID="{21DFC41C-0275-4B55-AE28-3FB4D74E709E}" presName="chevron5" presStyleLbl="alignNode1" presStyleIdx="11" presStyleCnt="28"/>
      <dgm:spPr/>
    </dgm:pt>
    <dgm:pt modelId="{F0EA327C-B96E-4E55-9CA6-59EE53D6F8EA}" type="pres">
      <dgm:prSet presAssocID="{21DFC41C-0275-4B55-AE28-3FB4D74E709E}" presName="chevron6" presStyleLbl="alignNode1" presStyleIdx="12" presStyleCnt="28"/>
      <dgm:spPr/>
    </dgm:pt>
    <dgm:pt modelId="{83E50817-950B-4F33-BB95-C0C0391B40CE}" type="pres">
      <dgm:prSet presAssocID="{21DFC41C-0275-4B55-AE28-3FB4D74E709E}" presName="chevron7" presStyleLbl="alignNode1" presStyleIdx="13" presStyleCnt="28"/>
      <dgm:spPr/>
    </dgm:pt>
    <dgm:pt modelId="{84500D5A-B27F-4B43-B2CF-390E07878EBB}" type="pres">
      <dgm:prSet presAssocID="{21DFC41C-0275-4B55-AE28-3FB4D74E709E}" presName="childtext" presStyleLbl="solidFgAcc1" presStyleIdx="1" presStyleCnt="4">
        <dgm:presLayoutVars>
          <dgm:chMax/>
          <dgm:chPref val="0"/>
          <dgm:bulletEnabled val="1"/>
        </dgm:presLayoutVars>
      </dgm:prSet>
      <dgm:spPr/>
    </dgm:pt>
    <dgm:pt modelId="{0B7496ED-D84D-4005-9C53-409C066F85EC}" type="pres">
      <dgm:prSet presAssocID="{83D576D8-5959-45A7-B9D8-E376A3F7BE22}" presName="sibTrans" presStyleCnt="0"/>
      <dgm:spPr/>
    </dgm:pt>
    <dgm:pt modelId="{88B022D6-27C4-4C75-B6A8-32205C4515D5}" type="pres">
      <dgm:prSet presAssocID="{8A2BD6B9-D7F1-47F2-9250-3182CA6938CF}" presName="parenttextcomposite" presStyleCnt="0"/>
      <dgm:spPr/>
    </dgm:pt>
    <dgm:pt modelId="{F1378729-BC9C-49EE-8319-82F1477FA38D}" type="pres">
      <dgm:prSet presAssocID="{8A2BD6B9-D7F1-47F2-9250-3182CA6938CF}" presName="parenttext" presStyleLbl="revTx" presStyleIdx="2" presStyleCnt="4">
        <dgm:presLayoutVars>
          <dgm:chMax/>
          <dgm:chPref val="2"/>
          <dgm:bulletEnabled val="1"/>
        </dgm:presLayoutVars>
      </dgm:prSet>
      <dgm:spPr/>
    </dgm:pt>
    <dgm:pt modelId="{E49ED8AE-2F31-4A96-87CA-15B5A77A9260}" type="pres">
      <dgm:prSet presAssocID="{8A2BD6B9-D7F1-47F2-9250-3182CA6938CF}" presName="composite" presStyleCnt="0"/>
      <dgm:spPr/>
    </dgm:pt>
    <dgm:pt modelId="{53E54086-D7E5-43FC-B845-48461F07A4C0}" type="pres">
      <dgm:prSet presAssocID="{8A2BD6B9-D7F1-47F2-9250-3182CA6938CF}" presName="chevron1" presStyleLbl="alignNode1" presStyleIdx="14" presStyleCnt="28"/>
      <dgm:spPr/>
    </dgm:pt>
    <dgm:pt modelId="{5028F52F-1D52-4F13-BBD8-B192647BACE2}" type="pres">
      <dgm:prSet presAssocID="{8A2BD6B9-D7F1-47F2-9250-3182CA6938CF}" presName="chevron2" presStyleLbl="alignNode1" presStyleIdx="15" presStyleCnt="28"/>
      <dgm:spPr/>
    </dgm:pt>
    <dgm:pt modelId="{335BAF1D-87F7-4157-B114-DBEEDD270C61}" type="pres">
      <dgm:prSet presAssocID="{8A2BD6B9-D7F1-47F2-9250-3182CA6938CF}" presName="chevron3" presStyleLbl="alignNode1" presStyleIdx="16" presStyleCnt="28"/>
      <dgm:spPr/>
    </dgm:pt>
    <dgm:pt modelId="{ABA65055-D3B8-4909-B9A9-D2B148D8EB16}" type="pres">
      <dgm:prSet presAssocID="{8A2BD6B9-D7F1-47F2-9250-3182CA6938CF}" presName="chevron4" presStyleLbl="alignNode1" presStyleIdx="17" presStyleCnt="28"/>
      <dgm:spPr/>
    </dgm:pt>
    <dgm:pt modelId="{20B0C9ED-EAAF-4297-8D4F-61EF919B3F32}" type="pres">
      <dgm:prSet presAssocID="{8A2BD6B9-D7F1-47F2-9250-3182CA6938CF}" presName="chevron5" presStyleLbl="alignNode1" presStyleIdx="18" presStyleCnt="28"/>
      <dgm:spPr/>
    </dgm:pt>
    <dgm:pt modelId="{8AF62C9D-AAC0-4A3A-A2C5-69181A18CA52}" type="pres">
      <dgm:prSet presAssocID="{8A2BD6B9-D7F1-47F2-9250-3182CA6938CF}" presName="chevron6" presStyleLbl="alignNode1" presStyleIdx="19" presStyleCnt="28"/>
      <dgm:spPr/>
    </dgm:pt>
    <dgm:pt modelId="{9CE13C66-CA70-468A-841C-070F9385F5C0}" type="pres">
      <dgm:prSet presAssocID="{8A2BD6B9-D7F1-47F2-9250-3182CA6938CF}" presName="chevron7" presStyleLbl="alignNode1" presStyleIdx="20" presStyleCnt="28"/>
      <dgm:spPr/>
    </dgm:pt>
    <dgm:pt modelId="{66743D9D-5575-4752-8A30-E7E174EBE45F}" type="pres">
      <dgm:prSet presAssocID="{8A2BD6B9-D7F1-47F2-9250-3182CA6938CF}" presName="childtext" presStyleLbl="solidFgAcc1" presStyleIdx="2" presStyleCnt="4">
        <dgm:presLayoutVars>
          <dgm:chMax/>
          <dgm:chPref val="0"/>
          <dgm:bulletEnabled val="1"/>
        </dgm:presLayoutVars>
      </dgm:prSet>
      <dgm:spPr/>
    </dgm:pt>
    <dgm:pt modelId="{B14007A6-B022-4AE8-B061-4AAFF5EE41B4}" type="pres">
      <dgm:prSet presAssocID="{F718DCA2-994A-46B8-A8A2-34A876E6B81D}" presName="sibTrans" presStyleCnt="0"/>
      <dgm:spPr/>
    </dgm:pt>
    <dgm:pt modelId="{4CBF77E0-6010-4345-B53A-CE2D2B9CE385}" type="pres">
      <dgm:prSet presAssocID="{DCEDF450-05F0-4CE9-A728-44F4EB6E43ED}" presName="parenttextcomposite" presStyleCnt="0"/>
      <dgm:spPr/>
    </dgm:pt>
    <dgm:pt modelId="{823A277A-CFE7-46CD-BDCB-4B088FF17E6F}" type="pres">
      <dgm:prSet presAssocID="{DCEDF450-05F0-4CE9-A728-44F4EB6E43ED}" presName="parenttext" presStyleLbl="revTx" presStyleIdx="3" presStyleCnt="4">
        <dgm:presLayoutVars>
          <dgm:chMax/>
          <dgm:chPref val="2"/>
          <dgm:bulletEnabled val="1"/>
        </dgm:presLayoutVars>
      </dgm:prSet>
      <dgm:spPr/>
    </dgm:pt>
    <dgm:pt modelId="{1D96051D-DDFB-4B4B-85A1-3959F2EF10F3}" type="pres">
      <dgm:prSet presAssocID="{DCEDF450-05F0-4CE9-A728-44F4EB6E43ED}" presName="composite" presStyleCnt="0"/>
      <dgm:spPr/>
    </dgm:pt>
    <dgm:pt modelId="{7EE0C9F4-9129-4B17-879D-6867DF8CB634}" type="pres">
      <dgm:prSet presAssocID="{DCEDF450-05F0-4CE9-A728-44F4EB6E43ED}" presName="chevron1" presStyleLbl="alignNode1" presStyleIdx="21" presStyleCnt="28"/>
      <dgm:spPr/>
    </dgm:pt>
    <dgm:pt modelId="{00861882-B255-4CC2-8CD1-95C0B18F434A}" type="pres">
      <dgm:prSet presAssocID="{DCEDF450-05F0-4CE9-A728-44F4EB6E43ED}" presName="chevron2" presStyleLbl="alignNode1" presStyleIdx="22" presStyleCnt="28"/>
      <dgm:spPr/>
    </dgm:pt>
    <dgm:pt modelId="{D4953886-493E-447D-9B43-41472745F075}" type="pres">
      <dgm:prSet presAssocID="{DCEDF450-05F0-4CE9-A728-44F4EB6E43ED}" presName="chevron3" presStyleLbl="alignNode1" presStyleIdx="23" presStyleCnt="28"/>
      <dgm:spPr/>
    </dgm:pt>
    <dgm:pt modelId="{42CB9CD7-3E81-44FE-A637-017010F38D39}" type="pres">
      <dgm:prSet presAssocID="{DCEDF450-05F0-4CE9-A728-44F4EB6E43ED}" presName="chevron4" presStyleLbl="alignNode1" presStyleIdx="24" presStyleCnt="28"/>
      <dgm:spPr/>
    </dgm:pt>
    <dgm:pt modelId="{EF780D67-A5E6-4CB0-90BE-F199FED2AAFB}" type="pres">
      <dgm:prSet presAssocID="{DCEDF450-05F0-4CE9-A728-44F4EB6E43ED}" presName="chevron5" presStyleLbl="alignNode1" presStyleIdx="25" presStyleCnt="28"/>
      <dgm:spPr/>
    </dgm:pt>
    <dgm:pt modelId="{F75217F6-24ED-4E21-ADCB-990EC67A2266}" type="pres">
      <dgm:prSet presAssocID="{DCEDF450-05F0-4CE9-A728-44F4EB6E43ED}" presName="chevron6" presStyleLbl="alignNode1" presStyleIdx="26" presStyleCnt="28"/>
      <dgm:spPr/>
    </dgm:pt>
    <dgm:pt modelId="{D8C44486-D3D1-4753-98B1-0C5E94B8D99E}" type="pres">
      <dgm:prSet presAssocID="{DCEDF450-05F0-4CE9-A728-44F4EB6E43ED}" presName="chevron7" presStyleLbl="alignNode1" presStyleIdx="27" presStyleCnt="28"/>
      <dgm:spPr/>
    </dgm:pt>
    <dgm:pt modelId="{E4BF28C4-917B-4F67-B3F9-D9631C2D08E0}" type="pres">
      <dgm:prSet presAssocID="{DCEDF450-05F0-4CE9-A728-44F4EB6E43ED}" presName="childtext" presStyleLbl="solidFgAcc1" presStyleIdx="3" presStyleCnt="4">
        <dgm:presLayoutVars>
          <dgm:chMax/>
          <dgm:chPref val="0"/>
          <dgm:bulletEnabled val="1"/>
        </dgm:presLayoutVars>
      </dgm:prSet>
      <dgm:spPr/>
    </dgm:pt>
  </dgm:ptLst>
  <dgm:cxnLst>
    <dgm:cxn modelId="{90A6E929-2E51-4548-8298-E0F5D7D29816}" type="presOf" srcId="{E92E3CA1-0C90-4A27-A068-080CE024EE07}" destId="{3FAF044A-F190-4F50-9C70-3599830E591D}" srcOrd="0" destOrd="0" presId="urn:microsoft.com/office/officeart/2008/layout/VerticalAccentList"/>
    <dgm:cxn modelId="{82BE822E-8BC6-4A3E-9B6E-522D98F824C8}" type="presOf" srcId="{63EFA478-7E60-4909-A1D9-EACBC110106A}" destId="{61F52F25-5668-4787-B8F4-71440844D2D1}" srcOrd="0" destOrd="0" presId="urn:microsoft.com/office/officeart/2008/layout/VerticalAccentList"/>
    <dgm:cxn modelId="{C0692D34-83A7-41FE-A3C4-2B7B54110C21}" srcId="{DCEDF450-05F0-4CE9-A728-44F4EB6E43ED}" destId="{9879F921-B4C2-42B9-8A9D-C3514D7A693D}" srcOrd="0" destOrd="0" parTransId="{FE36B88D-30F6-4137-8296-04D859067A56}" sibTransId="{B2DE392E-FD7B-4BBA-9F99-962925DFECEE}"/>
    <dgm:cxn modelId="{C33FF134-1395-42E7-9380-64C2D5B80131}" type="presOf" srcId="{6E569526-5215-4ABB-A8F4-216589EABAA1}" destId="{351D0545-7C6D-4BBA-8343-D8061E7C61BD}" srcOrd="0" destOrd="0" presId="urn:microsoft.com/office/officeart/2008/layout/VerticalAccentList"/>
    <dgm:cxn modelId="{B7198735-8354-48EB-8EE3-F916E5F1201D}" srcId="{63EFA478-7E60-4909-A1D9-EACBC110106A}" destId="{8A2BD6B9-D7F1-47F2-9250-3182CA6938CF}" srcOrd="2" destOrd="0" parTransId="{4A47C0C8-9932-4989-A09C-BEC95506B82F}" sibTransId="{F718DCA2-994A-46B8-A8A2-34A876E6B81D}"/>
    <dgm:cxn modelId="{93046245-19E3-450F-89EA-A6AB685DE622}" srcId="{8A2BD6B9-D7F1-47F2-9250-3182CA6938CF}" destId="{615EC8FB-3AC7-4AE7-9D93-E6FA011F29F3}" srcOrd="0" destOrd="0" parTransId="{30154A37-DA80-419F-8E38-51A81EAE93FA}" sibTransId="{C90803DA-6693-4F0C-B71C-66E1C1D2C8C2}"/>
    <dgm:cxn modelId="{41D00B71-F5B5-4132-B26D-FAA8F119F860}" type="presOf" srcId="{21DFC41C-0275-4B55-AE28-3FB4D74E709E}" destId="{9C00BA84-22BF-42E9-950E-DC3266CF28CD}" srcOrd="0" destOrd="0" presId="urn:microsoft.com/office/officeart/2008/layout/VerticalAccentList"/>
    <dgm:cxn modelId="{A57BF98C-379C-4EEB-A8AE-7A6FB76C37AB}" type="presOf" srcId="{8A2BD6B9-D7F1-47F2-9250-3182CA6938CF}" destId="{F1378729-BC9C-49EE-8319-82F1477FA38D}" srcOrd="0" destOrd="0" presId="urn:microsoft.com/office/officeart/2008/layout/VerticalAccentList"/>
    <dgm:cxn modelId="{766F71A1-9A91-41D5-88F2-374773C2843C}" type="presOf" srcId="{DCEDF450-05F0-4CE9-A728-44F4EB6E43ED}" destId="{823A277A-CFE7-46CD-BDCB-4B088FF17E6F}" srcOrd="0" destOrd="0" presId="urn:microsoft.com/office/officeart/2008/layout/VerticalAccentList"/>
    <dgm:cxn modelId="{909657AA-F40C-4F9A-B023-FC4405C59332}" srcId="{63EFA478-7E60-4909-A1D9-EACBC110106A}" destId="{E92E3CA1-0C90-4A27-A068-080CE024EE07}" srcOrd="0" destOrd="0" parTransId="{0153C7F2-11FB-4EDC-84B2-DBD5CAB99F5A}" sibTransId="{26B3C7BA-5883-4CFD-A134-E03527D3BD71}"/>
    <dgm:cxn modelId="{17062BB3-98F9-4621-AEA2-549EA4FC1130}" srcId="{63EFA478-7E60-4909-A1D9-EACBC110106A}" destId="{DCEDF450-05F0-4CE9-A728-44F4EB6E43ED}" srcOrd="3" destOrd="0" parTransId="{A5F3F509-668D-4C9E-91DE-BFF6826E67F6}" sibTransId="{3367D88E-D2F4-45A9-9392-0D0D4C285872}"/>
    <dgm:cxn modelId="{8F0620B4-F534-4654-B953-EFC2B8A3809A}" srcId="{E92E3CA1-0C90-4A27-A068-080CE024EE07}" destId="{6E569526-5215-4ABB-A8F4-216589EABAA1}" srcOrd="0" destOrd="0" parTransId="{484691FE-4485-4E06-88A3-EA4C20054CCF}" sibTransId="{656B76CA-0DA2-4221-9EF1-9FEF61B0ABDC}"/>
    <dgm:cxn modelId="{D13A51BF-B6BF-4CBE-A050-02A657D3BE50}" type="presOf" srcId="{615EC8FB-3AC7-4AE7-9D93-E6FA011F29F3}" destId="{66743D9D-5575-4752-8A30-E7E174EBE45F}" srcOrd="0" destOrd="0" presId="urn:microsoft.com/office/officeart/2008/layout/VerticalAccentList"/>
    <dgm:cxn modelId="{C1E5DCD0-D9FC-45F0-9893-E21155CC6AA6}" srcId="{21DFC41C-0275-4B55-AE28-3FB4D74E709E}" destId="{C39411BF-A75A-487C-8684-4D2EDAD0CF30}" srcOrd="0" destOrd="0" parTransId="{5F43E55C-89F1-4886-B7CB-0D5E078578DE}" sibTransId="{66C80A3A-5320-4F45-BE08-D3334E12A540}"/>
    <dgm:cxn modelId="{2FAA8BDC-CBDE-4247-AA7E-0FC59F1EA8AD}" srcId="{63EFA478-7E60-4909-A1D9-EACBC110106A}" destId="{21DFC41C-0275-4B55-AE28-3FB4D74E709E}" srcOrd="1" destOrd="0" parTransId="{96AA7501-29FF-454B-B116-494F1AFB790F}" sibTransId="{83D576D8-5959-45A7-B9D8-E376A3F7BE22}"/>
    <dgm:cxn modelId="{19C49CE4-15FE-440F-B1D9-E8FA1E12665D}" type="presOf" srcId="{9879F921-B4C2-42B9-8A9D-C3514D7A693D}" destId="{E4BF28C4-917B-4F67-B3F9-D9631C2D08E0}" srcOrd="0" destOrd="0" presId="urn:microsoft.com/office/officeart/2008/layout/VerticalAccentList"/>
    <dgm:cxn modelId="{DED416F2-6467-43BE-AF41-127B4AF6736E}" type="presOf" srcId="{C39411BF-A75A-487C-8684-4D2EDAD0CF30}" destId="{84500D5A-B27F-4B43-B2CF-390E07878EBB}" srcOrd="0" destOrd="0" presId="urn:microsoft.com/office/officeart/2008/layout/VerticalAccentList"/>
    <dgm:cxn modelId="{B9D8F261-974E-4FE5-A58A-B89C0633F428}" type="presParOf" srcId="{61F52F25-5668-4787-B8F4-71440844D2D1}" destId="{9331893F-DA67-4C9F-8C3C-D972239CECB4}" srcOrd="0" destOrd="0" presId="urn:microsoft.com/office/officeart/2008/layout/VerticalAccentList"/>
    <dgm:cxn modelId="{EDC599B0-C167-4FD4-A646-0EA11AA5EBB5}" type="presParOf" srcId="{9331893F-DA67-4C9F-8C3C-D972239CECB4}" destId="{3FAF044A-F190-4F50-9C70-3599830E591D}" srcOrd="0" destOrd="0" presId="urn:microsoft.com/office/officeart/2008/layout/VerticalAccentList"/>
    <dgm:cxn modelId="{7BFCE598-BE92-4D72-8D7C-E49AB6906C74}" type="presParOf" srcId="{61F52F25-5668-4787-B8F4-71440844D2D1}" destId="{A40B307D-DBD1-41E0-85E2-C330DAAD8731}" srcOrd="1" destOrd="0" presId="urn:microsoft.com/office/officeart/2008/layout/VerticalAccentList"/>
    <dgm:cxn modelId="{0FA505A0-E9FA-48DB-B57D-4633021A2278}" type="presParOf" srcId="{A40B307D-DBD1-41E0-85E2-C330DAAD8731}" destId="{ECB5EE60-E9A7-485B-825A-42D1D9887FF2}" srcOrd="0" destOrd="0" presId="urn:microsoft.com/office/officeart/2008/layout/VerticalAccentList"/>
    <dgm:cxn modelId="{61E80980-1F32-4FE9-B362-8C6FE632816E}" type="presParOf" srcId="{A40B307D-DBD1-41E0-85E2-C330DAAD8731}" destId="{B260B357-E1BD-4D1E-B743-1F37D38EB842}" srcOrd="1" destOrd="0" presId="urn:microsoft.com/office/officeart/2008/layout/VerticalAccentList"/>
    <dgm:cxn modelId="{E950F27F-086C-4DCE-970B-942F561CF402}" type="presParOf" srcId="{A40B307D-DBD1-41E0-85E2-C330DAAD8731}" destId="{4A8DCC93-C875-40FD-AC40-9EB9C65B3D07}" srcOrd="2" destOrd="0" presId="urn:microsoft.com/office/officeart/2008/layout/VerticalAccentList"/>
    <dgm:cxn modelId="{9502499D-86AB-410C-86D6-0587327B34E9}" type="presParOf" srcId="{A40B307D-DBD1-41E0-85E2-C330DAAD8731}" destId="{3ADE28E5-FA1D-43BA-A5E6-56B1B31733F1}" srcOrd="3" destOrd="0" presId="urn:microsoft.com/office/officeart/2008/layout/VerticalAccentList"/>
    <dgm:cxn modelId="{52B9412F-0F69-40CD-9900-491E1CB410CE}" type="presParOf" srcId="{A40B307D-DBD1-41E0-85E2-C330DAAD8731}" destId="{69306BF5-69A4-43B9-B429-5074443290CC}" srcOrd="4" destOrd="0" presId="urn:microsoft.com/office/officeart/2008/layout/VerticalAccentList"/>
    <dgm:cxn modelId="{A95C1932-878A-4F43-B04B-75790E607993}" type="presParOf" srcId="{A40B307D-DBD1-41E0-85E2-C330DAAD8731}" destId="{4E406504-9381-44D6-9D19-D3896E3DC084}" srcOrd="5" destOrd="0" presId="urn:microsoft.com/office/officeart/2008/layout/VerticalAccentList"/>
    <dgm:cxn modelId="{B41C5ADF-0955-40B4-B513-9A96EFA7C6AF}" type="presParOf" srcId="{A40B307D-DBD1-41E0-85E2-C330DAAD8731}" destId="{A5C8449B-B377-4FD4-BA58-B7551D2D9AE1}" srcOrd="6" destOrd="0" presId="urn:microsoft.com/office/officeart/2008/layout/VerticalAccentList"/>
    <dgm:cxn modelId="{8590F5A1-0143-4471-90FA-32A710A64586}" type="presParOf" srcId="{A40B307D-DBD1-41E0-85E2-C330DAAD8731}" destId="{351D0545-7C6D-4BBA-8343-D8061E7C61BD}" srcOrd="7" destOrd="0" presId="urn:microsoft.com/office/officeart/2008/layout/VerticalAccentList"/>
    <dgm:cxn modelId="{FD072A59-774E-44C9-8A0C-EA6604138A60}" type="presParOf" srcId="{61F52F25-5668-4787-B8F4-71440844D2D1}" destId="{2610B37B-C6C5-4219-BD36-173BB533BA05}" srcOrd="2" destOrd="0" presId="urn:microsoft.com/office/officeart/2008/layout/VerticalAccentList"/>
    <dgm:cxn modelId="{ED20167A-BF56-4DD1-91A2-6A90E641205C}" type="presParOf" srcId="{61F52F25-5668-4787-B8F4-71440844D2D1}" destId="{79BE0FA0-E17E-4A77-82BE-3C160A6C0853}" srcOrd="3" destOrd="0" presId="urn:microsoft.com/office/officeart/2008/layout/VerticalAccentList"/>
    <dgm:cxn modelId="{993F2445-7A8E-4321-B3E7-7B7FEEEB05A3}" type="presParOf" srcId="{79BE0FA0-E17E-4A77-82BE-3C160A6C0853}" destId="{9C00BA84-22BF-42E9-950E-DC3266CF28CD}" srcOrd="0" destOrd="0" presId="urn:microsoft.com/office/officeart/2008/layout/VerticalAccentList"/>
    <dgm:cxn modelId="{DD9C7189-248C-4C7D-A61C-6396F1F04B02}" type="presParOf" srcId="{61F52F25-5668-4787-B8F4-71440844D2D1}" destId="{8849F816-E2A8-4276-AA63-552C16D460F3}" srcOrd="4" destOrd="0" presId="urn:microsoft.com/office/officeart/2008/layout/VerticalAccentList"/>
    <dgm:cxn modelId="{FF577C81-0A22-42DF-938C-1DEA4CDC373A}" type="presParOf" srcId="{8849F816-E2A8-4276-AA63-552C16D460F3}" destId="{566C519F-6ADA-484E-B2A5-80781EB1DAF5}" srcOrd="0" destOrd="0" presId="urn:microsoft.com/office/officeart/2008/layout/VerticalAccentList"/>
    <dgm:cxn modelId="{3A5299CB-FEF6-4017-8C76-84A5A3790754}" type="presParOf" srcId="{8849F816-E2A8-4276-AA63-552C16D460F3}" destId="{05AE8C4A-20D5-4CD7-B2F1-778DA164D308}" srcOrd="1" destOrd="0" presId="urn:microsoft.com/office/officeart/2008/layout/VerticalAccentList"/>
    <dgm:cxn modelId="{0E255520-8700-4C85-9D5E-E8A814DF6AD2}" type="presParOf" srcId="{8849F816-E2A8-4276-AA63-552C16D460F3}" destId="{DE7A6FB3-43A7-480E-9800-5B429A437EEF}" srcOrd="2" destOrd="0" presId="urn:microsoft.com/office/officeart/2008/layout/VerticalAccentList"/>
    <dgm:cxn modelId="{DC8FB6D4-5BA9-4D45-B3E1-42AACA65E01D}" type="presParOf" srcId="{8849F816-E2A8-4276-AA63-552C16D460F3}" destId="{EB80977E-A448-4B61-98EE-F7E4AC1BE6C8}" srcOrd="3" destOrd="0" presId="urn:microsoft.com/office/officeart/2008/layout/VerticalAccentList"/>
    <dgm:cxn modelId="{869AD95D-144E-469B-8DCF-0BD50D43DF25}" type="presParOf" srcId="{8849F816-E2A8-4276-AA63-552C16D460F3}" destId="{37B5FDB0-A3F8-4361-8E17-4C5DA06FB657}" srcOrd="4" destOrd="0" presId="urn:microsoft.com/office/officeart/2008/layout/VerticalAccentList"/>
    <dgm:cxn modelId="{3893A381-A445-4D2E-BB5A-D4CA17D567F6}" type="presParOf" srcId="{8849F816-E2A8-4276-AA63-552C16D460F3}" destId="{F0EA327C-B96E-4E55-9CA6-59EE53D6F8EA}" srcOrd="5" destOrd="0" presId="urn:microsoft.com/office/officeart/2008/layout/VerticalAccentList"/>
    <dgm:cxn modelId="{FD37FADE-8006-4A5F-B12E-24A5D2AB3FCD}" type="presParOf" srcId="{8849F816-E2A8-4276-AA63-552C16D460F3}" destId="{83E50817-950B-4F33-BB95-C0C0391B40CE}" srcOrd="6" destOrd="0" presId="urn:microsoft.com/office/officeart/2008/layout/VerticalAccentList"/>
    <dgm:cxn modelId="{2D14E2F5-7DB6-4957-8CEC-8E5D414662F3}" type="presParOf" srcId="{8849F816-E2A8-4276-AA63-552C16D460F3}" destId="{84500D5A-B27F-4B43-B2CF-390E07878EBB}" srcOrd="7" destOrd="0" presId="urn:microsoft.com/office/officeart/2008/layout/VerticalAccentList"/>
    <dgm:cxn modelId="{0FA2C486-3F7E-44BD-BE2F-F1D8A9807BB8}" type="presParOf" srcId="{61F52F25-5668-4787-B8F4-71440844D2D1}" destId="{0B7496ED-D84D-4005-9C53-409C066F85EC}" srcOrd="5" destOrd="0" presId="urn:microsoft.com/office/officeart/2008/layout/VerticalAccentList"/>
    <dgm:cxn modelId="{FBBC9E8C-922E-4972-88E1-F38F42624F1B}" type="presParOf" srcId="{61F52F25-5668-4787-B8F4-71440844D2D1}" destId="{88B022D6-27C4-4C75-B6A8-32205C4515D5}" srcOrd="6" destOrd="0" presId="urn:microsoft.com/office/officeart/2008/layout/VerticalAccentList"/>
    <dgm:cxn modelId="{E2065E50-0844-4838-8356-A8C3121920AD}" type="presParOf" srcId="{88B022D6-27C4-4C75-B6A8-32205C4515D5}" destId="{F1378729-BC9C-49EE-8319-82F1477FA38D}" srcOrd="0" destOrd="0" presId="urn:microsoft.com/office/officeart/2008/layout/VerticalAccentList"/>
    <dgm:cxn modelId="{25B3A1F9-82C7-4BEA-9A1E-FEDC4E0DA044}" type="presParOf" srcId="{61F52F25-5668-4787-B8F4-71440844D2D1}" destId="{E49ED8AE-2F31-4A96-87CA-15B5A77A9260}" srcOrd="7" destOrd="0" presId="urn:microsoft.com/office/officeart/2008/layout/VerticalAccentList"/>
    <dgm:cxn modelId="{92CB093F-9812-47D0-B1D8-FBF13B6B2774}" type="presParOf" srcId="{E49ED8AE-2F31-4A96-87CA-15B5A77A9260}" destId="{53E54086-D7E5-43FC-B845-48461F07A4C0}" srcOrd="0" destOrd="0" presId="urn:microsoft.com/office/officeart/2008/layout/VerticalAccentList"/>
    <dgm:cxn modelId="{87271D41-4391-46FF-A480-EBEAFABFDD85}" type="presParOf" srcId="{E49ED8AE-2F31-4A96-87CA-15B5A77A9260}" destId="{5028F52F-1D52-4F13-BBD8-B192647BACE2}" srcOrd="1" destOrd="0" presId="urn:microsoft.com/office/officeart/2008/layout/VerticalAccentList"/>
    <dgm:cxn modelId="{67611DA4-749B-422F-9407-294BCEA728A0}" type="presParOf" srcId="{E49ED8AE-2F31-4A96-87CA-15B5A77A9260}" destId="{335BAF1D-87F7-4157-B114-DBEEDD270C61}" srcOrd="2" destOrd="0" presId="urn:microsoft.com/office/officeart/2008/layout/VerticalAccentList"/>
    <dgm:cxn modelId="{DB68A2BF-48ED-47E3-94BB-60A56A147CB6}" type="presParOf" srcId="{E49ED8AE-2F31-4A96-87CA-15B5A77A9260}" destId="{ABA65055-D3B8-4909-B9A9-D2B148D8EB16}" srcOrd="3" destOrd="0" presId="urn:microsoft.com/office/officeart/2008/layout/VerticalAccentList"/>
    <dgm:cxn modelId="{A8C879D8-693A-4A01-87F0-BF8595668D53}" type="presParOf" srcId="{E49ED8AE-2F31-4A96-87CA-15B5A77A9260}" destId="{20B0C9ED-EAAF-4297-8D4F-61EF919B3F32}" srcOrd="4" destOrd="0" presId="urn:microsoft.com/office/officeart/2008/layout/VerticalAccentList"/>
    <dgm:cxn modelId="{1FBDE503-0BBB-4F20-9CC9-E854BA4CEB64}" type="presParOf" srcId="{E49ED8AE-2F31-4A96-87CA-15B5A77A9260}" destId="{8AF62C9D-AAC0-4A3A-A2C5-69181A18CA52}" srcOrd="5" destOrd="0" presId="urn:microsoft.com/office/officeart/2008/layout/VerticalAccentList"/>
    <dgm:cxn modelId="{824A25E8-2073-4907-8A53-D76BF085DBD0}" type="presParOf" srcId="{E49ED8AE-2F31-4A96-87CA-15B5A77A9260}" destId="{9CE13C66-CA70-468A-841C-070F9385F5C0}" srcOrd="6" destOrd="0" presId="urn:microsoft.com/office/officeart/2008/layout/VerticalAccentList"/>
    <dgm:cxn modelId="{BC5FC2F4-C575-4688-8FF3-BD80DD666DD7}" type="presParOf" srcId="{E49ED8AE-2F31-4A96-87CA-15B5A77A9260}" destId="{66743D9D-5575-4752-8A30-E7E174EBE45F}" srcOrd="7" destOrd="0" presId="urn:microsoft.com/office/officeart/2008/layout/VerticalAccentList"/>
    <dgm:cxn modelId="{1C97BA0C-362A-4AA1-8A95-B6E599475C8C}" type="presParOf" srcId="{61F52F25-5668-4787-B8F4-71440844D2D1}" destId="{B14007A6-B022-4AE8-B061-4AAFF5EE41B4}" srcOrd="8" destOrd="0" presId="urn:microsoft.com/office/officeart/2008/layout/VerticalAccentList"/>
    <dgm:cxn modelId="{58A702A1-C343-4254-A418-754D87D80C12}" type="presParOf" srcId="{61F52F25-5668-4787-B8F4-71440844D2D1}" destId="{4CBF77E0-6010-4345-B53A-CE2D2B9CE385}" srcOrd="9" destOrd="0" presId="urn:microsoft.com/office/officeart/2008/layout/VerticalAccentList"/>
    <dgm:cxn modelId="{1FF704BB-C05E-4611-AD9D-471510F40DF4}" type="presParOf" srcId="{4CBF77E0-6010-4345-B53A-CE2D2B9CE385}" destId="{823A277A-CFE7-46CD-BDCB-4B088FF17E6F}" srcOrd="0" destOrd="0" presId="urn:microsoft.com/office/officeart/2008/layout/VerticalAccentList"/>
    <dgm:cxn modelId="{A34FB80A-08FF-46C3-B8A8-E61C0454F775}" type="presParOf" srcId="{61F52F25-5668-4787-B8F4-71440844D2D1}" destId="{1D96051D-DDFB-4B4B-85A1-3959F2EF10F3}" srcOrd="10" destOrd="0" presId="urn:microsoft.com/office/officeart/2008/layout/VerticalAccentList"/>
    <dgm:cxn modelId="{13F1FB54-529E-428A-9953-FCA2D7E9DB7E}" type="presParOf" srcId="{1D96051D-DDFB-4B4B-85A1-3959F2EF10F3}" destId="{7EE0C9F4-9129-4B17-879D-6867DF8CB634}" srcOrd="0" destOrd="0" presId="urn:microsoft.com/office/officeart/2008/layout/VerticalAccentList"/>
    <dgm:cxn modelId="{86A73DB3-A2F0-4E5D-9341-D182ACCD7D06}" type="presParOf" srcId="{1D96051D-DDFB-4B4B-85A1-3959F2EF10F3}" destId="{00861882-B255-4CC2-8CD1-95C0B18F434A}" srcOrd="1" destOrd="0" presId="urn:microsoft.com/office/officeart/2008/layout/VerticalAccentList"/>
    <dgm:cxn modelId="{52449A0E-68F4-41E3-9D1E-222FF1B061C0}" type="presParOf" srcId="{1D96051D-DDFB-4B4B-85A1-3959F2EF10F3}" destId="{D4953886-493E-447D-9B43-41472745F075}" srcOrd="2" destOrd="0" presId="urn:microsoft.com/office/officeart/2008/layout/VerticalAccentList"/>
    <dgm:cxn modelId="{35B4B639-03B2-4DDD-AA7E-1E9EAAAB04F7}" type="presParOf" srcId="{1D96051D-DDFB-4B4B-85A1-3959F2EF10F3}" destId="{42CB9CD7-3E81-44FE-A637-017010F38D39}" srcOrd="3" destOrd="0" presId="urn:microsoft.com/office/officeart/2008/layout/VerticalAccentList"/>
    <dgm:cxn modelId="{B42F9814-6FD9-4C72-9C4B-0C1F051607E6}" type="presParOf" srcId="{1D96051D-DDFB-4B4B-85A1-3959F2EF10F3}" destId="{EF780D67-A5E6-4CB0-90BE-F199FED2AAFB}" srcOrd="4" destOrd="0" presId="urn:microsoft.com/office/officeart/2008/layout/VerticalAccentList"/>
    <dgm:cxn modelId="{D6DFE408-9DFF-4647-A079-5B252BFBF718}" type="presParOf" srcId="{1D96051D-DDFB-4B4B-85A1-3959F2EF10F3}" destId="{F75217F6-24ED-4E21-ADCB-990EC67A2266}" srcOrd="5" destOrd="0" presId="urn:microsoft.com/office/officeart/2008/layout/VerticalAccentList"/>
    <dgm:cxn modelId="{7990561D-D876-4E35-ACB9-3F22AD80B199}" type="presParOf" srcId="{1D96051D-DDFB-4B4B-85A1-3959F2EF10F3}" destId="{D8C44486-D3D1-4753-98B1-0C5E94B8D99E}" srcOrd="6" destOrd="0" presId="urn:microsoft.com/office/officeart/2008/layout/VerticalAccentList"/>
    <dgm:cxn modelId="{0238C689-6583-44E0-AC76-25F5A00E167B}" type="presParOf" srcId="{1D96051D-DDFB-4B4B-85A1-3959F2EF10F3}" destId="{E4BF28C4-917B-4F67-B3F9-D9631C2D08E0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7366B5-8098-438B-ABE6-E3B0712BCE0B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3D4A5BD4-6235-4CA7-812C-EBAAA9C83203}">
      <dgm:prSet phldrT="[Text]"/>
      <dgm:spPr/>
      <dgm:t>
        <a:bodyPr/>
        <a:lstStyle/>
        <a:p>
          <a:r>
            <a:rPr lang="ro-RO"/>
            <a:t>m</a:t>
          </a:r>
          <a:r>
            <a:rPr lang="en-GB" err="1"/>
            <a:t>arketing</a:t>
          </a:r>
          <a:endParaRPr lang="en-GB"/>
        </a:p>
      </dgm:t>
    </dgm:pt>
    <dgm:pt modelId="{FA1C55A6-5983-49BF-9C2A-59B6DFA534B9}" type="parTrans" cxnId="{B01480D0-C859-4107-8D21-77FE9A81A276}">
      <dgm:prSet/>
      <dgm:spPr/>
      <dgm:t>
        <a:bodyPr/>
        <a:lstStyle/>
        <a:p>
          <a:endParaRPr lang="en-GB"/>
        </a:p>
      </dgm:t>
    </dgm:pt>
    <dgm:pt modelId="{1640AED3-71BB-44B6-B6DF-8B95122D32A0}" type="sibTrans" cxnId="{B01480D0-C859-4107-8D21-77FE9A81A276}">
      <dgm:prSet/>
      <dgm:spPr/>
      <dgm:t>
        <a:bodyPr/>
        <a:lstStyle/>
        <a:p>
          <a:endParaRPr lang="en-GB"/>
        </a:p>
      </dgm:t>
    </dgm:pt>
    <dgm:pt modelId="{C16542EF-B177-4B28-A8EA-74AC3CD87E49}">
      <dgm:prSet phldrT="[Text]"/>
      <dgm:spPr/>
      <dgm:t>
        <a:bodyPr/>
        <a:lstStyle/>
        <a:p>
          <a:r>
            <a:rPr lang="ro-RO"/>
            <a:t>vânzări </a:t>
          </a:r>
          <a:endParaRPr lang="en-GB"/>
        </a:p>
      </dgm:t>
    </dgm:pt>
    <dgm:pt modelId="{791C0C52-EEB4-47DA-8F96-1A4BF440F484}" type="parTrans" cxnId="{1BA0CBC4-0E75-4532-82CC-789D7A24B4AB}">
      <dgm:prSet/>
      <dgm:spPr/>
      <dgm:t>
        <a:bodyPr/>
        <a:lstStyle/>
        <a:p>
          <a:endParaRPr lang="en-GB"/>
        </a:p>
      </dgm:t>
    </dgm:pt>
    <dgm:pt modelId="{CC7C960C-2C14-4605-B9B6-08573787D596}" type="sibTrans" cxnId="{1BA0CBC4-0E75-4532-82CC-789D7A24B4AB}">
      <dgm:prSet/>
      <dgm:spPr/>
      <dgm:t>
        <a:bodyPr/>
        <a:lstStyle/>
        <a:p>
          <a:endParaRPr lang="en-GB"/>
        </a:p>
      </dgm:t>
    </dgm:pt>
    <dgm:pt modelId="{01CBC631-32B6-4A57-9E87-391BD4D79096}">
      <dgm:prSet phldrT="[Text]"/>
      <dgm:spPr/>
      <dgm:t>
        <a:bodyPr/>
        <a:lstStyle/>
        <a:p>
          <a:r>
            <a:rPr lang="ro-RO"/>
            <a:t>servicii post-vânzare</a:t>
          </a:r>
          <a:endParaRPr lang="en-GB"/>
        </a:p>
      </dgm:t>
    </dgm:pt>
    <dgm:pt modelId="{C43B9B4A-B461-4D3F-9224-15384CBE0FA3}" type="parTrans" cxnId="{A3A6D23F-0FB1-4BA3-8A6C-E70DDD2440AE}">
      <dgm:prSet/>
      <dgm:spPr/>
      <dgm:t>
        <a:bodyPr/>
        <a:lstStyle/>
        <a:p>
          <a:endParaRPr lang="en-GB"/>
        </a:p>
      </dgm:t>
    </dgm:pt>
    <dgm:pt modelId="{A60C2D51-E994-48DB-BD65-A631E91066E3}" type="sibTrans" cxnId="{A3A6D23F-0FB1-4BA3-8A6C-E70DDD2440AE}">
      <dgm:prSet/>
      <dgm:spPr/>
      <dgm:t>
        <a:bodyPr/>
        <a:lstStyle/>
        <a:p>
          <a:endParaRPr lang="en-GB"/>
        </a:p>
      </dgm:t>
    </dgm:pt>
    <dgm:pt modelId="{3E424180-D5FF-4DE0-ADB7-B08D8D977358}">
      <dgm:prSet/>
      <dgm:spPr/>
      <dgm:t>
        <a:bodyPr/>
        <a:lstStyle/>
        <a:p>
          <a:r>
            <a:rPr lang="ro-RO"/>
            <a:t>targetare și profilare personalizată</a:t>
          </a:r>
          <a:endParaRPr lang="en-GB"/>
        </a:p>
      </dgm:t>
    </dgm:pt>
    <dgm:pt modelId="{2ECE870F-3119-4B0D-B9DF-FAC9EB1C98A5}" type="parTrans" cxnId="{BD3B31F7-4FD3-40CF-8B03-EDDCBFF8696B}">
      <dgm:prSet/>
      <dgm:spPr/>
      <dgm:t>
        <a:bodyPr/>
        <a:lstStyle/>
        <a:p>
          <a:endParaRPr lang="en-GB"/>
        </a:p>
      </dgm:t>
    </dgm:pt>
    <dgm:pt modelId="{FF254C1A-EA95-4861-8BA1-3DE4B3A0DAD6}" type="sibTrans" cxnId="{BD3B31F7-4FD3-40CF-8B03-EDDCBFF8696B}">
      <dgm:prSet/>
      <dgm:spPr/>
      <dgm:t>
        <a:bodyPr/>
        <a:lstStyle/>
        <a:p>
          <a:endParaRPr lang="en-GB"/>
        </a:p>
      </dgm:t>
    </dgm:pt>
    <dgm:pt modelId="{A412404F-0F40-47A1-9D6A-A5B4EA0B8FA9}">
      <dgm:prSet/>
      <dgm:spPr/>
      <dgm:t>
        <a:bodyPr/>
        <a:lstStyle/>
        <a:p>
          <a:r>
            <a:rPr lang="ro-RO"/>
            <a:t>oferirea mixului corect de produse fiecărui client la momentul potrivit</a:t>
          </a:r>
          <a:endParaRPr lang="en-GB"/>
        </a:p>
      </dgm:t>
    </dgm:pt>
    <dgm:pt modelId="{11D345E7-BEE8-4F35-B35C-EB8473DD3D56}" type="parTrans" cxnId="{4F6E0E03-BA6E-4439-9CDF-CFE0EAAFC044}">
      <dgm:prSet/>
      <dgm:spPr/>
      <dgm:t>
        <a:bodyPr/>
        <a:lstStyle/>
        <a:p>
          <a:endParaRPr lang="en-GB"/>
        </a:p>
      </dgm:t>
    </dgm:pt>
    <dgm:pt modelId="{49C98962-F5A5-4DDD-8A28-0B0D00DC0903}" type="sibTrans" cxnId="{4F6E0E03-BA6E-4439-9CDF-CFE0EAAFC044}">
      <dgm:prSet/>
      <dgm:spPr/>
      <dgm:t>
        <a:bodyPr/>
        <a:lstStyle/>
        <a:p>
          <a:endParaRPr lang="en-GB"/>
        </a:p>
      </dgm:t>
    </dgm:pt>
    <dgm:pt modelId="{5AA4B497-D5D5-4785-93DC-1B4908560B5E}">
      <dgm:prSet/>
      <dgm:spPr/>
      <dgm:t>
        <a:bodyPr/>
        <a:lstStyle/>
        <a:p>
          <a:r>
            <a:rPr lang="ro-RO"/>
            <a:t>măsurare succes</a:t>
          </a:r>
          <a:endParaRPr lang="en-GB"/>
        </a:p>
      </dgm:t>
    </dgm:pt>
    <dgm:pt modelId="{25F83AF9-FB4D-424C-AC17-338336699D21}" type="parTrans" cxnId="{4823E7B5-91B9-400C-9280-6C6987A45FEF}">
      <dgm:prSet/>
      <dgm:spPr/>
      <dgm:t>
        <a:bodyPr/>
        <a:lstStyle/>
        <a:p>
          <a:endParaRPr lang="en-GB"/>
        </a:p>
      </dgm:t>
    </dgm:pt>
    <dgm:pt modelId="{39D1B71F-ACCD-4F30-BAD0-ECFA9F2F3F92}" type="sibTrans" cxnId="{4823E7B5-91B9-400C-9280-6C6987A45FEF}">
      <dgm:prSet/>
      <dgm:spPr/>
      <dgm:t>
        <a:bodyPr/>
        <a:lstStyle/>
        <a:p>
          <a:endParaRPr lang="en-GB"/>
        </a:p>
      </dgm:t>
    </dgm:pt>
    <dgm:pt modelId="{675526FF-472E-420C-B910-EA80BB4EE12C}">
      <dgm:prSet/>
      <dgm:spPr/>
      <dgm:t>
        <a:bodyPr/>
        <a:lstStyle/>
        <a:p>
          <a:r>
            <a:rPr lang="ro-RO"/>
            <a:t>livrare produs corect</a:t>
          </a:r>
          <a:endParaRPr lang="en-GB"/>
        </a:p>
      </dgm:t>
    </dgm:pt>
    <dgm:pt modelId="{70D30C7C-EB83-4C6D-A677-1E4DCAACB007}" type="parTrans" cxnId="{A5AEEBA0-CBF5-4E2A-9FB3-0DE33440BEB4}">
      <dgm:prSet/>
      <dgm:spPr/>
      <dgm:t>
        <a:bodyPr/>
        <a:lstStyle/>
        <a:p>
          <a:endParaRPr lang="en-GB"/>
        </a:p>
      </dgm:t>
    </dgm:pt>
    <dgm:pt modelId="{B61C8295-2C2E-4FA4-A553-BDE9343DB495}" type="sibTrans" cxnId="{A5AEEBA0-CBF5-4E2A-9FB3-0DE33440BEB4}">
      <dgm:prSet/>
      <dgm:spPr/>
      <dgm:t>
        <a:bodyPr/>
        <a:lstStyle/>
        <a:p>
          <a:endParaRPr lang="en-GB"/>
        </a:p>
      </dgm:t>
    </dgm:pt>
    <dgm:pt modelId="{174ABAAE-A45D-4E26-ACB2-A518ED9B7487}">
      <dgm:prSet/>
      <dgm:spPr/>
      <dgm:t>
        <a:bodyPr/>
        <a:lstStyle/>
        <a:p>
          <a:r>
            <a:rPr lang="ro-RO"/>
            <a:t>proces corect de relaționare în procesul de vânzare</a:t>
          </a:r>
          <a:endParaRPr lang="en-GB"/>
        </a:p>
      </dgm:t>
    </dgm:pt>
    <dgm:pt modelId="{EC211C11-711A-4DC6-BBCD-88BDF8C5FC25}" type="parTrans" cxnId="{B3485154-F09C-4A20-B50A-EC1135CAA83B}">
      <dgm:prSet/>
      <dgm:spPr/>
      <dgm:t>
        <a:bodyPr/>
        <a:lstStyle/>
        <a:p>
          <a:endParaRPr lang="en-GB"/>
        </a:p>
      </dgm:t>
    </dgm:pt>
    <dgm:pt modelId="{2C763782-304C-4F31-A7A3-D6EBE1378841}" type="sibTrans" cxnId="{B3485154-F09C-4A20-B50A-EC1135CAA83B}">
      <dgm:prSet/>
      <dgm:spPr/>
      <dgm:t>
        <a:bodyPr/>
        <a:lstStyle/>
        <a:p>
          <a:endParaRPr lang="en-GB"/>
        </a:p>
      </dgm:t>
    </dgm:pt>
    <dgm:pt modelId="{33EB663A-B78E-46B2-B85F-67DF0D6AE754}">
      <dgm:prSet/>
      <dgm:spPr/>
      <dgm:t>
        <a:bodyPr/>
        <a:lstStyle/>
        <a:p>
          <a:r>
            <a:rPr lang="ro-RO"/>
            <a:t>interacțiune facilă între toate părțile implicate</a:t>
          </a:r>
          <a:endParaRPr lang="en-GB"/>
        </a:p>
      </dgm:t>
    </dgm:pt>
    <dgm:pt modelId="{4B96DFF5-7782-467C-9E36-460E7824489E}" type="parTrans" cxnId="{AB4D2F8F-D60C-4E7E-A5F9-7CA22199E823}">
      <dgm:prSet/>
      <dgm:spPr/>
      <dgm:t>
        <a:bodyPr/>
        <a:lstStyle/>
        <a:p>
          <a:endParaRPr lang="en-GB"/>
        </a:p>
      </dgm:t>
    </dgm:pt>
    <dgm:pt modelId="{9C560255-7723-42B1-8C2D-AF8ADAFABC37}" type="sibTrans" cxnId="{AB4D2F8F-D60C-4E7E-A5F9-7CA22199E823}">
      <dgm:prSet/>
      <dgm:spPr/>
      <dgm:t>
        <a:bodyPr/>
        <a:lstStyle/>
        <a:p>
          <a:endParaRPr lang="en-GB"/>
        </a:p>
      </dgm:t>
    </dgm:pt>
    <dgm:pt modelId="{CF61A0B6-FC07-40D1-B708-CFB9A96FF91B}">
      <dgm:prSet/>
      <dgm:spPr/>
      <dgm:t>
        <a:bodyPr/>
        <a:lstStyle/>
        <a:p>
          <a:r>
            <a:rPr lang="ro-RO"/>
            <a:t>relaționare directă cu reprezentanții de vânzări</a:t>
          </a:r>
          <a:endParaRPr lang="en-GB"/>
        </a:p>
      </dgm:t>
    </dgm:pt>
    <dgm:pt modelId="{B466A376-276F-4705-AF8F-C045DF5B8CA5}" type="parTrans" cxnId="{E2E8094D-5740-476B-81B7-C5FB232E52E8}">
      <dgm:prSet/>
      <dgm:spPr/>
      <dgm:t>
        <a:bodyPr/>
        <a:lstStyle/>
        <a:p>
          <a:endParaRPr lang="en-GB"/>
        </a:p>
      </dgm:t>
    </dgm:pt>
    <dgm:pt modelId="{8CDD26FD-11AD-4339-B970-EDAFE07961D9}" type="sibTrans" cxnId="{E2E8094D-5740-476B-81B7-C5FB232E52E8}">
      <dgm:prSet/>
      <dgm:spPr/>
      <dgm:t>
        <a:bodyPr/>
        <a:lstStyle/>
        <a:p>
          <a:endParaRPr lang="en-GB"/>
        </a:p>
      </dgm:t>
    </dgm:pt>
    <dgm:pt modelId="{4C757A96-1F42-4683-96A5-11C1C92E9F5E}">
      <dgm:prSet/>
      <dgm:spPr/>
      <dgm:t>
        <a:bodyPr/>
        <a:lstStyle/>
        <a:p>
          <a:r>
            <a:rPr lang="ro-RO"/>
            <a:t>răspunsuri la mesaje</a:t>
          </a:r>
          <a:endParaRPr lang="en-GB"/>
        </a:p>
      </dgm:t>
    </dgm:pt>
    <dgm:pt modelId="{3664FA10-8345-450A-A700-C0EB78E6C363}" type="parTrans" cxnId="{D1B7D086-1880-4D8A-A72B-C710B9033C49}">
      <dgm:prSet/>
      <dgm:spPr/>
      <dgm:t>
        <a:bodyPr/>
        <a:lstStyle/>
        <a:p>
          <a:endParaRPr lang="en-GB"/>
        </a:p>
      </dgm:t>
    </dgm:pt>
    <dgm:pt modelId="{5A8404A1-6C2F-4D27-9BD7-A1EFB1B31744}" type="sibTrans" cxnId="{D1B7D086-1880-4D8A-A72B-C710B9033C49}">
      <dgm:prSet/>
      <dgm:spPr/>
      <dgm:t>
        <a:bodyPr/>
        <a:lstStyle/>
        <a:p>
          <a:endParaRPr lang="en-GB"/>
        </a:p>
      </dgm:t>
    </dgm:pt>
    <dgm:pt modelId="{7B760718-C765-4D28-8CC9-DF502012A5B1}">
      <dgm:prSet/>
      <dgm:spPr/>
      <dgm:t>
        <a:bodyPr/>
        <a:lstStyle/>
        <a:p>
          <a:r>
            <a:rPr lang="ro-RO"/>
            <a:t>sistem suport social media</a:t>
          </a:r>
          <a:endParaRPr lang="en-GB"/>
        </a:p>
      </dgm:t>
    </dgm:pt>
    <dgm:pt modelId="{48662B48-AA18-4DEE-BE95-84B56821C45D}" type="parTrans" cxnId="{B12B0D40-D61E-4A53-8623-87C1CB1D5E46}">
      <dgm:prSet/>
      <dgm:spPr/>
      <dgm:t>
        <a:bodyPr/>
        <a:lstStyle/>
        <a:p>
          <a:endParaRPr lang="en-GB"/>
        </a:p>
      </dgm:t>
    </dgm:pt>
    <dgm:pt modelId="{7B69AFA4-C3D4-4435-8B0C-F8CA578B586C}" type="sibTrans" cxnId="{B12B0D40-D61E-4A53-8623-87C1CB1D5E46}">
      <dgm:prSet/>
      <dgm:spPr/>
      <dgm:t>
        <a:bodyPr/>
        <a:lstStyle/>
        <a:p>
          <a:endParaRPr lang="en-GB"/>
        </a:p>
      </dgm:t>
    </dgm:pt>
    <dgm:pt modelId="{D5475643-AB68-4B58-8BD9-D8B1E5955DB9}">
      <dgm:prSet/>
      <dgm:spPr/>
      <dgm:t>
        <a:bodyPr/>
        <a:lstStyle/>
        <a:p>
          <a:r>
            <a:rPr lang="ro-RO"/>
            <a:t>capabilități tehnologice</a:t>
          </a:r>
          <a:endParaRPr lang="en-GB"/>
        </a:p>
      </dgm:t>
    </dgm:pt>
    <dgm:pt modelId="{B50A57F0-0B98-41CE-9573-5FFA4297DE32}" type="parTrans" cxnId="{83893136-E0D4-4292-9342-C397321E4659}">
      <dgm:prSet/>
      <dgm:spPr/>
      <dgm:t>
        <a:bodyPr/>
        <a:lstStyle/>
        <a:p>
          <a:endParaRPr lang="en-GB"/>
        </a:p>
      </dgm:t>
    </dgm:pt>
    <dgm:pt modelId="{21AE7EC0-668B-4F37-8A8A-5D7D0B256116}" type="sibTrans" cxnId="{83893136-E0D4-4292-9342-C397321E4659}">
      <dgm:prSet/>
      <dgm:spPr/>
      <dgm:t>
        <a:bodyPr/>
        <a:lstStyle/>
        <a:p>
          <a:endParaRPr lang="en-GB"/>
        </a:p>
      </dgm:t>
    </dgm:pt>
    <dgm:pt modelId="{D09F017C-672C-4AD2-8A11-0BEC715B6DB7}" type="pres">
      <dgm:prSet presAssocID="{9B7366B5-8098-438B-ABE6-E3B0712BCE0B}" presName="diagram" presStyleCnt="0">
        <dgm:presLayoutVars>
          <dgm:dir/>
          <dgm:animLvl val="lvl"/>
          <dgm:resizeHandles val="exact"/>
        </dgm:presLayoutVars>
      </dgm:prSet>
      <dgm:spPr/>
    </dgm:pt>
    <dgm:pt modelId="{AFD4A9F7-C01F-4D5A-8143-1F9BD3E3567D}" type="pres">
      <dgm:prSet presAssocID="{3D4A5BD4-6235-4CA7-812C-EBAAA9C83203}" presName="compNode" presStyleCnt="0"/>
      <dgm:spPr/>
    </dgm:pt>
    <dgm:pt modelId="{160FE283-E732-4D1E-8EAA-3E0A74B69468}" type="pres">
      <dgm:prSet presAssocID="{3D4A5BD4-6235-4CA7-812C-EBAAA9C83203}" presName="childRect" presStyleLbl="bgAcc1" presStyleIdx="0" presStyleCnt="3" custScaleY="145030">
        <dgm:presLayoutVars>
          <dgm:bulletEnabled val="1"/>
        </dgm:presLayoutVars>
      </dgm:prSet>
      <dgm:spPr/>
    </dgm:pt>
    <dgm:pt modelId="{15103F36-BD0A-408C-B1FC-4EE46924726C}" type="pres">
      <dgm:prSet presAssocID="{3D4A5BD4-6235-4CA7-812C-EBAAA9C8320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F2FFCF0-FB2F-4718-8AA5-B826FC831C18}" type="pres">
      <dgm:prSet presAssocID="{3D4A5BD4-6235-4CA7-812C-EBAAA9C83203}" presName="parentRect" presStyleLbl="alignNode1" presStyleIdx="0" presStyleCnt="3"/>
      <dgm:spPr/>
    </dgm:pt>
    <dgm:pt modelId="{7A92E3EB-D8E6-4F47-956C-C9228656D22B}" type="pres">
      <dgm:prSet presAssocID="{3D4A5BD4-6235-4CA7-812C-EBAAA9C83203}" presName="adorn" presStyleLbl="fgAccFollowNode1" presStyleIdx="0" presStyleCnt="3"/>
      <dgm:spPr/>
    </dgm:pt>
    <dgm:pt modelId="{ADED6418-55EE-4ED5-8A68-4A7927AF92CD}" type="pres">
      <dgm:prSet presAssocID="{1640AED3-71BB-44B6-B6DF-8B95122D32A0}" presName="sibTrans" presStyleLbl="sibTrans2D1" presStyleIdx="0" presStyleCnt="0"/>
      <dgm:spPr/>
    </dgm:pt>
    <dgm:pt modelId="{E0FD0FB5-F678-4AE9-AD40-287C661C6ED9}" type="pres">
      <dgm:prSet presAssocID="{C16542EF-B177-4B28-A8EA-74AC3CD87E49}" presName="compNode" presStyleCnt="0"/>
      <dgm:spPr/>
    </dgm:pt>
    <dgm:pt modelId="{C3C0F920-8820-48D5-AA80-FE255E879A2E}" type="pres">
      <dgm:prSet presAssocID="{C16542EF-B177-4B28-A8EA-74AC3CD87E49}" presName="childRect" presStyleLbl="bgAcc1" presStyleIdx="1" presStyleCnt="3" custScaleY="153067">
        <dgm:presLayoutVars>
          <dgm:bulletEnabled val="1"/>
        </dgm:presLayoutVars>
      </dgm:prSet>
      <dgm:spPr/>
    </dgm:pt>
    <dgm:pt modelId="{325AD3ED-ACCF-432F-A573-8D554573B953}" type="pres">
      <dgm:prSet presAssocID="{C16542EF-B177-4B28-A8EA-74AC3CD87E4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5E0A2EA-F70D-4BF1-B82D-04E63D51136A}" type="pres">
      <dgm:prSet presAssocID="{C16542EF-B177-4B28-A8EA-74AC3CD87E49}" presName="parentRect" presStyleLbl="alignNode1" presStyleIdx="1" presStyleCnt="3" custLinFactNeighborX="807" custLinFactNeighborY="57889"/>
      <dgm:spPr/>
    </dgm:pt>
    <dgm:pt modelId="{373974AE-4CA6-49A7-8C62-215AA362DD02}" type="pres">
      <dgm:prSet presAssocID="{C16542EF-B177-4B28-A8EA-74AC3CD87E49}" presName="adorn" presStyleLbl="fgAccFollowNode1" presStyleIdx="1" presStyleCnt="3"/>
      <dgm:spPr/>
    </dgm:pt>
    <dgm:pt modelId="{EC517E35-1029-4DBB-8163-3170BDC99355}" type="pres">
      <dgm:prSet presAssocID="{CC7C960C-2C14-4605-B9B6-08573787D596}" presName="sibTrans" presStyleLbl="sibTrans2D1" presStyleIdx="0" presStyleCnt="0"/>
      <dgm:spPr/>
    </dgm:pt>
    <dgm:pt modelId="{D93C84AC-4C9D-41FF-AF31-BB42D94946E3}" type="pres">
      <dgm:prSet presAssocID="{01CBC631-32B6-4A57-9E87-391BD4D79096}" presName="compNode" presStyleCnt="0"/>
      <dgm:spPr/>
    </dgm:pt>
    <dgm:pt modelId="{6B9CD310-A702-4974-B44E-CC80AC79119E}" type="pres">
      <dgm:prSet presAssocID="{01CBC631-32B6-4A57-9E87-391BD4D79096}" presName="childRect" presStyleLbl="bgAcc1" presStyleIdx="2" presStyleCnt="3">
        <dgm:presLayoutVars>
          <dgm:bulletEnabled val="1"/>
        </dgm:presLayoutVars>
      </dgm:prSet>
      <dgm:spPr/>
    </dgm:pt>
    <dgm:pt modelId="{8BCFF59D-16E5-4D9D-A3C8-FFD286915738}" type="pres">
      <dgm:prSet presAssocID="{01CBC631-32B6-4A57-9E87-391BD4D7909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6C75F5C-866A-4D30-9C98-38DC25169236}" type="pres">
      <dgm:prSet presAssocID="{01CBC631-32B6-4A57-9E87-391BD4D79096}" presName="parentRect" presStyleLbl="alignNode1" presStyleIdx="2" presStyleCnt="3"/>
      <dgm:spPr/>
    </dgm:pt>
    <dgm:pt modelId="{7D069923-F0EE-45C3-AE64-19F35B49BA24}" type="pres">
      <dgm:prSet presAssocID="{01CBC631-32B6-4A57-9E87-391BD4D79096}" presName="adorn" presStyleLbl="fgAccFollowNode1" presStyleIdx="2" presStyleCnt="3"/>
      <dgm:spPr/>
    </dgm:pt>
  </dgm:ptLst>
  <dgm:cxnLst>
    <dgm:cxn modelId="{4F6E0E03-BA6E-4439-9CDF-CFE0EAAFC044}" srcId="{3D4A5BD4-6235-4CA7-812C-EBAAA9C83203}" destId="{A412404F-0F40-47A1-9D6A-A5B4EA0B8FA9}" srcOrd="1" destOrd="0" parTransId="{11D345E7-BEE8-4F35-B35C-EB8473DD3D56}" sibTransId="{49C98962-F5A5-4DDD-8A28-0B0D00DC0903}"/>
    <dgm:cxn modelId="{C5E87604-7D7B-4E3C-95C0-FD5BBF444DA0}" type="presOf" srcId="{01CBC631-32B6-4A57-9E87-391BD4D79096}" destId="{8BCFF59D-16E5-4D9D-A3C8-FFD286915738}" srcOrd="0" destOrd="0" presId="urn:microsoft.com/office/officeart/2005/8/layout/bList2"/>
    <dgm:cxn modelId="{98ADCD15-860A-43B3-A2E4-7C28B87CBA76}" type="presOf" srcId="{A412404F-0F40-47A1-9D6A-A5B4EA0B8FA9}" destId="{160FE283-E732-4D1E-8EAA-3E0A74B69468}" srcOrd="0" destOrd="1" presId="urn:microsoft.com/office/officeart/2005/8/layout/bList2"/>
    <dgm:cxn modelId="{3DF16016-325E-4152-830E-CCA2C9A64D40}" type="presOf" srcId="{01CBC631-32B6-4A57-9E87-391BD4D79096}" destId="{C6C75F5C-866A-4D30-9C98-38DC25169236}" srcOrd="1" destOrd="0" presId="urn:microsoft.com/office/officeart/2005/8/layout/bList2"/>
    <dgm:cxn modelId="{6014101D-CDF8-4187-9769-97C1B5A90416}" type="presOf" srcId="{D5475643-AB68-4B58-8BD9-D8B1E5955DB9}" destId="{6B9CD310-A702-4974-B44E-CC80AC79119E}" srcOrd="0" destOrd="2" presId="urn:microsoft.com/office/officeart/2005/8/layout/bList2"/>
    <dgm:cxn modelId="{D3A95F21-87A8-44D2-AE19-C7075C02BCCC}" type="presOf" srcId="{CF61A0B6-FC07-40D1-B708-CFB9A96FF91B}" destId="{C3C0F920-8820-48D5-AA80-FE255E879A2E}" srcOrd="0" destOrd="3" presId="urn:microsoft.com/office/officeart/2005/8/layout/bList2"/>
    <dgm:cxn modelId="{B96F8129-4327-4859-A9F3-C8E5F43DB7EB}" type="presOf" srcId="{174ABAAE-A45D-4E26-ACB2-A518ED9B7487}" destId="{C3C0F920-8820-48D5-AA80-FE255E879A2E}" srcOrd="0" destOrd="1" presId="urn:microsoft.com/office/officeart/2005/8/layout/bList2"/>
    <dgm:cxn modelId="{B48E6A32-6EDA-4138-933C-A2BEC555E197}" type="presOf" srcId="{3D4A5BD4-6235-4CA7-812C-EBAAA9C83203}" destId="{5F2FFCF0-FB2F-4718-8AA5-B826FC831C18}" srcOrd="1" destOrd="0" presId="urn:microsoft.com/office/officeart/2005/8/layout/bList2"/>
    <dgm:cxn modelId="{83893136-E0D4-4292-9342-C397321E4659}" srcId="{01CBC631-32B6-4A57-9E87-391BD4D79096}" destId="{D5475643-AB68-4B58-8BD9-D8B1E5955DB9}" srcOrd="2" destOrd="0" parTransId="{B50A57F0-0B98-41CE-9573-5FFA4297DE32}" sibTransId="{21AE7EC0-668B-4F37-8A8A-5D7D0B256116}"/>
    <dgm:cxn modelId="{496CC83B-0250-47C9-B534-74F26FF06569}" type="presOf" srcId="{5AA4B497-D5D5-4785-93DC-1B4908560B5E}" destId="{160FE283-E732-4D1E-8EAA-3E0A74B69468}" srcOrd="0" destOrd="2" presId="urn:microsoft.com/office/officeart/2005/8/layout/bList2"/>
    <dgm:cxn modelId="{A3A6D23F-0FB1-4BA3-8A6C-E70DDD2440AE}" srcId="{9B7366B5-8098-438B-ABE6-E3B0712BCE0B}" destId="{01CBC631-32B6-4A57-9E87-391BD4D79096}" srcOrd="2" destOrd="0" parTransId="{C43B9B4A-B461-4D3F-9224-15384CBE0FA3}" sibTransId="{A60C2D51-E994-48DB-BD65-A631E91066E3}"/>
    <dgm:cxn modelId="{B12B0D40-D61E-4A53-8623-87C1CB1D5E46}" srcId="{01CBC631-32B6-4A57-9E87-391BD4D79096}" destId="{7B760718-C765-4D28-8CC9-DF502012A5B1}" srcOrd="1" destOrd="0" parTransId="{48662B48-AA18-4DEE-BE95-84B56821C45D}" sibTransId="{7B69AFA4-C3D4-4435-8B0C-F8CA578B586C}"/>
    <dgm:cxn modelId="{554D155C-884B-4AA5-A59F-BF00452AF415}" type="presOf" srcId="{7B760718-C765-4D28-8CC9-DF502012A5B1}" destId="{6B9CD310-A702-4974-B44E-CC80AC79119E}" srcOrd="0" destOrd="1" presId="urn:microsoft.com/office/officeart/2005/8/layout/bList2"/>
    <dgm:cxn modelId="{CD07726B-DD06-4405-ABE9-4893414AA189}" type="presOf" srcId="{675526FF-472E-420C-B910-EA80BB4EE12C}" destId="{C3C0F920-8820-48D5-AA80-FE255E879A2E}" srcOrd="0" destOrd="0" presId="urn:microsoft.com/office/officeart/2005/8/layout/bList2"/>
    <dgm:cxn modelId="{E2E8094D-5740-476B-81B7-C5FB232E52E8}" srcId="{C16542EF-B177-4B28-A8EA-74AC3CD87E49}" destId="{CF61A0B6-FC07-40D1-B708-CFB9A96FF91B}" srcOrd="3" destOrd="0" parTransId="{B466A376-276F-4705-AF8F-C045DF5B8CA5}" sibTransId="{8CDD26FD-11AD-4339-B970-EDAFE07961D9}"/>
    <dgm:cxn modelId="{95E4C351-C543-446F-8C99-7003408121C0}" type="presOf" srcId="{C16542EF-B177-4B28-A8EA-74AC3CD87E49}" destId="{B5E0A2EA-F70D-4BF1-B82D-04E63D51136A}" srcOrd="1" destOrd="0" presId="urn:microsoft.com/office/officeart/2005/8/layout/bList2"/>
    <dgm:cxn modelId="{B3485154-F09C-4A20-B50A-EC1135CAA83B}" srcId="{C16542EF-B177-4B28-A8EA-74AC3CD87E49}" destId="{174ABAAE-A45D-4E26-ACB2-A518ED9B7487}" srcOrd="1" destOrd="0" parTransId="{EC211C11-711A-4DC6-BBCD-88BDF8C5FC25}" sibTransId="{2C763782-304C-4F31-A7A3-D6EBE1378841}"/>
    <dgm:cxn modelId="{D1B7D086-1880-4D8A-A72B-C710B9033C49}" srcId="{01CBC631-32B6-4A57-9E87-391BD4D79096}" destId="{4C757A96-1F42-4683-96A5-11C1C92E9F5E}" srcOrd="0" destOrd="0" parTransId="{3664FA10-8345-450A-A700-C0EB78E6C363}" sibTransId="{5A8404A1-6C2F-4D27-9BD7-A1EFB1B31744}"/>
    <dgm:cxn modelId="{6E77ED8A-7B7B-42C6-B10F-CF96C916BBEF}" type="presOf" srcId="{CC7C960C-2C14-4605-B9B6-08573787D596}" destId="{EC517E35-1029-4DBB-8163-3170BDC99355}" srcOrd="0" destOrd="0" presId="urn:microsoft.com/office/officeart/2005/8/layout/bList2"/>
    <dgm:cxn modelId="{AB4D2F8F-D60C-4E7E-A5F9-7CA22199E823}" srcId="{C16542EF-B177-4B28-A8EA-74AC3CD87E49}" destId="{33EB663A-B78E-46B2-B85F-67DF0D6AE754}" srcOrd="2" destOrd="0" parTransId="{4B96DFF5-7782-467C-9E36-460E7824489E}" sibTransId="{9C560255-7723-42B1-8C2D-AF8ADAFABC37}"/>
    <dgm:cxn modelId="{A5AEEBA0-CBF5-4E2A-9FB3-0DE33440BEB4}" srcId="{C16542EF-B177-4B28-A8EA-74AC3CD87E49}" destId="{675526FF-472E-420C-B910-EA80BB4EE12C}" srcOrd="0" destOrd="0" parTransId="{70D30C7C-EB83-4C6D-A677-1E4DCAACB007}" sibTransId="{B61C8295-2C2E-4FA4-A553-BDE9343DB495}"/>
    <dgm:cxn modelId="{4823E7B5-91B9-400C-9280-6C6987A45FEF}" srcId="{3D4A5BD4-6235-4CA7-812C-EBAAA9C83203}" destId="{5AA4B497-D5D5-4785-93DC-1B4908560B5E}" srcOrd="2" destOrd="0" parTransId="{25F83AF9-FB4D-424C-AC17-338336699D21}" sibTransId="{39D1B71F-ACCD-4F30-BAD0-ECFA9F2F3F92}"/>
    <dgm:cxn modelId="{4CF810B9-709A-49F9-96F7-8F610F11E1B5}" type="presOf" srcId="{3D4A5BD4-6235-4CA7-812C-EBAAA9C83203}" destId="{15103F36-BD0A-408C-B1FC-4EE46924726C}" srcOrd="0" destOrd="0" presId="urn:microsoft.com/office/officeart/2005/8/layout/bList2"/>
    <dgm:cxn modelId="{762027B9-472B-41A3-90DA-BBFE22C7294E}" type="presOf" srcId="{9B7366B5-8098-438B-ABE6-E3B0712BCE0B}" destId="{D09F017C-672C-4AD2-8A11-0BEC715B6DB7}" srcOrd="0" destOrd="0" presId="urn:microsoft.com/office/officeart/2005/8/layout/bList2"/>
    <dgm:cxn modelId="{1BA0CBC4-0E75-4532-82CC-789D7A24B4AB}" srcId="{9B7366B5-8098-438B-ABE6-E3B0712BCE0B}" destId="{C16542EF-B177-4B28-A8EA-74AC3CD87E49}" srcOrd="1" destOrd="0" parTransId="{791C0C52-EEB4-47DA-8F96-1A4BF440F484}" sibTransId="{CC7C960C-2C14-4605-B9B6-08573787D596}"/>
    <dgm:cxn modelId="{67B05DC5-A2EF-4597-BF43-35D546196E46}" type="presOf" srcId="{3E424180-D5FF-4DE0-ADB7-B08D8D977358}" destId="{160FE283-E732-4D1E-8EAA-3E0A74B69468}" srcOrd="0" destOrd="0" presId="urn:microsoft.com/office/officeart/2005/8/layout/bList2"/>
    <dgm:cxn modelId="{B01480D0-C859-4107-8D21-77FE9A81A276}" srcId="{9B7366B5-8098-438B-ABE6-E3B0712BCE0B}" destId="{3D4A5BD4-6235-4CA7-812C-EBAAA9C83203}" srcOrd="0" destOrd="0" parTransId="{FA1C55A6-5983-49BF-9C2A-59B6DFA534B9}" sibTransId="{1640AED3-71BB-44B6-B6DF-8B95122D32A0}"/>
    <dgm:cxn modelId="{9FB6A9D9-BBFE-48C8-82D8-EA1DE84376DB}" type="presOf" srcId="{C16542EF-B177-4B28-A8EA-74AC3CD87E49}" destId="{325AD3ED-ACCF-432F-A573-8D554573B953}" srcOrd="0" destOrd="0" presId="urn:microsoft.com/office/officeart/2005/8/layout/bList2"/>
    <dgm:cxn modelId="{354F40EB-4C79-41BA-8D3C-77CD7B5E1C08}" type="presOf" srcId="{4C757A96-1F42-4683-96A5-11C1C92E9F5E}" destId="{6B9CD310-A702-4974-B44E-CC80AC79119E}" srcOrd="0" destOrd="0" presId="urn:microsoft.com/office/officeart/2005/8/layout/bList2"/>
    <dgm:cxn modelId="{7932D6ED-AEC9-4CA2-B7BC-3EE92B51078D}" type="presOf" srcId="{1640AED3-71BB-44B6-B6DF-8B95122D32A0}" destId="{ADED6418-55EE-4ED5-8A68-4A7927AF92CD}" srcOrd="0" destOrd="0" presId="urn:microsoft.com/office/officeart/2005/8/layout/bList2"/>
    <dgm:cxn modelId="{FDD83CF6-52B7-44E9-96CF-5667B4020E17}" type="presOf" srcId="{33EB663A-B78E-46B2-B85F-67DF0D6AE754}" destId="{C3C0F920-8820-48D5-AA80-FE255E879A2E}" srcOrd="0" destOrd="2" presId="urn:microsoft.com/office/officeart/2005/8/layout/bList2"/>
    <dgm:cxn modelId="{BD3B31F7-4FD3-40CF-8B03-EDDCBFF8696B}" srcId="{3D4A5BD4-6235-4CA7-812C-EBAAA9C83203}" destId="{3E424180-D5FF-4DE0-ADB7-B08D8D977358}" srcOrd="0" destOrd="0" parTransId="{2ECE870F-3119-4B0D-B9DF-FAC9EB1C98A5}" sibTransId="{FF254C1A-EA95-4861-8BA1-3DE4B3A0DAD6}"/>
    <dgm:cxn modelId="{4FF32A65-332C-492C-BAE7-2B71059CCD12}" type="presParOf" srcId="{D09F017C-672C-4AD2-8A11-0BEC715B6DB7}" destId="{AFD4A9F7-C01F-4D5A-8143-1F9BD3E3567D}" srcOrd="0" destOrd="0" presId="urn:microsoft.com/office/officeart/2005/8/layout/bList2"/>
    <dgm:cxn modelId="{167FB326-7E2F-47AC-A25A-8D65DA2696D8}" type="presParOf" srcId="{AFD4A9F7-C01F-4D5A-8143-1F9BD3E3567D}" destId="{160FE283-E732-4D1E-8EAA-3E0A74B69468}" srcOrd="0" destOrd="0" presId="urn:microsoft.com/office/officeart/2005/8/layout/bList2"/>
    <dgm:cxn modelId="{BD7EF6EA-1937-459F-91D8-C413ADDBB49B}" type="presParOf" srcId="{AFD4A9F7-C01F-4D5A-8143-1F9BD3E3567D}" destId="{15103F36-BD0A-408C-B1FC-4EE46924726C}" srcOrd="1" destOrd="0" presId="urn:microsoft.com/office/officeart/2005/8/layout/bList2"/>
    <dgm:cxn modelId="{DBDDCBC2-2241-4F15-AAC9-1A2011ABC8C3}" type="presParOf" srcId="{AFD4A9F7-C01F-4D5A-8143-1F9BD3E3567D}" destId="{5F2FFCF0-FB2F-4718-8AA5-B826FC831C18}" srcOrd="2" destOrd="0" presId="urn:microsoft.com/office/officeart/2005/8/layout/bList2"/>
    <dgm:cxn modelId="{500A0C94-22DE-43F4-8157-A9AEAF76F9E0}" type="presParOf" srcId="{AFD4A9F7-C01F-4D5A-8143-1F9BD3E3567D}" destId="{7A92E3EB-D8E6-4F47-956C-C9228656D22B}" srcOrd="3" destOrd="0" presId="urn:microsoft.com/office/officeart/2005/8/layout/bList2"/>
    <dgm:cxn modelId="{2D11DF14-CB7C-40DF-9F02-BE3AD5262979}" type="presParOf" srcId="{D09F017C-672C-4AD2-8A11-0BEC715B6DB7}" destId="{ADED6418-55EE-4ED5-8A68-4A7927AF92CD}" srcOrd="1" destOrd="0" presId="urn:microsoft.com/office/officeart/2005/8/layout/bList2"/>
    <dgm:cxn modelId="{A722B3D0-6468-40AF-AC7C-6FC84FE44958}" type="presParOf" srcId="{D09F017C-672C-4AD2-8A11-0BEC715B6DB7}" destId="{E0FD0FB5-F678-4AE9-AD40-287C661C6ED9}" srcOrd="2" destOrd="0" presId="urn:microsoft.com/office/officeart/2005/8/layout/bList2"/>
    <dgm:cxn modelId="{38EA1C62-FC61-4413-A0F7-2FA9406E247A}" type="presParOf" srcId="{E0FD0FB5-F678-4AE9-AD40-287C661C6ED9}" destId="{C3C0F920-8820-48D5-AA80-FE255E879A2E}" srcOrd="0" destOrd="0" presId="urn:microsoft.com/office/officeart/2005/8/layout/bList2"/>
    <dgm:cxn modelId="{8D6437B1-8139-4FA0-8039-C219671EF429}" type="presParOf" srcId="{E0FD0FB5-F678-4AE9-AD40-287C661C6ED9}" destId="{325AD3ED-ACCF-432F-A573-8D554573B953}" srcOrd="1" destOrd="0" presId="urn:microsoft.com/office/officeart/2005/8/layout/bList2"/>
    <dgm:cxn modelId="{C016C429-D64B-4FE0-93AE-B9B9BB804DAE}" type="presParOf" srcId="{E0FD0FB5-F678-4AE9-AD40-287C661C6ED9}" destId="{B5E0A2EA-F70D-4BF1-B82D-04E63D51136A}" srcOrd="2" destOrd="0" presId="urn:microsoft.com/office/officeart/2005/8/layout/bList2"/>
    <dgm:cxn modelId="{DC027F1F-1DE3-4BE2-BEAD-81E8B4763F52}" type="presParOf" srcId="{E0FD0FB5-F678-4AE9-AD40-287C661C6ED9}" destId="{373974AE-4CA6-49A7-8C62-215AA362DD02}" srcOrd="3" destOrd="0" presId="urn:microsoft.com/office/officeart/2005/8/layout/bList2"/>
    <dgm:cxn modelId="{9821D4FE-6E29-4289-B0D5-79A856BD4E65}" type="presParOf" srcId="{D09F017C-672C-4AD2-8A11-0BEC715B6DB7}" destId="{EC517E35-1029-4DBB-8163-3170BDC99355}" srcOrd="3" destOrd="0" presId="urn:microsoft.com/office/officeart/2005/8/layout/bList2"/>
    <dgm:cxn modelId="{BD58AB1F-55C9-4756-9F70-2FE5F0A10001}" type="presParOf" srcId="{D09F017C-672C-4AD2-8A11-0BEC715B6DB7}" destId="{D93C84AC-4C9D-41FF-AF31-BB42D94946E3}" srcOrd="4" destOrd="0" presId="urn:microsoft.com/office/officeart/2005/8/layout/bList2"/>
    <dgm:cxn modelId="{C508D2B2-BCD8-4CB6-AF45-D380B80ABDD0}" type="presParOf" srcId="{D93C84AC-4C9D-41FF-AF31-BB42D94946E3}" destId="{6B9CD310-A702-4974-B44E-CC80AC79119E}" srcOrd="0" destOrd="0" presId="urn:microsoft.com/office/officeart/2005/8/layout/bList2"/>
    <dgm:cxn modelId="{CFA269C5-75FA-4987-9002-8401D2323259}" type="presParOf" srcId="{D93C84AC-4C9D-41FF-AF31-BB42D94946E3}" destId="{8BCFF59D-16E5-4D9D-A3C8-FFD286915738}" srcOrd="1" destOrd="0" presId="urn:microsoft.com/office/officeart/2005/8/layout/bList2"/>
    <dgm:cxn modelId="{A73EBC9B-EDE1-4F19-AE0C-57EC7C055D49}" type="presParOf" srcId="{D93C84AC-4C9D-41FF-AF31-BB42D94946E3}" destId="{C6C75F5C-866A-4D30-9C98-38DC25169236}" srcOrd="2" destOrd="0" presId="urn:microsoft.com/office/officeart/2005/8/layout/bList2"/>
    <dgm:cxn modelId="{44E60D1C-B263-4DA0-A993-F1F77307D122}" type="presParOf" srcId="{D93C84AC-4C9D-41FF-AF31-BB42D94946E3}" destId="{7D069923-F0EE-45C3-AE64-19F35B49BA24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7366B5-8098-438B-ABE6-E3B0712BCE0B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3D4A5BD4-6235-4CA7-812C-EBAAA9C83203}">
      <dgm:prSet phldrT="[Text]"/>
      <dgm:spPr/>
      <dgm:t>
        <a:bodyPr/>
        <a:lstStyle/>
        <a:p>
          <a:r>
            <a:rPr lang="ro-RO"/>
            <a:t>servicii invocate de clienți</a:t>
          </a:r>
          <a:endParaRPr lang="en-GB"/>
        </a:p>
      </dgm:t>
    </dgm:pt>
    <dgm:pt modelId="{FA1C55A6-5983-49BF-9C2A-59B6DFA534B9}" type="parTrans" cxnId="{B01480D0-C859-4107-8D21-77FE9A81A276}">
      <dgm:prSet/>
      <dgm:spPr/>
      <dgm:t>
        <a:bodyPr/>
        <a:lstStyle/>
        <a:p>
          <a:endParaRPr lang="en-GB"/>
        </a:p>
      </dgm:t>
    </dgm:pt>
    <dgm:pt modelId="{1640AED3-71BB-44B6-B6DF-8B95122D32A0}" type="sibTrans" cxnId="{B01480D0-C859-4107-8D21-77FE9A81A276}">
      <dgm:prSet/>
      <dgm:spPr/>
      <dgm:t>
        <a:bodyPr/>
        <a:lstStyle/>
        <a:p>
          <a:endParaRPr lang="en-GB"/>
        </a:p>
      </dgm:t>
    </dgm:pt>
    <dgm:pt modelId="{C16542EF-B177-4B28-A8EA-74AC3CD87E49}">
      <dgm:prSet phldrT="[Text]"/>
      <dgm:spPr/>
      <dgm:t>
        <a:bodyPr/>
        <a:lstStyle/>
        <a:p>
          <a:r>
            <a:rPr lang="ro-RO"/>
            <a:t>programe de loialitate</a:t>
          </a:r>
          <a:endParaRPr lang="en-GB"/>
        </a:p>
      </dgm:t>
    </dgm:pt>
    <dgm:pt modelId="{791C0C52-EEB4-47DA-8F96-1A4BF440F484}" type="parTrans" cxnId="{1BA0CBC4-0E75-4532-82CC-789D7A24B4AB}">
      <dgm:prSet/>
      <dgm:spPr/>
      <dgm:t>
        <a:bodyPr/>
        <a:lstStyle/>
        <a:p>
          <a:endParaRPr lang="en-GB"/>
        </a:p>
      </dgm:t>
    </dgm:pt>
    <dgm:pt modelId="{CC7C960C-2C14-4605-B9B6-08573787D596}" type="sibTrans" cxnId="{1BA0CBC4-0E75-4532-82CC-789D7A24B4AB}">
      <dgm:prSet/>
      <dgm:spPr/>
      <dgm:t>
        <a:bodyPr/>
        <a:lstStyle/>
        <a:p>
          <a:endParaRPr lang="en-GB"/>
        </a:p>
      </dgm:t>
    </dgm:pt>
    <dgm:pt modelId="{3E424180-D5FF-4DE0-ADB7-B08D8D977358}">
      <dgm:prSet custT="1"/>
      <dgm:spPr/>
      <dgm:t>
        <a:bodyPr/>
        <a:lstStyle/>
        <a:p>
          <a:r>
            <a:rPr lang="ro-RO" sz="2700"/>
            <a:t>Web self-service</a:t>
          </a:r>
          <a:endParaRPr lang="en-GB" sz="2700"/>
        </a:p>
      </dgm:t>
    </dgm:pt>
    <dgm:pt modelId="{2ECE870F-3119-4B0D-B9DF-FAC9EB1C98A5}" type="parTrans" cxnId="{BD3B31F7-4FD3-40CF-8B03-EDDCBFF8696B}">
      <dgm:prSet/>
      <dgm:spPr/>
      <dgm:t>
        <a:bodyPr/>
        <a:lstStyle/>
        <a:p>
          <a:endParaRPr lang="en-GB"/>
        </a:p>
      </dgm:t>
    </dgm:pt>
    <dgm:pt modelId="{FF254C1A-EA95-4861-8BA1-3DE4B3A0DAD6}" type="sibTrans" cxnId="{BD3B31F7-4FD3-40CF-8B03-EDDCBFF8696B}">
      <dgm:prSet/>
      <dgm:spPr/>
      <dgm:t>
        <a:bodyPr/>
        <a:lstStyle/>
        <a:p>
          <a:endParaRPr lang="en-GB"/>
        </a:p>
      </dgm:t>
    </dgm:pt>
    <dgm:pt modelId="{A412404F-0F40-47A1-9D6A-A5B4EA0B8FA9}">
      <dgm:prSet custT="1"/>
      <dgm:spPr/>
      <dgm:t>
        <a:bodyPr/>
        <a:lstStyle/>
        <a:p>
          <a:r>
            <a:rPr lang="ro-RO" sz="2700"/>
            <a:t>Search</a:t>
          </a:r>
          <a:endParaRPr lang="en-GB" sz="2700"/>
        </a:p>
      </dgm:t>
    </dgm:pt>
    <dgm:pt modelId="{11D345E7-BEE8-4F35-B35C-EB8473DD3D56}" type="parTrans" cxnId="{4F6E0E03-BA6E-4439-9CDF-CFE0EAAFC044}">
      <dgm:prSet/>
      <dgm:spPr/>
      <dgm:t>
        <a:bodyPr/>
        <a:lstStyle/>
        <a:p>
          <a:endParaRPr lang="en-GB"/>
        </a:p>
      </dgm:t>
    </dgm:pt>
    <dgm:pt modelId="{49C98962-F5A5-4DDD-8A28-0B0D00DC0903}" type="sibTrans" cxnId="{4F6E0E03-BA6E-4439-9CDF-CFE0EAAFC044}">
      <dgm:prSet/>
      <dgm:spPr/>
      <dgm:t>
        <a:bodyPr/>
        <a:lstStyle/>
        <a:p>
          <a:endParaRPr lang="en-GB"/>
        </a:p>
      </dgm:t>
    </dgm:pt>
    <dgm:pt modelId="{675526FF-472E-420C-B910-EA80BB4EE12C}">
      <dgm:prSet custT="1"/>
      <dgm:spPr/>
      <dgm:t>
        <a:bodyPr/>
        <a:lstStyle/>
        <a:p>
          <a:r>
            <a:rPr lang="ro-RO" sz="2400"/>
            <a:t>programe de schimb de valoare</a:t>
          </a:r>
          <a:endParaRPr lang="en-GB" sz="2400"/>
        </a:p>
      </dgm:t>
    </dgm:pt>
    <dgm:pt modelId="{70D30C7C-EB83-4C6D-A677-1E4DCAACB007}" type="parTrans" cxnId="{A5AEEBA0-CBF5-4E2A-9FB3-0DE33440BEB4}">
      <dgm:prSet/>
      <dgm:spPr/>
      <dgm:t>
        <a:bodyPr/>
        <a:lstStyle/>
        <a:p>
          <a:endParaRPr lang="en-GB"/>
        </a:p>
      </dgm:t>
    </dgm:pt>
    <dgm:pt modelId="{B61C8295-2C2E-4FA4-A553-BDE9343DB495}" type="sibTrans" cxnId="{A5AEEBA0-CBF5-4E2A-9FB3-0DE33440BEB4}">
      <dgm:prSet/>
      <dgm:spPr/>
      <dgm:t>
        <a:bodyPr/>
        <a:lstStyle/>
        <a:p>
          <a:endParaRPr lang="en-GB"/>
        </a:p>
      </dgm:t>
    </dgm:pt>
    <dgm:pt modelId="{174ABAAE-A45D-4E26-ACB2-A518ED9B7487}">
      <dgm:prSet custT="1"/>
      <dgm:spPr/>
      <dgm:t>
        <a:bodyPr/>
        <a:lstStyle/>
        <a:p>
          <a:r>
            <a:rPr lang="ro-RO" sz="2400"/>
            <a:t>digitalul ajută la inovare</a:t>
          </a:r>
          <a:endParaRPr lang="en-GB" sz="2400"/>
        </a:p>
      </dgm:t>
    </dgm:pt>
    <dgm:pt modelId="{EC211C11-711A-4DC6-BBCD-88BDF8C5FC25}" type="parTrans" cxnId="{B3485154-F09C-4A20-B50A-EC1135CAA83B}">
      <dgm:prSet/>
      <dgm:spPr/>
      <dgm:t>
        <a:bodyPr/>
        <a:lstStyle/>
        <a:p>
          <a:endParaRPr lang="en-GB"/>
        </a:p>
      </dgm:t>
    </dgm:pt>
    <dgm:pt modelId="{2C763782-304C-4F31-A7A3-D6EBE1378841}" type="sibTrans" cxnId="{B3485154-F09C-4A20-B50A-EC1135CAA83B}">
      <dgm:prSet/>
      <dgm:spPr/>
      <dgm:t>
        <a:bodyPr/>
        <a:lstStyle/>
        <a:p>
          <a:endParaRPr lang="en-GB"/>
        </a:p>
      </dgm:t>
    </dgm:pt>
    <dgm:pt modelId="{33EB663A-B78E-46B2-B85F-67DF0D6AE754}">
      <dgm:prSet custT="1"/>
      <dgm:spPr/>
      <dgm:t>
        <a:bodyPr/>
        <a:lstStyle/>
        <a:p>
          <a:r>
            <a:rPr lang="ro-RO" sz="2400"/>
            <a:t>construirea încrederii!</a:t>
          </a:r>
          <a:endParaRPr lang="en-GB" sz="2400"/>
        </a:p>
      </dgm:t>
    </dgm:pt>
    <dgm:pt modelId="{4B96DFF5-7782-467C-9E36-460E7824489E}" type="parTrans" cxnId="{AB4D2F8F-D60C-4E7E-A5F9-7CA22199E823}">
      <dgm:prSet/>
      <dgm:spPr/>
      <dgm:t>
        <a:bodyPr/>
        <a:lstStyle/>
        <a:p>
          <a:endParaRPr lang="en-GB"/>
        </a:p>
      </dgm:t>
    </dgm:pt>
    <dgm:pt modelId="{9C560255-7723-42B1-8C2D-AF8ADAFABC37}" type="sibTrans" cxnId="{AB4D2F8F-D60C-4E7E-A5F9-7CA22199E823}">
      <dgm:prSet/>
      <dgm:spPr/>
      <dgm:t>
        <a:bodyPr/>
        <a:lstStyle/>
        <a:p>
          <a:endParaRPr lang="en-GB"/>
        </a:p>
      </dgm:t>
    </dgm:pt>
    <dgm:pt modelId="{CF61A0B6-FC07-40D1-B708-CFB9A96FF91B}">
      <dgm:prSet custT="1"/>
      <dgm:spPr/>
      <dgm:t>
        <a:bodyPr/>
        <a:lstStyle/>
        <a:p>
          <a:r>
            <a:rPr lang="ro-RO" sz="2400"/>
            <a:t>programele de loializare nu aduc câștiguri imediate</a:t>
          </a:r>
          <a:endParaRPr lang="en-GB" sz="2400"/>
        </a:p>
      </dgm:t>
    </dgm:pt>
    <dgm:pt modelId="{B466A376-276F-4705-AF8F-C045DF5B8CA5}" type="parTrans" cxnId="{E2E8094D-5740-476B-81B7-C5FB232E52E8}">
      <dgm:prSet/>
      <dgm:spPr/>
      <dgm:t>
        <a:bodyPr/>
        <a:lstStyle/>
        <a:p>
          <a:endParaRPr lang="en-GB"/>
        </a:p>
      </dgm:t>
    </dgm:pt>
    <dgm:pt modelId="{8CDD26FD-11AD-4339-B970-EDAFE07961D9}" type="sibTrans" cxnId="{E2E8094D-5740-476B-81B7-C5FB232E52E8}">
      <dgm:prSet/>
      <dgm:spPr/>
      <dgm:t>
        <a:bodyPr/>
        <a:lstStyle/>
        <a:p>
          <a:endParaRPr lang="en-GB"/>
        </a:p>
      </dgm:t>
    </dgm:pt>
    <dgm:pt modelId="{6E27239B-E013-4FEF-AF2D-F494FDE575D7}">
      <dgm:prSet custT="1"/>
      <dgm:spPr/>
      <dgm:t>
        <a:bodyPr/>
        <a:lstStyle/>
        <a:p>
          <a:r>
            <a:rPr lang="ro-RO" sz="2700"/>
            <a:t>instant messaging</a:t>
          </a:r>
          <a:endParaRPr lang="en-GB" sz="2700"/>
        </a:p>
      </dgm:t>
    </dgm:pt>
    <dgm:pt modelId="{F53B47E0-15B1-401F-9437-EB2243C2DB67}" type="parTrans" cxnId="{8EB5858C-C7C7-4E8C-A017-8D5403AED024}">
      <dgm:prSet/>
      <dgm:spPr/>
      <dgm:t>
        <a:bodyPr/>
        <a:lstStyle/>
        <a:p>
          <a:endParaRPr lang="en-GB"/>
        </a:p>
      </dgm:t>
    </dgm:pt>
    <dgm:pt modelId="{D4A72E96-E318-42FC-8A67-F6864A350AE4}" type="sibTrans" cxnId="{8EB5858C-C7C7-4E8C-A017-8D5403AED024}">
      <dgm:prSet/>
      <dgm:spPr/>
      <dgm:t>
        <a:bodyPr/>
        <a:lstStyle/>
        <a:p>
          <a:endParaRPr lang="en-GB"/>
        </a:p>
      </dgm:t>
    </dgm:pt>
    <dgm:pt modelId="{B6651157-388B-4A15-87FC-ED93E3EC9605}">
      <dgm:prSet custT="1"/>
      <dgm:spPr/>
      <dgm:t>
        <a:bodyPr/>
        <a:lstStyle/>
        <a:p>
          <a:r>
            <a:rPr lang="ro-RO" sz="2700"/>
            <a:t>opțiunea </a:t>
          </a:r>
          <a:r>
            <a:rPr lang="en-GB" sz="2700"/>
            <a:t>“</a:t>
          </a:r>
          <a:r>
            <a:rPr lang="ro-RO" sz="2700"/>
            <a:t>Call me</a:t>
          </a:r>
          <a:r>
            <a:rPr lang="en-GB" sz="2700"/>
            <a:t>”</a:t>
          </a:r>
        </a:p>
      </dgm:t>
    </dgm:pt>
    <dgm:pt modelId="{112B95F3-1D93-4A8D-BEB1-4983541B7811}" type="parTrans" cxnId="{91D6413E-6A7E-441F-AB55-A2CC8D9F8A1A}">
      <dgm:prSet/>
      <dgm:spPr/>
      <dgm:t>
        <a:bodyPr/>
        <a:lstStyle/>
        <a:p>
          <a:endParaRPr lang="en-GB"/>
        </a:p>
      </dgm:t>
    </dgm:pt>
    <dgm:pt modelId="{1B515A4F-FA44-4B14-82B7-B94F1ACAD1CC}" type="sibTrans" cxnId="{91D6413E-6A7E-441F-AB55-A2CC8D9F8A1A}">
      <dgm:prSet/>
      <dgm:spPr/>
      <dgm:t>
        <a:bodyPr/>
        <a:lstStyle/>
        <a:p>
          <a:endParaRPr lang="en-GB"/>
        </a:p>
      </dgm:t>
    </dgm:pt>
    <dgm:pt modelId="{9DC9B9B9-BFE6-4B68-9BC9-D6D837D5E831}">
      <dgm:prSet custT="1"/>
      <dgm:spPr/>
      <dgm:t>
        <a:bodyPr/>
        <a:lstStyle/>
        <a:p>
          <a:r>
            <a:rPr lang="ro-RO" sz="2700"/>
            <a:t>conferințe</a:t>
          </a:r>
          <a:endParaRPr lang="en-GB" sz="2700"/>
        </a:p>
      </dgm:t>
    </dgm:pt>
    <dgm:pt modelId="{BD359A67-25E4-442E-9DBC-C9F7D0999C62}" type="parTrans" cxnId="{AE18EC84-3C9E-4856-9E82-A7A9769C6BF8}">
      <dgm:prSet/>
      <dgm:spPr/>
      <dgm:t>
        <a:bodyPr/>
        <a:lstStyle/>
        <a:p>
          <a:endParaRPr lang="en-GB"/>
        </a:p>
      </dgm:t>
    </dgm:pt>
    <dgm:pt modelId="{81FE90B9-2023-434E-8E0E-F745249187D2}" type="sibTrans" cxnId="{AE18EC84-3C9E-4856-9E82-A7A9769C6BF8}">
      <dgm:prSet/>
      <dgm:spPr/>
      <dgm:t>
        <a:bodyPr/>
        <a:lstStyle/>
        <a:p>
          <a:endParaRPr lang="en-GB"/>
        </a:p>
      </dgm:t>
    </dgm:pt>
    <dgm:pt modelId="{8293F5E4-FD73-4F14-A5BC-01BF3CC4F16D}">
      <dgm:prSet custT="1"/>
      <dgm:spPr/>
      <dgm:t>
        <a:bodyPr/>
        <a:lstStyle/>
        <a:p>
          <a:r>
            <a:rPr lang="ro-RO" sz="2700"/>
            <a:t>suport social media</a:t>
          </a:r>
          <a:endParaRPr lang="en-GB" sz="2700"/>
        </a:p>
      </dgm:t>
    </dgm:pt>
    <dgm:pt modelId="{AB7B085D-DDC3-450D-8CB8-7EE932F82C3E}" type="parTrans" cxnId="{CDB09AF3-CC79-41A1-8BE7-874A1AA072C9}">
      <dgm:prSet/>
      <dgm:spPr/>
      <dgm:t>
        <a:bodyPr/>
        <a:lstStyle/>
        <a:p>
          <a:endParaRPr lang="en-GB"/>
        </a:p>
      </dgm:t>
    </dgm:pt>
    <dgm:pt modelId="{504D38E9-AA56-4FB3-B919-907ED4A3DC7D}" type="sibTrans" cxnId="{CDB09AF3-CC79-41A1-8BE7-874A1AA072C9}">
      <dgm:prSet/>
      <dgm:spPr/>
      <dgm:t>
        <a:bodyPr/>
        <a:lstStyle/>
        <a:p>
          <a:endParaRPr lang="en-GB"/>
        </a:p>
      </dgm:t>
    </dgm:pt>
    <dgm:pt modelId="{D09F017C-672C-4AD2-8A11-0BEC715B6DB7}" type="pres">
      <dgm:prSet presAssocID="{9B7366B5-8098-438B-ABE6-E3B0712BCE0B}" presName="diagram" presStyleCnt="0">
        <dgm:presLayoutVars>
          <dgm:dir/>
          <dgm:animLvl val="lvl"/>
          <dgm:resizeHandles val="exact"/>
        </dgm:presLayoutVars>
      </dgm:prSet>
      <dgm:spPr/>
    </dgm:pt>
    <dgm:pt modelId="{AFD4A9F7-C01F-4D5A-8143-1F9BD3E3567D}" type="pres">
      <dgm:prSet presAssocID="{3D4A5BD4-6235-4CA7-812C-EBAAA9C83203}" presName="compNode" presStyleCnt="0"/>
      <dgm:spPr/>
    </dgm:pt>
    <dgm:pt modelId="{160FE283-E732-4D1E-8EAA-3E0A74B69468}" type="pres">
      <dgm:prSet presAssocID="{3D4A5BD4-6235-4CA7-812C-EBAAA9C83203}" presName="childRect" presStyleLbl="bgAcc1" presStyleIdx="0" presStyleCnt="2" custScaleX="104718" custScaleY="145030">
        <dgm:presLayoutVars>
          <dgm:bulletEnabled val="1"/>
        </dgm:presLayoutVars>
      </dgm:prSet>
      <dgm:spPr/>
    </dgm:pt>
    <dgm:pt modelId="{15103F36-BD0A-408C-B1FC-4EE46924726C}" type="pres">
      <dgm:prSet presAssocID="{3D4A5BD4-6235-4CA7-812C-EBAAA9C8320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F2FFCF0-FB2F-4718-8AA5-B826FC831C18}" type="pres">
      <dgm:prSet presAssocID="{3D4A5BD4-6235-4CA7-812C-EBAAA9C83203}" presName="parentRect" presStyleLbl="alignNode1" presStyleIdx="0" presStyleCnt="2"/>
      <dgm:spPr/>
    </dgm:pt>
    <dgm:pt modelId="{7A92E3EB-D8E6-4F47-956C-C9228656D22B}" type="pres">
      <dgm:prSet presAssocID="{3D4A5BD4-6235-4CA7-812C-EBAAA9C83203}" presName="adorn" presStyleLbl="fgAccFollowNode1" presStyleIdx="0" presStyleCnt="2"/>
      <dgm:spPr/>
    </dgm:pt>
    <dgm:pt modelId="{ADED6418-55EE-4ED5-8A68-4A7927AF92CD}" type="pres">
      <dgm:prSet presAssocID="{1640AED3-71BB-44B6-B6DF-8B95122D32A0}" presName="sibTrans" presStyleLbl="sibTrans2D1" presStyleIdx="0" presStyleCnt="0"/>
      <dgm:spPr/>
    </dgm:pt>
    <dgm:pt modelId="{E0FD0FB5-F678-4AE9-AD40-287C661C6ED9}" type="pres">
      <dgm:prSet presAssocID="{C16542EF-B177-4B28-A8EA-74AC3CD87E49}" presName="compNode" presStyleCnt="0"/>
      <dgm:spPr/>
    </dgm:pt>
    <dgm:pt modelId="{C3C0F920-8820-48D5-AA80-FE255E879A2E}" type="pres">
      <dgm:prSet presAssocID="{C16542EF-B177-4B28-A8EA-74AC3CD87E49}" presName="childRect" presStyleLbl="bgAcc1" presStyleIdx="1" presStyleCnt="2" custScaleY="153067">
        <dgm:presLayoutVars>
          <dgm:bulletEnabled val="1"/>
        </dgm:presLayoutVars>
      </dgm:prSet>
      <dgm:spPr/>
    </dgm:pt>
    <dgm:pt modelId="{325AD3ED-ACCF-432F-A573-8D554573B953}" type="pres">
      <dgm:prSet presAssocID="{C16542EF-B177-4B28-A8EA-74AC3CD87E4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5E0A2EA-F70D-4BF1-B82D-04E63D51136A}" type="pres">
      <dgm:prSet presAssocID="{C16542EF-B177-4B28-A8EA-74AC3CD87E49}" presName="parentRect" presStyleLbl="alignNode1" presStyleIdx="1" presStyleCnt="2" custLinFactNeighborX="807" custLinFactNeighborY="57889"/>
      <dgm:spPr/>
    </dgm:pt>
    <dgm:pt modelId="{373974AE-4CA6-49A7-8C62-215AA362DD02}" type="pres">
      <dgm:prSet presAssocID="{C16542EF-B177-4B28-A8EA-74AC3CD87E49}" presName="adorn" presStyleLbl="fgAccFollowNode1" presStyleIdx="1" presStyleCnt="2"/>
      <dgm:spPr/>
    </dgm:pt>
  </dgm:ptLst>
  <dgm:cxnLst>
    <dgm:cxn modelId="{4F6E0E03-BA6E-4439-9CDF-CFE0EAAFC044}" srcId="{3D4A5BD4-6235-4CA7-812C-EBAAA9C83203}" destId="{A412404F-0F40-47A1-9D6A-A5B4EA0B8FA9}" srcOrd="1" destOrd="0" parTransId="{11D345E7-BEE8-4F35-B35C-EB8473DD3D56}" sibTransId="{49C98962-F5A5-4DDD-8A28-0B0D00DC0903}"/>
    <dgm:cxn modelId="{16C10D09-AC52-4EDA-8AEE-74CA8DFC13B0}" type="presOf" srcId="{6E27239B-E013-4FEF-AF2D-F494FDE575D7}" destId="{160FE283-E732-4D1E-8EAA-3E0A74B69468}" srcOrd="0" destOrd="2" presId="urn:microsoft.com/office/officeart/2005/8/layout/bList2"/>
    <dgm:cxn modelId="{98ADCD15-860A-43B3-A2E4-7C28B87CBA76}" type="presOf" srcId="{A412404F-0F40-47A1-9D6A-A5B4EA0B8FA9}" destId="{160FE283-E732-4D1E-8EAA-3E0A74B69468}" srcOrd="0" destOrd="1" presId="urn:microsoft.com/office/officeart/2005/8/layout/bList2"/>
    <dgm:cxn modelId="{D3A95F21-87A8-44D2-AE19-C7075C02BCCC}" type="presOf" srcId="{CF61A0B6-FC07-40D1-B708-CFB9A96FF91B}" destId="{C3C0F920-8820-48D5-AA80-FE255E879A2E}" srcOrd="0" destOrd="3" presId="urn:microsoft.com/office/officeart/2005/8/layout/bList2"/>
    <dgm:cxn modelId="{B96F8129-4327-4859-A9F3-C8E5F43DB7EB}" type="presOf" srcId="{174ABAAE-A45D-4E26-ACB2-A518ED9B7487}" destId="{C3C0F920-8820-48D5-AA80-FE255E879A2E}" srcOrd="0" destOrd="1" presId="urn:microsoft.com/office/officeart/2005/8/layout/bList2"/>
    <dgm:cxn modelId="{B48E6A32-6EDA-4138-933C-A2BEC555E197}" type="presOf" srcId="{3D4A5BD4-6235-4CA7-812C-EBAAA9C83203}" destId="{5F2FFCF0-FB2F-4718-8AA5-B826FC831C18}" srcOrd="1" destOrd="0" presId="urn:microsoft.com/office/officeart/2005/8/layout/bList2"/>
    <dgm:cxn modelId="{91D6413E-6A7E-441F-AB55-A2CC8D9F8A1A}" srcId="{3D4A5BD4-6235-4CA7-812C-EBAAA9C83203}" destId="{B6651157-388B-4A15-87FC-ED93E3EC9605}" srcOrd="3" destOrd="0" parTransId="{112B95F3-1D93-4A8D-BEB1-4983541B7811}" sibTransId="{1B515A4F-FA44-4B14-82B7-B94F1ACAD1CC}"/>
    <dgm:cxn modelId="{B6D3A140-F32A-4C3B-B721-D64C69BCE510}" type="presOf" srcId="{B6651157-388B-4A15-87FC-ED93E3EC9605}" destId="{160FE283-E732-4D1E-8EAA-3E0A74B69468}" srcOrd="0" destOrd="3" presId="urn:microsoft.com/office/officeart/2005/8/layout/bList2"/>
    <dgm:cxn modelId="{CD07726B-DD06-4405-ABE9-4893414AA189}" type="presOf" srcId="{675526FF-472E-420C-B910-EA80BB4EE12C}" destId="{C3C0F920-8820-48D5-AA80-FE255E879A2E}" srcOrd="0" destOrd="0" presId="urn:microsoft.com/office/officeart/2005/8/layout/bList2"/>
    <dgm:cxn modelId="{E2E8094D-5740-476B-81B7-C5FB232E52E8}" srcId="{C16542EF-B177-4B28-A8EA-74AC3CD87E49}" destId="{CF61A0B6-FC07-40D1-B708-CFB9A96FF91B}" srcOrd="3" destOrd="0" parTransId="{B466A376-276F-4705-AF8F-C045DF5B8CA5}" sibTransId="{8CDD26FD-11AD-4339-B970-EDAFE07961D9}"/>
    <dgm:cxn modelId="{95E4C351-C543-446F-8C99-7003408121C0}" type="presOf" srcId="{C16542EF-B177-4B28-A8EA-74AC3CD87E49}" destId="{B5E0A2EA-F70D-4BF1-B82D-04E63D51136A}" srcOrd="1" destOrd="0" presId="urn:microsoft.com/office/officeart/2005/8/layout/bList2"/>
    <dgm:cxn modelId="{B3485154-F09C-4A20-B50A-EC1135CAA83B}" srcId="{C16542EF-B177-4B28-A8EA-74AC3CD87E49}" destId="{174ABAAE-A45D-4E26-ACB2-A518ED9B7487}" srcOrd="1" destOrd="0" parTransId="{EC211C11-711A-4DC6-BBCD-88BDF8C5FC25}" sibTransId="{2C763782-304C-4F31-A7A3-D6EBE1378841}"/>
    <dgm:cxn modelId="{AE18EC84-3C9E-4856-9E82-A7A9769C6BF8}" srcId="{3D4A5BD4-6235-4CA7-812C-EBAAA9C83203}" destId="{9DC9B9B9-BFE6-4B68-9BC9-D6D837D5E831}" srcOrd="4" destOrd="0" parTransId="{BD359A67-25E4-442E-9DBC-C9F7D0999C62}" sibTransId="{81FE90B9-2023-434E-8E0E-F745249187D2}"/>
    <dgm:cxn modelId="{8EB5858C-C7C7-4E8C-A017-8D5403AED024}" srcId="{3D4A5BD4-6235-4CA7-812C-EBAAA9C83203}" destId="{6E27239B-E013-4FEF-AF2D-F494FDE575D7}" srcOrd="2" destOrd="0" parTransId="{F53B47E0-15B1-401F-9437-EB2243C2DB67}" sibTransId="{D4A72E96-E318-42FC-8A67-F6864A350AE4}"/>
    <dgm:cxn modelId="{AB4D2F8F-D60C-4E7E-A5F9-7CA22199E823}" srcId="{C16542EF-B177-4B28-A8EA-74AC3CD87E49}" destId="{33EB663A-B78E-46B2-B85F-67DF0D6AE754}" srcOrd="2" destOrd="0" parTransId="{4B96DFF5-7782-467C-9E36-460E7824489E}" sibTransId="{9C560255-7723-42B1-8C2D-AF8ADAFABC37}"/>
    <dgm:cxn modelId="{A5AEEBA0-CBF5-4E2A-9FB3-0DE33440BEB4}" srcId="{C16542EF-B177-4B28-A8EA-74AC3CD87E49}" destId="{675526FF-472E-420C-B910-EA80BB4EE12C}" srcOrd="0" destOrd="0" parTransId="{70D30C7C-EB83-4C6D-A677-1E4DCAACB007}" sibTransId="{B61C8295-2C2E-4FA4-A553-BDE9343DB495}"/>
    <dgm:cxn modelId="{4CF810B9-709A-49F9-96F7-8F610F11E1B5}" type="presOf" srcId="{3D4A5BD4-6235-4CA7-812C-EBAAA9C83203}" destId="{15103F36-BD0A-408C-B1FC-4EE46924726C}" srcOrd="0" destOrd="0" presId="urn:microsoft.com/office/officeart/2005/8/layout/bList2"/>
    <dgm:cxn modelId="{762027B9-472B-41A3-90DA-BBFE22C7294E}" type="presOf" srcId="{9B7366B5-8098-438B-ABE6-E3B0712BCE0B}" destId="{D09F017C-672C-4AD2-8A11-0BEC715B6DB7}" srcOrd="0" destOrd="0" presId="urn:microsoft.com/office/officeart/2005/8/layout/bList2"/>
    <dgm:cxn modelId="{51080EBA-CCD2-465A-81EB-F082D4C35FF7}" type="presOf" srcId="{9DC9B9B9-BFE6-4B68-9BC9-D6D837D5E831}" destId="{160FE283-E732-4D1E-8EAA-3E0A74B69468}" srcOrd="0" destOrd="4" presId="urn:microsoft.com/office/officeart/2005/8/layout/bList2"/>
    <dgm:cxn modelId="{1BA0CBC4-0E75-4532-82CC-789D7A24B4AB}" srcId="{9B7366B5-8098-438B-ABE6-E3B0712BCE0B}" destId="{C16542EF-B177-4B28-A8EA-74AC3CD87E49}" srcOrd="1" destOrd="0" parTransId="{791C0C52-EEB4-47DA-8F96-1A4BF440F484}" sibTransId="{CC7C960C-2C14-4605-B9B6-08573787D596}"/>
    <dgm:cxn modelId="{67B05DC5-A2EF-4597-BF43-35D546196E46}" type="presOf" srcId="{3E424180-D5FF-4DE0-ADB7-B08D8D977358}" destId="{160FE283-E732-4D1E-8EAA-3E0A74B69468}" srcOrd="0" destOrd="0" presId="urn:microsoft.com/office/officeart/2005/8/layout/bList2"/>
    <dgm:cxn modelId="{B01480D0-C859-4107-8D21-77FE9A81A276}" srcId="{9B7366B5-8098-438B-ABE6-E3B0712BCE0B}" destId="{3D4A5BD4-6235-4CA7-812C-EBAAA9C83203}" srcOrd="0" destOrd="0" parTransId="{FA1C55A6-5983-49BF-9C2A-59B6DFA534B9}" sibTransId="{1640AED3-71BB-44B6-B6DF-8B95122D32A0}"/>
    <dgm:cxn modelId="{0CC233D2-9713-4353-A2DF-7AE829C88099}" type="presOf" srcId="{8293F5E4-FD73-4F14-A5BC-01BF3CC4F16D}" destId="{160FE283-E732-4D1E-8EAA-3E0A74B69468}" srcOrd="0" destOrd="5" presId="urn:microsoft.com/office/officeart/2005/8/layout/bList2"/>
    <dgm:cxn modelId="{9FB6A9D9-BBFE-48C8-82D8-EA1DE84376DB}" type="presOf" srcId="{C16542EF-B177-4B28-A8EA-74AC3CD87E49}" destId="{325AD3ED-ACCF-432F-A573-8D554573B953}" srcOrd="0" destOrd="0" presId="urn:microsoft.com/office/officeart/2005/8/layout/bList2"/>
    <dgm:cxn modelId="{7932D6ED-AEC9-4CA2-B7BC-3EE92B51078D}" type="presOf" srcId="{1640AED3-71BB-44B6-B6DF-8B95122D32A0}" destId="{ADED6418-55EE-4ED5-8A68-4A7927AF92CD}" srcOrd="0" destOrd="0" presId="urn:microsoft.com/office/officeart/2005/8/layout/bList2"/>
    <dgm:cxn modelId="{CDB09AF3-CC79-41A1-8BE7-874A1AA072C9}" srcId="{3D4A5BD4-6235-4CA7-812C-EBAAA9C83203}" destId="{8293F5E4-FD73-4F14-A5BC-01BF3CC4F16D}" srcOrd="5" destOrd="0" parTransId="{AB7B085D-DDC3-450D-8CB8-7EE932F82C3E}" sibTransId="{504D38E9-AA56-4FB3-B919-907ED4A3DC7D}"/>
    <dgm:cxn modelId="{FDD83CF6-52B7-44E9-96CF-5667B4020E17}" type="presOf" srcId="{33EB663A-B78E-46B2-B85F-67DF0D6AE754}" destId="{C3C0F920-8820-48D5-AA80-FE255E879A2E}" srcOrd="0" destOrd="2" presId="urn:microsoft.com/office/officeart/2005/8/layout/bList2"/>
    <dgm:cxn modelId="{BD3B31F7-4FD3-40CF-8B03-EDDCBFF8696B}" srcId="{3D4A5BD4-6235-4CA7-812C-EBAAA9C83203}" destId="{3E424180-D5FF-4DE0-ADB7-B08D8D977358}" srcOrd="0" destOrd="0" parTransId="{2ECE870F-3119-4B0D-B9DF-FAC9EB1C98A5}" sibTransId="{FF254C1A-EA95-4861-8BA1-3DE4B3A0DAD6}"/>
    <dgm:cxn modelId="{4FF32A65-332C-492C-BAE7-2B71059CCD12}" type="presParOf" srcId="{D09F017C-672C-4AD2-8A11-0BEC715B6DB7}" destId="{AFD4A9F7-C01F-4D5A-8143-1F9BD3E3567D}" srcOrd="0" destOrd="0" presId="urn:microsoft.com/office/officeart/2005/8/layout/bList2"/>
    <dgm:cxn modelId="{167FB326-7E2F-47AC-A25A-8D65DA2696D8}" type="presParOf" srcId="{AFD4A9F7-C01F-4D5A-8143-1F9BD3E3567D}" destId="{160FE283-E732-4D1E-8EAA-3E0A74B69468}" srcOrd="0" destOrd="0" presId="urn:microsoft.com/office/officeart/2005/8/layout/bList2"/>
    <dgm:cxn modelId="{BD7EF6EA-1937-459F-91D8-C413ADDBB49B}" type="presParOf" srcId="{AFD4A9F7-C01F-4D5A-8143-1F9BD3E3567D}" destId="{15103F36-BD0A-408C-B1FC-4EE46924726C}" srcOrd="1" destOrd="0" presId="urn:microsoft.com/office/officeart/2005/8/layout/bList2"/>
    <dgm:cxn modelId="{DBDDCBC2-2241-4F15-AAC9-1A2011ABC8C3}" type="presParOf" srcId="{AFD4A9F7-C01F-4D5A-8143-1F9BD3E3567D}" destId="{5F2FFCF0-FB2F-4718-8AA5-B826FC831C18}" srcOrd="2" destOrd="0" presId="urn:microsoft.com/office/officeart/2005/8/layout/bList2"/>
    <dgm:cxn modelId="{500A0C94-22DE-43F4-8157-A9AEAF76F9E0}" type="presParOf" srcId="{AFD4A9F7-C01F-4D5A-8143-1F9BD3E3567D}" destId="{7A92E3EB-D8E6-4F47-956C-C9228656D22B}" srcOrd="3" destOrd="0" presId="urn:microsoft.com/office/officeart/2005/8/layout/bList2"/>
    <dgm:cxn modelId="{2D11DF14-CB7C-40DF-9F02-BE3AD5262979}" type="presParOf" srcId="{D09F017C-672C-4AD2-8A11-0BEC715B6DB7}" destId="{ADED6418-55EE-4ED5-8A68-4A7927AF92CD}" srcOrd="1" destOrd="0" presId="urn:microsoft.com/office/officeart/2005/8/layout/bList2"/>
    <dgm:cxn modelId="{A722B3D0-6468-40AF-AC7C-6FC84FE44958}" type="presParOf" srcId="{D09F017C-672C-4AD2-8A11-0BEC715B6DB7}" destId="{E0FD0FB5-F678-4AE9-AD40-287C661C6ED9}" srcOrd="2" destOrd="0" presId="urn:microsoft.com/office/officeart/2005/8/layout/bList2"/>
    <dgm:cxn modelId="{38EA1C62-FC61-4413-A0F7-2FA9406E247A}" type="presParOf" srcId="{E0FD0FB5-F678-4AE9-AD40-287C661C6ED9}" destId="{C3C0F920-8820-48D5-AA80-FE255E879A2E}" srcOrd="0" destOrd="0" presId="urn:microsoft.com/office/officeart/2005/8/layout/bList2"/>
    <dgm:cxn modelId="{8D6437B1-8139-4FA0-8039-C219671EF429}" type="presParOf" srcId="{E0FD0FB5-F678-4AE9-AD40-287C661C6ED9}" destId="{325AD3ED-ACCF-432F-A573-8D554573B953}" srcOrd="1" destOrd="0" presId="urn:microsoft.com/office/officeart/2005/8/layout/bList2"/>
    <dgm:cxn modelId="{C016C429-D64B-4FE0-93AE-B9B9BB804DAE}" type="presParOf" srcId="{E0FD0FB5-F678-4AE9-AD40-287C661C6ED9}" destId="{B5E0A2EA-F70D-4BF1-B82D-04E63D51136A}" srcOrd="2" destOrd="0" presId="urn:microsoft.com/office/officeart/2005/8/layout/bList2"/>
    <dgm:cxn modelId="{DC027F1F-1DE3-4BE2-BEAD-81E8B4763F52}" type="presParOf" srcId="{E0FD0FB5-F678-4AE9-AD40-287C661C6ED9}" destId="{373974AE-4CA6-49A7-8C62-215AA362DD0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7366B5-8098-438B-ABE6-E3B0712BCE0B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C16542EF-B177-4B28-A8EA-74AC3CD87E49}">
      <dgm:prSet phldrT="[Text]"/>
      <dgm:spPr/>
      <dgm:t>
        <a:bodyPr/>
        <a:lstStyle/>
        <a:p>
          <a:r>
            <a:rPr lang="ro-RO"/>
            <a:t>Live Chat</a:t>
          </a:r>
          <a:endParaRPr lang="en-GB"/>
        </a:p>
      </dgm:t>
    </dgm:pt>
    <dgm:pt modelId="{791C0C52-EEB4-47DA-8F96-1A4BF440F484}" type="parTrans" cxnId="{1BA0CBC4-0E75-4532-82CC-789D7A24B4AB}">
      <dgm:prSet/>
      <dgm:spPr/>
      <dgm:t>
        <a:bodyPr/>
        <a:lstStyle/>
        <a:p>
          <a:endParaRPr lang="en-GB"/>
        </a:p>
      </dgm:t>
    </dgm:pt>
    <dgm:pt modelId="{CC7C960C-2C14-4605-B9B6-08573787D596}" type="sibTrans" cxnId="{1BA0CBC4-0E75-4532-82CC-789D7A24B4AB}">
      <dgm:prSet/>
      <dgm:spPr/>
      <dgm:t>
        <a:bodyPr/>
        <a:lstStyle/>
        <a:p>
          <a:endParaRPr lang="en-GB"/>
        </a:p>
      </dgm:t>
    </dgm:pt>
    <dgm:pt modelId="{01CBC631-32B6-4A57-9E87-391BD4D79096}">
      <dgm:prSet phldrT="[Text]"/>
      <dgm:spPr/>
      <dgm:t>
        <a:bodyPr/>
        <a:lstStyle/>
        <a:p>
          <a:r>
            <a:rPr lang="ro-RO"/>
            <a:t>APPs</a:t>
          </a:r>
          <a:endParaRPr lang="en-GB"/>
        </a:p>
      </dgm:t>
    </dgm:pt>
    <dgm:pt modelId="{C43B9B4A-B461-4D3F-9224-15384CBE0FA3}" type="parTrans" cxnId="{A3A6D23F-0FB1-4BA3-8A6C-E70DDD2440AE}">
      <dgm:prSet/>
      <dgm:spPr/>
      <dgm:t>
        <a:bodyPr/>
        <a:lstStyle/>
        <a:p>
          <a:endParaRPr lang="en-GB"/>
        </a:p>
      </dgm:t>
    </dgm:pt>
    <dgm:pt modelId="{A60C2D51-E994-48DB-BD65-A631E91066E3}" type="sibTrans" cxnId="{A3A6D23F-0FB1-4BA3-8A6C-E70DDD2440AE}">
      <dgm:prSet/>
      <dgm:spPr/>
      <dgm:t>
        <a:bodyPr/>
        <a:lstStyle/>
        <a:p>
          <a:endParaRPr lang="en-GB"/>
        </a:p>
      </dgm:t>
    </dgm:pt>
    <dgm:pt modelId="{675526FF-472E-420C-B910-EA80BB4EE12C}">
      <dgm:prSet/>
      <dgm:spPr/>
      <dgm:t>
        <a:bodyPr/>
        <a:lstStyle/>
        <a:p>
          <a:r>
            <a:rPr lang="ro-RO"/>
            <a:t>adresare probleme ușor și direct</a:t>
          </a:r>
          <a:endParaRPr lang="en-GB"/>
        </a:p>
      </dgm:t>
    </dgm:pt>
    <dgm:pt modelId="{70D30C7C-EB83-4C6D-A677-1E4DCAACB007}" type="parTrans" cxnId="{A5AEEBA0-CBF5-4E2A-9FB3-0DE33440BEB4}">
      <dgm:prSet/>
      <dgm:spPr/>
      <dgm:t>
        <a:bodyPr/>
        <a:lstStyle/>
        <a:p>
          <a:endParaRPr lang="en-GB"/>
        </a:p>
      </dgm:t>
    </dgm:pt>
    <dgm:pt modelId="{B61C8295-2C2E-4FA4-A553-BDE9343DB495}" type="sibTrans" cxnId="{A5AEEBA0-CBF5-4E2A-9FB3-0DE33440BEB4}">
      <dgm:prSet/>
      <dgm:spPr/>
      <dgm:t>
        <a:bodyPr/>
        <a:lstStyle/>
        <a:p>
          <a:endParaRPr lang="en-GB"/>
        </a:p>
      </dgm:t>
    </dgm:pt>
    <dgm:pt modelId="{4C757A96-1F42-4683-96A5-11C1C92E9F5E}">
      <dgm:prSet/>
      <dgm:spPr/>
      <dgm:t>
        <a:bodyPr/>
        <a:lstStyle/>
        <a:p>
          <a:r>
            <a:rPr lang="ro-RO"/>
            <a:t>soluții software</a:t>
          </a:r>
          <a:endParaRPr lang="en-GB"/>
        </a:p>
      </dgm:t>
    </dgm:pt>
    <dgm:pt modelId="{3664FA10-8345-450A-A700-C0EB78E6C363}" type="parTrans" cxnId="{D1B7D086-1880-4D8A-A72B-C710B9033C49}">
      <dgm:prSet/>
      <dgm:spPr/>
      <dgm:t>
        <a:bodyPr/>
        <a:lstStyle/>
        <a:p>
          <a:endParaRPr lang="en-GB"/>
        </a:p>
      </dgm:t>
    </dgm:pt>
    <dgm:pt modelId="{5A8404A1-6C2F-4D27-9BD7-A1EFB1B31744}" type="sibTrans" cxnId="{D1B7D086-1880-4D8A-A72B-C710B9033C49}">
      <dgm:prSet/>
      <dgm:spPr/>
      <dgm:t>
        <a:bodyPr/>
        <a:lstStyle/>
        <a:p>
          <a:endParaRPr lang="en-GB"/>
        </a:p>
      </dgm:t>
    </dgm:pt>
    <dgm:pt modelId="{6D6BB130-D26E-41F9-A401-716910D28D7B}">
      <dgm:prSet/>
      <dgm:spPr/>
      <dgm:t>
        <a:bodyPr/>
        <a:lstStyle/>
        <a:p>
          <a:r>
            <a:rPr lang="en-GB"/>
            <a:t>HubSpot CRM, </a:t>
          </a:r>
          <a:r>
            <a:rPr lang="en-GB" err="1"/>
            <a:t>Zoho</a:t>
          </a:r>
          <a:r>
            <a:rPr lang="en-GB"/>
            <a:t> CRM and Intercom</a:t>
          </a:r>
        </a:p>
      </dgm:t>
    </dgm:pt>
    <dgm:pt modelId="{79FBB5B6-10E0-4D96-9836-DB012AD3A7C6}" type="parTrans" cxnId="{D378406F-FC0D-4F3C-B768-21C5F8E90DAA}">
      <dgm:prSet/>
      <dgm:spPr/>
      <dgm:t>
        <a:bodyPr/>
        <a:lstStyle/>
        <a:p>
          <a:endParaRPr lang="en-GB"/>
        </a:p>
      </dgm:t>
    </dgm:pt>
    <dgm:pt modelId="{37585013-B7E9-4729-B34C-197BBDF46CBC}" type="sibTrans" cxnId="{D378406F-FC0D-4F3C-B768-21C5F8E90DAA}">
      <dgm:prSet/>
      <dgm:spPr/>
      <dgm:t>
        <a:bodyPr/>
        <a:lstStyle/>
        <a:p>
          <a:endParaRPr lang="en-GB"/>
        </a:p>
      </dgm:t>
    </dgm:pt>
    <dgm:pt modelId="{F34EEFFB-BE68-46FF-8E63-33B9D7714B9F}">
      <dgm:prSet/>
      <dgm:spPr/>
      <dgm:t>
        <a:bodyPr/>
        <a:lstStyle/>
        <a:p>
          <a:r>
            <a:rPr lang="ro-RO"/>
            <a:t>SMS</a:t>
          </a:r>
          <a:endParaRPr lang="en-GB"/>
        </a:p>
      </dgm:t>
    </dgm:pt>
    <dgm:pt modelId="{4C44F67D-3BFF-4F4D-AAAF-CCA84E8E0C02}" type="sibTrans" cxnId="{C3A5CEE3-6CB7-46EA-A70C-CE024C884CE9}">
      <dgm:prSet/>
      <dgm:spPr/>
      <dgm:t>
        <a:bodyPr/>
        <a:lstStyle/>
        <a:p>
          <a:endParaRPr lang="en-GB"/>
        </a:p>
      </dgm:t>
    </dgm:pt>
    <dgm:pt modelId="{7F223932-2F41-4934-9429-FC2011165DDD}" type="parTrans" cxnId="{C3A5CEE3-6CB7-46EA-A70C-CE024C884CE9}">
      <dgm:prSet/>
      <dgm:spPr/>
      <dgm:t>
        <a:bodyPr/>
        <a:lstStyle/>
        <a:p>
          <a:endParaRPr lang="en-GB"/>
        </a:p>
      </dgm:t>
    </dgm:pt>
    <dgm:pt modelId="{0E91196B-8BB0-43DA-A61E-6A2BE3CA67B1}">
      <dgm:prSet/>
      <dgm:spPr/>
      <dgm:t>
        <a:bodyPr/>
        <a:lstStyle/>
        <a:p>
          <a:r>
            <a:rPr lang="ro-RO"/>
            <a:t>livrare produs</a:t>
          </a:r>
          <a:endParaRPr lang="en-GB"/>
        </a:p>
      </dgm:t>
    </dgm:pt>
    <dgm:pt modelId="{7A6CA0CB-FDFD-4634-99F8-4B0CBC44E03E}" type="parTrans" cxnId="{E9450607-5325-494E-B20D-5DCBC5A38E03}">
      <dgm:prSet/>
      <dgm:spPr/>
    </dgm:pt>
    <dgm:pt modelId="{3FC57FDF-74FE-447D-9783-F9F4C4CB5F4A}" type="sibTrans" cxnId="{E9450607-5325-494E-B20D-5DCBC5A38E03}">
      <dgm:prSet/>
      <dgm:spPr/>
    </dgm:pt>
    <dgm:pt modelId="{EE19703C-D23B-491B-9E09-B48CB0DC5B2F}">
      <dgm:prSet/>
      <dgm:spPr/>
      <dgm:t>
        <a:bodyPr/>
        <a:lstStyle/>
        <a:p>
          <a:r>
            <a:rPr lang="ro-RO"/>
            <a:t>promoții / oferte</a:t>
          </a:r>
          <a:endParaRPr lang="en-GB"/>
        </a:p>
      </dgm:t>
    </dgm:pt>
    <dgm:pt modelId="{CDDE79D5-798E-4971-9B4F-486F4834AFA2}" type="parTrans" cxnId="{F5FAF9D8-64F9-4114-84EE-A46F9839C33A}">
      <dgm:prSet/>
      <dgm:spPr/>
    </dgm:pt>
    <dgm:pt modelId="{B9491CEE-6746-4713-99EE-1A045100C23B}" type="sibTrans" cxnId="{F5FAF9D8-64F9-4114-84EE-A46F9839C33A}">
      <dgm:prSet/>
      <dgm:spPr/>
    </dgm:pt>
    <dgm:pt modelId="{310DA48D-4AC4-41E3-BF09-290C1C4C5ADC}">
      <dgm:prSet/>
      <dgm:spPr/>
      <dgm:t>
        <a:bodyPr/>
        <a:lstStyle/>
        <a:p>
          <a:r>
            <a:rPr lang="ro-RO"/>
            <a:t>îmbunătățire conversii, ș.a.</a:t>
          </a:r>
          <a:endParaRPr lang="en-GB"/>
        </a:p>
      </dgm:t>
    </dgm:pt>
    <dgm:pt modelId="{31120BEB-4866-48D2-8ED1-32E6716D1F06}" type="parTrans" cxnId="{131A6D94-A983-4D00-846E-441C18EAAFD3}">
      <dgm:prSet/>
      <dgm:spPr/>
    </dgm:pt>
    <dgm:pt modelId="{E62F11F2-A6FA-4B74-9E5D-B28F6A7E2D6A}" type="sibTrans" cxnId="{131A6D94-A983-4D00-846E-441C18EAAFD3}">
      <dgm:prSet/>
      <dgm:spPr/>
    </dgm:pt>
    <dgm:pt modelId="{D09F017C-672C-4AD2-8A11-0BEC715B6DB7}" type="pres">
      <dgm:prSet presAssocID="{9B7366B5-8098-438B-ABE6-E3B0712BCE0B}" presName="diagram" presStyleCnt="0">
        <dgm:presLayoutVars>
          <dgm:dir/>
          <dgm:animLvl val="lvl"/>
          <dgm:resizeHandles val="exact"/>
        </dgm:presLayoutVars>
      </dgm:prSet>
      <dgm:spPr/>
    </dgm:pt>
    <dgm:pt modelId="{6D97B440-62AA-478C-BF60-7D275B16FF49}" type="pres">
      <dgm:prSet presAssocID="{F34EEFFB-BE68-46FF-8E63-33B9D7714B9F}" presName="compNode" presStyleCnt="0"/>
      <dgm:spPr/>
    </dgm:pt>
    <dgm:pt modelId="{070413F9-6E8D-46DA-AD69-5FD28122DCD6}" type="pres">
      <dgm:prSet presAssocID="{F34EEFFB-BE68-46FF-8E63-33B9D7714B9F}" presName="childRect" presStyleLbl="bgAcc1" presStyleIdx="0" presStyleCnt="3" custScaleX="120393">
        <dgm:presLayoutVars>
          <dgm:bulletEnabled val="1"/>
        </dgm:presLayoutVars>
      </dgm:prSet>
      <dgm:spPr/>
    </dgm:pt>
    <dgm:pt modelId="{0AE0D6AB-7816-4F62-AF4C-B0EFB00963EB}" type="pres">
      <dgm:prSet presAssocID="{F34EEFFB-BE68-46FF-8E63-33B9D7714B9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7C9237D-9C4A-4355-BFEF-5988A490091E}" type="pres">
      <dgm:prSet presAssocID="{F34EEFFB-BE68-46FF-8E63-33B9D7714B9F}" presName="parentRect" presStyleLbl="alignNode1" presStyleIdx="0" presStyleCnt="3"/>
      <dgm:spPr/>
    </dgm:pt>
    <dgm:pt modelId="{32D46E59-5966-480B-8853-D26A4AD9A478}" type="pres">
      <dgm:prSet presAssocID="{F34EEFFB-BE68-46FF-8E63-33B9D7714B9F}" presName="adorn" presStyleLbl="fgAccFollowNode1" presStyleIdx="0" presStyleCnt="3"/>
      <dgm:spPr/>
    </dgm:pt>
    <dgm:pt modelId="{366BB978-D1C0-4C2F-B747-477BD528E759}" type="pres">
      <dgm:prSet presAssocID="{4C44F67D-3BFF-4F4D-AAAF-CCA84E8E0C02}" presName="sibTrans" presStyleLbl="sibTrans2D1" presStyleIdx="0" presStyleCnt="0"/>
      <dgm:spPr/>
    </dgm:pt>
    <dgm:pt modelId="{E0FD0FB5-F678-4AE9-AD40-287C661C6ED9}" type="pres">
      <dgm:prSet presAssocID="{C16542EF-B177-4B28-A8EA-74AC3CD87E49}" presName="compNode" presStyleCnt="0"/>
      <dgm:spPr/>
    </dgm:pt>
    <dgm:pt modelId="{C3C0F920-8820-48D5-AA80-FE255E879A2E}" type="pres">
      <dgm:prSet presAssocID="{C16542EF-B177-4B28-A8EA-74AC3CD87E49}" presName="childRect" presStyleLbl="bgAcc1" presStyleIdx="1" presStyleCnt="3" custScaleY="153067">
        <dgm:presLayoutVars>
          <dgm:bulletEnabled val="1"/>
        </dgm:presLayoutVars>
      </dgm:prSet>
      <dgm:spPr/>
    </dgm:pt>
    <dgm:pt modelId="{325AD3ED-ACCF-432F-A573-8D554573B953}" type="pres">
      <dgm:prSet presAssocID="{C16542EF-B177-4B28-A8EA-74AC3CD87E4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5E0A2EA-F70D-4BF1-B82D-04E63D51136A}" type="pres">
      <dgm:prSet presAssocID="{C16542EF-B177-4B28-A8EA-74AC3CD87E49}" presName="parentRect" presStyleLbl="alignNode1" presStyleIdx="1" presStyleCnt="3" custLinFactNeighborX="807" custLinFactNeighborY="57889"/>
      <dgm:spPr/>
    </dgm:pt>
    <dgm:pt modelId="{373974AE-4CA6-49A7-8C62-215AA362DD02}" type="pres">
      <dgm:prSet presAssocID="{C16542EF-B177-4B28-A8EA-74AC3CD87E49}" presName="adorn" presStyleLbl="fgAccFollowNode1" presStyleIdx="1" presStyleCnt="3"/>
      <dgm:spPr/>
    </dgm:pt>
    <dgm:pt modelId="{EC517E35-1029-4DBB-8163-3170BDC99355}" type="pres">
      <dgm:prSet presAssocID="{CC7C960C-2C14-4605-B9B6-08573787D596}" presName="sibTrans" presStyleLbl="sibTrans2D1" presStyleIdx="0" presStyleCnt="0"/>
      <dgm:spPr/>
    </dgm:pt>
    <dgm:pt modelId="{D93C84AC-4C9D-41FF-AF31-BB42D94946E3}" type="pres">
      <dgm:prSet presAssocID="{01CBC631-32B6-4A57-9E87-391BD4D79096}" presName="compNode" presStyleCnt="0"/>
      <dgm:spPr/>
    </dgm:pt>
    <dgm:pt modelId="{6B9CD310-A702-4974-B44E-CC80AC79119E}" type="pres">
      <dgm:prSet presAssocID="{01CBC631-32B6-4A57-9E87-391BD4D79096}" presName="childRect" presStyleLbl="bgAcc1" presStyleIdx="2" presStyleCnt="3">
        <dgm:presLayoutVars>
          <dgm:bulletEnabled val="1"/>
        </dgm:presLayoutVars>
      </dgm:prSet>
      <dgm:spPr/>
    </dgm:pt>
    <dgm:pt modelId="{8BCFF59D-16E5-4D9D-A3C8-FFD286915738}" type="pres">
      <dgm:prSet presAssocID="{01CBC631-32B6-4A57-9E87-391BD4D7909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6C75F5C-866A-4D30-9C98-38DC25169236}" type="pres">
      <dgm:prSet presAssocID="{01CBC631-32B6-4A57-9E87-391BD4D79096}" presName="parentRect" presStyleLbl="alignNode1" presStyleIdx="2" presStyleCnt="3"/>
      <dgm:spPr/>
    </dgm:pt>
    <dgm:pt modelId="{7D069923-F0EE-45C3-AE64-19F35B49BA24}" type="pres">
      <dgm:prSet presAssocID="{01CBC631-32B6-4A57-9E87-391BD4D79096}" presName="adorn" presStyleLbl="fgAccFollowNode1" presStyleIdx="2" presStyleCnt="3"/>
      <dgm:spPr/>
    </dgm:pt>
  </dgm:ptLst>
  <dgm:cxnLst>
    <dgm:cxn modelId="{C5E87604-7D7B-4E3C-95C0-FD5BBF444DA0}" type="presOf" srcId="{01CBC631-32B6-4A57-9E87-391BD4D79096}" destId="{8BCFF59D-16E5-4D9D-A3C8-FFD286915738}" srcOrd="0" destOrd="0" presId="urn:microsoft.com/office/officeart/2005/8/layout/bList2"/>
    <dgm:cxn modelId="{E9450607-5325-494E-B20D-5DCBC5A38E03}" srcId="{F34EEFFB-BE68-46FF-8E63-33B9D7714B9F}" destId="{0E91196B-8BB0-43DA-A61E-6A2BE3CA67B1}" srcOrd="0" destOrd="0" parTransId="{7A6CA0CB-FDFD-4634-99F8-4B0CBC44E03E}" sibTransId="{3FC57FDF-74FE-447D-9783-F9F4C4CB5F4A}"/>
    <dgm:cxn modelId="{3DF16016-325E-4152-830E-CCA2C9A64D40}" type="presOf" srcId="{01CBC631-32B6-4A57-9E87-391BD4D79096}" destId="{C6C75F5C-866A-4D30-9C98-38DC25169236}" srcOrd="1" destOrd="0" presId="urn:microsoft.com/office/officeart/2005/8/layout/bList2"/>
    <dgm:cxn modelId="{37C39216-97BA-4AA2-9BF9-5BBFC465BF47}" type="presOf" srcId="{0E91196B-8BB0-43DA-A61E-6A2BE3CA67B1}" destId="{070413F9-6E8D-46DA-AD69-5FD28122DCD6}" srcOrd="0" destOrd="0" presId="urn:microsoft.com/office/officeart/2005/8/layout/bList2"/>
    <dgm:cxn modelId="{A3A6D23F-0FB1-4BA3-8A6C-E70DDD2440AE}" srcId="{9B7366B5-8098-438B-ABE6-E3B0712BCE0B}" destId="{01CBC631-32B6-4A57-9E87-391BD4D79096}" srcOrd="2" destOrd="0" parTransId="{C43B9B4A-B461-4D3F-9224-15384CBE0FA3}" sibTransId="{A60C2D51-E994-48DB-BD65-A631E91066E3}"/>
    <dgm:cxn modelId="{DED0AB40-32D2-44BE-AFE1-D40EAFEE4160}" type="presOf" srcId="{310DA48D-4AC4-41E3-BF09-290C1C4C5ADC}" destId="{C3C0F920-8820-48D5-AA80-FE255E879A2E}" srcOrd="0" destOrd="1" presId="urn:microsoft.com/office/officeart/2005/8/layout/bList2"/>
    <dgm:cxn modelId="{CD07726B-DD06-4405-ABE9-4893414AA189}" type="presOf" srcId="{675526FF-472E-420C-B910-EA80BB4EE12C}" destId="{C3C0F920-8820-48D5-AA80-FE255E879A2E}" srcOrd="0" destOrd="0" presId="urn:microsoft.com/office/officeart/2005/8/layout/bList2"/>
    <dgm:cxn modelId="{D378406F-FC0D-4F3C-B768-21C5F8E90DAA}" srcId="{01CBC631-32B6-4A57-9E87-391BD4D79096}" destId="{6D6BB130-D26E-41F9-A401-716910D28D7B}" srcOrd="1" destOrd="0" parTransId="{79FBB5B6-10E0-4D96-9836-DB012AD3A7C6}" sibTransId="{37585013-B7E9-4729-B34C-197BBDF46CBC}"/>
    <dgm:cxn modelId="{95E4C351-C543-446F-8C99-7003408121C0}" type="presOf" srcId="{C16542EF-B177-4B28-A8EA-74AC3CD87E49}" destId="{B5E0A2EA-F70D-4BF1-B82D-04E63D51136A}" srcOrd="1" destOrd="0" presId="urn:microsoft.com/office/officeart/2005/8/layout/bList2"/>
    <dgm:cxn modelId="{43C1F37A-E5C9-4D2B-956C-AFBB4AD85117}" type="presOf" srcId="{4C44F67D-3BFF-4F4D-AAAF-CCA84E8E0C02}" destId="{366BB978-D1C0-4C2F-B747-477BD528E759}" srcOrd="0" destOrd="0" presId="urn:microsoft.com/office/officeart/2005/8/layout/bList2"/>
    <dgm:cxn modelId="{FE8ACC7F-6DF9-4DFE-B5E5-D2641093AB56}" type="presOf" srcId="{EE19703C-D23B-491B-9E09-B48CB0DC5B2F}" destId="{070413F9-6E8D-46DA-AD69-5FD28122DCD6}" srcOrd="0" destOrd="1" presId="urn:microsoft.com/office/officeart/2005/8/layout/bList2"/>
    <dgm:cxn modelId="{D1B7D086-1880-4D8A-A72B-C710B9033C49}" srcId="{01CBC631-32B6-4A57-9E87-391BD4D79096}" destId="{4C757A96-1F42-4683-96A5-11C1C92E9F5E}" srcOrd="0" destOrd="0" parTransId="{3664FA10-8345-450A-A700-C0EB78E6C363}" sibTransId="{5A8404A1-6C2F-4D27-9BD7-A1EFB1B31744}"/>
    <dgm:cxn modelId="{6E77ED8A-7B7B-42C6-B10F-CF96C916BBEF}" type="presOf" srcId="{CC7C960C-2C14-4605-B9B6-08573787D596}" destId="{EC517E35-1029-4DBB-8163-3170BDC99355}" srcOrd="0" destOrd="0" presId="urn:microsoft.com/office/officeart/2005/8/layout/bList2"/>
    <dgm:cxn modelId="{EB464F8E-91EA-461B-A8A5-68F8BCB79A29}" type="presOf" srcId="{F34EEFFB-BE68-46FF-8E63-33B9D7714B9F}" destId="{B7C9237D-9C4A-4355-BFEF-5988A490091E}" srcOrd="1" destOrd="0" presId="urn:microsoft.com/office/officeart/2005/8/layout/bList2"/>
    <dgm:cxn modelId="{131A6D94-A983-4D00-846E-441C18EAAFD3}" srcId="{C16542EF-B177-4B28-A8EA-74AC3CD87E49}" destId="{310DA48D-4AC4-41E3-BF09-290C1C4C5ADC}" srcOrd="1" destOrd="0" parTransId="{31120BEB-4866-48D2-8ED1-32E6716D1F06}" sibTransId="{E62F11F2-A6FA-4B74-9E5D-B28F6A7E2D6A}"/>
    <dgm:cxn modelId="{A5AEEBA0-CBF5-4E2A-9FB3-0DE33440BEB4}" srcId="{C16542EF-B177-4B28-A8EA-74AC3CD87E49}" destId="{675526FF-472E-420C-B910-EA80BB4EE12C}" srcOrd="0" destOrd="0" parTransId="{70D30C7C-EB83-4C6D-A677-1E4DCAACB007}" sibTransId="{B61C8295-2C2E-4FA4-A553-BDE9343DB495}"/>
    <dgm:cxn modelId="{EFD388AB-3032-4679-B389-6B57733EB487}" type="presOf" srcId="{6D6BB130-D26E-41F9-A401-716910D28D7B}" destId="{6B9CD310-A702-4974-B44E-CC80AC79119E}" srcOrd="0" destOrd="1" presId="urn:microsoft.com/office/officeart/2005/8/layout/bList2"/>
    <dgm:cxn modelId="{762027B9-472B-41A3-90DA-BBFE22C7294E}" type="presOf" srcId="{9B7366B5-8098-438B-ABE6-E3B0712BCE0B}" destId="{D09F017C-672C-4AD2-8A11-0BEC715B6DB7}" srcOrd="0" destOrd="0" presId="urn:microsoft.com/office/officeart/2005/8/layout/bList2"/>
    <dgm:cxn modelId="{1BA0CBC4-0E75-4532-82CC-789D7A24B4AB}" srcId="{9B7366B5-8098-438B-ABE6-E3B0712BCE0B}" destId="{C16542EF-B177-4B28-A8EA-74AC3CD87E49}" srcOrd="1" destOrd="0" parTransId="{791C0C52-EEB4-47DA-8F96-1A4BF440F484}" sibTransId="{CC7C960C-2C14-4605-B9B6-08573787D596}"/>
    <dgm:cxn modelId="{F5FAF9D8-64F9-4114-84EE-A46F9839C33A}" srcId="{F34EEFFB-BE68-46FF-8E63-33B9D7714B9F}" destId="{EE19703C-D23B-491B-9E09-B48CB0DC5B2F}" srcOrd="1" destOrd="0" parTransId="{CDDE79D5-798E-4971-9B4F-486F4834AFA2}" sibTransId="{B9491CEE-6746-4713-99EE-1A045100C23B}"/>
    <dgm:cxn modelId="{9FB6A9D9-BBFE-48C8-82D8-EA1DE84376DB}" type="presOf" srcId="{C16542EF-B177-4B28-A8EA-74AC3CD87E49}" destId="{325AD3ED-ACCF-432F-A573-8D554573B953}" srcOrd="0" destOrd="0" presId="urn:microsoft.com/office/officeart/2005/8/layout/bList2"/>
    <dgm:cxn modelId="{C3A5CEE3-6CB7-46EA-A70C-CE024C884CE9}" srcId="{9B7366B5-8098-438B-ABE6-E3B0712BCE0B}" destId="{F34EEFFB-BE68-46FF-8E63-33B9D7714B9F}" srcOrd="0" destOrd="0" parTransId="{7F223932-2F41-4934-9429-FC2011165DDD}" sibTransId="{4C44F67D-3BFF-4F4D-AAAF-CCA84E8E0C02}"/>
    <dgm:cxn modelId="{1BDAB8E9-0CC2-4E11-8391-EC664EAF3430}" type="presOf" srcId="{F34EEFFB-BE68-46FF-8E63-33B9D7714B9F}" destId="{0AE0D6AB-7816-4F62-AF4C-B0EFB00963EB}" srcOrd="0" destOrd="0" presId="urn:microsoft.com/office/officeart/2005/8/layout/bList2"/>
    <dgm:cxn modelId="{354F40EB-4C79-41BA-8D3C-77CD7B5E1C08}" type="presOf" srcId="{4C757A96-1F42-4683-96A5-11C1C92E9F5E}" destId="{6B9CD310-A702-4974-B44E-CC80AC79119E}" srcOrd="0" destOrd="0" presId="urn:microsoft.com/office/officeart/2005/8/layout/bList2"/>
    <dgm:cxn modelId="{E7915AD3-84CC-4281-8023-3209E7D30AC9}" type="presParOf" srcId="{D09F017C-672C-4AD2-8A11-0BEC715B6DB7}" destId="{6D97B440-62AA-478C-BF60-7D275B16FF49}" srcOrd="0" destOrd="0" presId="urn:microsoft.com/office/officeart/2005/8/layout/bList2"/>
    <dgm:cxn modelId="{93A5EAD7-06D0-4E69-BF56-06590F9ED004}" type="presParOf" srcId="{6D97B440-62AA-478C-BF60-7D275B16FF49}" destId="{070413F9-6E8D-46DA-AD69-5FD28122DCD6}" srcOrd="0" destOrd="0" presId="urn:microsoft.com/office/officeart/2005/8/layout/bList2"/>
    <dgm:cxn modelId="{C03507F2-9C8B-4719-9AE9-D726F44F02FE}" type="presParOf" srcId="{6D97B440-62AA-478C-BF60-7D275B16FF49}" destId="{0AE0D6AB-7816-4F62-AF4C-B0EFB00963EB}" srcOrd="1" destOrd="0" presId="urn:microsoft.com/office/officeart/2005/8/layout/bList2"/>
    <dgm:cxn modelId="{9981659D-25D7-4067-800A-E5E64C520D5E}" type="presParOf" srcId="{6D97B440-62AA-478C-BF60-7D275B16FF49}" destId="{B7C9237D-9C4A-4355-BFEF-5988A490091E}" srcOrd="2" destOrd="0" presId="urn:microsoft.com/office/officeart/2005/8/layout/bList2"/>
    <dgm:cxn modelId="{2B5A3556-D118-4D05-9D95-5369B31BE28D}" type="presParOf" srcId="{6D97B440-62AA-478C-BF60-7D275B16FF49}" destId="{32D46E59-5966-480B-8853-D26A4AD9A478}" srcOrd="3" destOrd="0" presId="urn:microsoft.com/office/officeart/2005/8/layout/bList2"/>
    <dgm:cxn modelId="{42AB0C0B-8645-494B-8FEE-92C526786CA4}" type="presParOf" srcId="{D09F017C-672C-4AD2-8A11-0BEC715B6DB7}" destId="{366BB978-D1C0-4C2F-B747-477BD528E759}" srcOrd="1" destOrd="0" presId="urn:microsoft.com/office/officeart/2005/8/layout/bList2"/>
    <dgm:cxn modelId="{A722B3D0-6468-40AF-AC7C-6FC84FE44958}" type="presParOf" srcId="{D09F017C-672C-4AD2-8A11-0BEC715B6DB7}" destId="{E0FD0FB5-F678-4AE9-AD40-287C661C6ED9}" srcOrd="2" destOrd="0" presId="urn:microsoft.com/office/officeart/2005/8/layout/bList2"/>
    <dgm:cxn modelId="{38EA1C62-FC61-4413-A0F7-2FA9406E247A}" type="presParOf" srcId="{E0FD0FB5-F678-4AE9-AD40-287C661C6ED9}" destId="{C3C0F920-8820-48D5-AA80-FE255E879A2E}" srcOrd="0" destOrd="0" presId="urn:microsoft.com/office/officeart/2005/8/layout/bList2"/>
    <dgm:cxn modelId="{8D6437B1-8139-4FA0-8039-C219671EF429}" type="presParOf" srcId="{E0FD0FB5-F678-4AE9-AD40-287C661C6ED9}" destId="{325AD3ED-ACCF-432F-A573-8D554573B953}" srcOrd="1" destOrd="0" presId="urn:microsoft.com/office/officeart/2005/8/layout/bList2"/>
    <dgm:cxn modelId="{C016C429-D64B-4FE0-93AE-B9B9BB804DAE}" type="presParOf" srcId="{E0FD0FB5-F678-4AE9-AD40-287C661C6ED9}" destId="{B5E0A2EA-F70D-4BF1-B82D-04E63D51136A}" srcOrd="2" destOrd="0" presId="urn:microsoft.com/office/officeart/2005/8/layout/bList2"/>
    <dgm:cxn modelId="{DC027F1F-1DE3-4BE2-BEAD-81E8B4763F52}" type="presParOf" srcId="{E0FD0FB5-F678-4AE9-AD40-287C661C6ED9}" destId="{373974AE-4CA6-49A7-8C62-215AA362DD02}" srcOrd="3" destOrd="0" presId="urn:microsoft.com/office/officeart/2005/8/layout/bList2"/>
    <dgm:cxn modelId="{9821D4FE-6E29-4289-B0D5-79A856BD4E65}" type="presParOf" srcId="{D09F017C-672C-4AD2-8A11-0BEC715B6DB7}" destId="{EC517E35-1029-4DBB-8163-3170BDC99355}" srcOrd="3" destOrd="0" presId="urn:microsoft.com/office/officeart/2005/8/layout/bList2"/>
    <dgm:cxn modelId="{BD58AB1F-55C9-4756-9F70-2FE5F0A10001}" type="presParOf" srcId="{D09F017C-672C-4AD2-8A11-0BEC715B6DB7}" destId="{D93C84AC-4C9D-41FF-AF31-BB42D94946E3}" srcOrd="4" destOrd="0" presId="urn:microsoft.com/office/officeart/2005/8/layout/bList2"/>
    <dgm:cxn modelId="{C508D2B2-BCD8-4CB6-AF45-D380B80ABDD0}" type="presParOf" srcId="{D93C84AC-4C9D-41FF-AF31-BB42D94946E3}" destId="{6B9CD310-A702-4974-B44E-CC80AC79119E}" srcOrd="0" destOrd="0" presId="urn:microsoft.com/office/officeart/2005/8/layout/bList2"/>
    <dgm:cxn modelId="{CFA269C5-75FA-4987-9002-8401D2323259}" type="presParOf" srcId="{D93C84AC-4C9D-41FF-AF31-BB42D94946E3}" destId="{8BCFF59D-16E5-4D9D-A3C8-FFD286915738}" srcOrd="1" destOrd="0" presId="urn:microsoft.com/office/officeart/2005/8/layout/bList2"/>
    <dgm:cxn modelId="{A73EBC9B-EDE1-4F19-AE0C-57EC7C055D49}" type="presParOf" srcId="{D93C84AC-4C9D-41FF-AF31-BB42D94946E3}" destId="{C6C75F5C-866A-4D30-9C98-38DC25169236}" srcOrd="2" destOrd="0" presId="urn:microsoft.com/office/officeart/2005/8/layout/bList2"/>
    <dgm:cxn modelId="{44E60D1C-B263-4DA0-A993-F1F77307D122}" type="presParOf" srcId="{D93C84AC-4C9D-41FF-AF31-BB42D94946E3}" destId="{7D069923-F0EE-45C3-AE64-19F35B49BA24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E4DF9-69F3-41D4-93F0-058017D3CD43}">
      <dsp:nvSpPr>
        <dsp:cNvPr id="0" name=""/>
        <dsp:cNvSpPr/>
      </dsp:nvSpPr>
      <dsp:spPr>
        <a:xfrm>
          <a:off x="0" y="309260"/>
          <a:ext cx="78867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5B0EF-0324-4BB8-8B7A-E9D6B28604EC}">
      <dsp:nvSpPr>
        <dsp:cNvPr id="0" name=""/>
        <dsp:cNvSpPr/>
      </dsp:nvSpPr>
      <dsp:spPr>
        <a:xfrm>
          <a:off x="394335" y="102620"/>
          <a:ext cx="552069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/>
            <a:t>cu relevanță comercială</a:t>
          </a:r>
          <a:endParaRPr lang="en-GB" sz="2000" kern="1200"/>
        </a:p>
      </dsp:txBody>
      <dsp:txXfrm>
        <a:off x="414510" y="122795"/>
        <a:ext cx="5480340" cy="372930"/>
      </dsp:txXfrm>
    </dsp:sp>
    <dsp:sp modelId="{B83BAA38-A1B7-4E4E-81CB-C2EF19AAAB84}">
      <dsp:nvSpPr>
        <dsp:cNvPr id="0" name=""/>
        <dsp:cNvSpPr/>
      </dsp:nvSpPr>
      <dsp:spPr>
        <a:xfrm>
          <a:off x="0" y="1355757"/>
          <a:ext cx="78867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4A3B8-1C0E-4539-9752-01F5434625FB}">
      <dsp:nvSpPr>
        <dsp:cNvPr id="0" name=""/>
        <dsp:cNvSpPr/>
      </dsp:nvSpPr>
      <dsp:spPr>
        <a:xfrm>
          <a:off x="382782" y="737660"/>
          <a:ext cx="7502531" cy="824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/>
            <a:t>date de contact adiționale din orice interacțiune organică (achiziții / contracte / negocieri / citări / conversații</a:t>
          </a:r>
          <a:endParaRPr lang="en-GB" sz="2000" kern="1200"/>
        </a:p>
      </dsp:txBody>
      <dsp:txXfrm>
        <a:off x="423042" y="777920"/>
        <a:ext cx="7422011" cy="744217"/>
      </dsp:txXfrm>
    </dsp:sp>
    <dsp:sp modelId="{E9CD6DDF-C225-4CBA-AA9C-594CA603DC76}">
      <dsp:nvSpPr>
        <dsp:cNvPr id="0" name=""/>
        <dsp:cNvSpPr/>
      </dsp:nvSpPr>
      <dsp:spPr>
        <a:xfrm>
          <a:off x="0" y="1990797"/>
          <a:ext cx="78867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569E8-9A17-4E25-A2D0-99E0A0B125AB}">
      <dsp:nvSpPr>
        <dsp:cNvPr id="0" name=""/>
        <dsp:cNvSpPr/>
      </dsp:nvSpPr>
      <dsp:spPr>
        <a:xfrm>
          <a:off x="394335" y="1784157"/>
          <a:ext cx="552069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/>
            <a:t>informații trimise clienților de către companie</a:t>
          </a:r>
          <a:endParaRPr lang="en-GB" sz="2000" kern="1200"/>
        </a:p>
      </dsp:txBody>
      <dsp:txXfrm>
        <a:off x="414510" y="1804332"/>
        <a:ext cx="5480340" cy="372930"/>
      </dsp:txXfrm>
    </dsp:sp>
    <dsp:sp modelId="{E06E876A-D05C-4C57-A242-19C73DF50FE9}">
      <dsp:nvSpPr>
        <dsp:cNvPr id="0" name=""/>
        <dsp:cNvSpPr/>
      </dsp:nvSpPr>
      <dsp:spPr>
        <a:xfrm>
          <a:off x="0" y="2625837"/>
          <a:ext cx="78867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8DC684-3DAB-4686-BC7B-D9B11768FC4B}">
      <dsp:nvSpPr>
        <dsp:cNvPr id="0" name=""/>
        <dsp:cNvSpPr/>
      </dsp:nvSpPr>
      <dsp:spPr>
        <a:xfrm>
          <a:off x="394335" y="2419197"/>
          <a:ext cx="552069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/>
            <a:t>orice informație care adaugă valoare relației</a:t>
          </a:r>
          <a:endParaRPr lang="en-GB" sz="2000" kern="1200"/>
        </a:p>
      </dsp:txBody>
      <dsp:txXfrm>
        <a:off x="414510" y="2439372"/>
        <a:ext cx="5480340" cy="372930"/>
      </dsp:txXfrm>
    </dsp:sp>
    <dsp:sp modelId="{DD1005E2-E737-4ECE-8994-572885F726D3}">
      <dsp:nvSpPr>
        <dsp:cNvPr id="0" name=""/>
        <dsp:cNvSpPr/>
      </dsp:nvSpPr>
      <dsp:spPr>
        <a:xfrm>
          <a:off x="0" y="3260877"/>
          <a:ext cx="78867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6ABED-D22F-4693-950A-3BD98963B286}">
      <dsp:nvSpPr>
        <dsp:cNvPr id="0" name=""/>
        <dsp:cNvSpPr/>
      </dsp:nvSpPr>
      <dsp:spPr>
        <a:xfrm>
          <a:off x="394335" y="3054237"/>
          <a:ext cx="552069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/>
            <a:t>date pe care clientul dorește să le ofere </a:t>
          </a:r>
          <a:endParaRPr lang="en-GB" sz="2000" kern="1200"/>
        </a:p>
      </dsp:txBody>
      <dsp:txXfrm>
        <a:off x="414510" y="3074412"/>
        <a:ext cx="5480340" cy="372930"/>
      </dsp:txXfrm>
    </dsp:sp>
    <dsp:sp modelId="{5C63BF49-5C2C-467D-8998-1A9E177A3C67}">
      <dsp:nvSpPr>
        <dsp:cNvPr id="0" name=""/>
        <dsp:cNvSpPr/>
      </dsp:nvSpPr>
      <dsp:spPr>
        <a:xfrm>
          <a:off x="0" y="3895917"/>
          <a:ext cx="78867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230BC-454C-41B6-BFF8-3529E5B89E0D}">
      <dsp:nvSpPr>
        <dsp:cNvPr id="0" name=""/>
        <dsp:cNvSpPr/>
      </dsp:nvSpPr>
      <dsp:spPr>
        <a:xfrm>
          <a:off x="394335" y="3689277"/>
          <a:ext cx="552069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/>
            <a:t>Atenție la protecția datelor!</a:t>
          </a:r>
          <a:endParaRPr lang="en-GB" sz="2000" kern="1200"/>
        </a:p>
      </dsp:txBody>
      <dsp:txXfrm>
        <a:off x="414510" y="3709452"/>
        <a:ext cx="5480340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B7AC2-4086-4E4D-89DF-CAC8B843F269}">
      <dsp:nvSpPr>
        <dsp:cNvPr id="0" name=""/>
        <dsp:cNvSpPr/>
      </dsp:nvSpPr>
      <dsp:spPr>
        <a:xfrm rot="5400000">
          <a:off x="-145990" y="146570"/>
          <a:ext cx="973271" cy="6812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kern="1200"/>
            <a:t>CRM</a:t>
          </a:r>
          <a:endParaRPr lang="en-GB" sz="1900" kern="1200"/>
        </a:p>
      </dsp:txBody>
      <dsp:txXfrm rot="-5400000">
        <a:off x="2" y="341224"/>
        <a:ext cx="681289" cy="291982"/>
      </dsp:txXfrm>
    </dsp:sp>
    <dsp:sp modelId="{3256B80F-F2FE-41BC-82D2-B2BEEDB18C38}">
      <dsp:nvSpPr>
        <dsp:cNvPr id="0" name=""/>
        <dsp:cNvSpPr/>
      </dsp:nvSpPr>
      <dsp:spPr>
        <a:xfrm rot="5400000">
          <a:off x="4367731" y="-3685862"/>
          <a:ext cx="632626" cy="80055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900" b="1" kern="1200"/>
            <a:t>analize campanii  </a:t>
          </a:r>
          <a:r>
            <a:rPr lang="ro-RO" sz="1900" kern="1200"/>
            <a:t>- ce campanii aduc cel mai bun ROI?</a:t>
          </a:r>
          <a:endParaRPr lang="en-GB" sz="1900" kern="1200"/>
        </a:p>
      </dsp:txBody>
      <dsp:txXfrm rot="-5400000">
        <a:off x="681289" y="31462"/>
        <a:ext cx="7974628" cy="570862"/>
      </dsp:txXfrm>
    </dsp:sp>
    <dsp:sp modelId="{54E0D381-A1D3-4447-88CB-B74E01435A11}">
      <dsp:nvSpPr>
        <dsp:cNvPr id="0" name=""/>
        <dsp:cNvSpPr/>
      </dsp:nvSpPr>
      <dsp:spPr>
        <a:xfrm rot="5400000">
          <a:off x="-145990" y="1005146"/>
          <a:ext cx="973271" cy="6812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kern="1200"/>
            <a:t>CRM</a:t>
          </a:r>
          <a:endParaRPr lang="en-GB" sz="1900" kern="1200"/>
        </a:p>
      </dsp:txBody>
      <dsp:txXfrm rot="-5400000">
        <a:off x="2" y="1199800"/>
        <a:ext cx="681289" cy="291982"/>
      </dsp:txXfrm>
    </dsp:sp>
    <dsp:sp modelId="{15FDDD0D-6F2B-4010-A0AB-186C27711378}">
      <dsp:nvSpPr>
        <dsp:cNvPr id="0" name=""/>
        <dsp:cNvSpPr/>
      </dsp:nvSpPr>
      <dsp:spPr>
        <a:xfrm rot="5400000">
          <a:off x="4367731" y="-2827286"/>
          <a:ext cx="632626" cy="80055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900" b="1" kern="1200"/>
            <a:t>personalizare</a:t>
          </a:r>
          <a:r>
            <a:rPr lang="ro-RO" sz="1900" b="0" kern="1200"/>
            <a:t> – adaptare comunicare la nivelul fiecărui client</a:t>
          </a:r>
          <a:endParaRPr lang="en-GB" sz="1900" b="1" kern="1200"/>
        </a:p>
      </dsp:txBody>
      <dsp:txXfrm rot="-5400000">
        <a:off x="681289" y="890038"/>
        <a:ext cx="7974628" cy="570862"/>
      </dsp:txXfrm>
    </dsp:sp>
    <dsp:sp modelId="{B8F08287-DABA-4BD3-B706-F605CFDF1F6C}">
      <dsp:nvSpPr>
        <dsp:cNvPr id="0" name=""/>
        <dsp:cNvSpPr/>
      </dsp:nvSpPr>
      <dsp:spPr>
        <a:xfrm rot="5400000">
          <a:off x="-145990" y="1863722"/>
          <a:ext cx="973271" cy="6812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kern="1200"/>
            <a:t>CRM</a:t>
          </a:r>
          <a:endParaRPr lang="en-GB" sz="1900" kern="1200"/>
        </a:p>
      </dsp:txBody>
      <dsp:txXfrm rot="-5400000">
        <a:off x="2" y="2058376"/>
        <a:ext cx="681289" cy="291982"/>
      </dsp:txXfrm>
    </dsp:sp>
    <dsp:sp modelId="{28D217BA-8A10-4B90-B8E4-42F5B48E075B}">
      <dsp:nvSpPr>
        <dsp:cNvPr id="0" name=""/>
        <dsp:cNvSpPr/>
      </dsp:nvSpPr>
      <dsp:spPr>
        <a:xfrm rot="5400000">
          <a:off x="4367731" y="-1968710"/>
          <a:ext cx="632626" cy="80055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900" b="1" kern="1200"/>
            <a:t>monitorizarea evenimentelor</a:t>
          </a:r>
          <a:r>
            <a:rPr lang="ro-RO" sz="1900" b="0" kern="1200"/>
            <a:t> – legătura între evenimentele offline (spectacle) cu interacțiunea online și vânzările</a:t>
          </a:r>
          <a:endParaRPr lang="en-GB" sz="1900" b="1" kern="1200"/>
        </a:p>
      </dsp:txBody>
      <dsp:txXfrm rot="-5400000">
        <a:off x="681289" y="1748614"/>
        <a:ext cx="7974628" cy="570862"/>
      </dsp:txXfrm>
    </dsp:sp>
    <dsp:sp modelId="{B4595129-1EC3-4FCF-A386-B7B16550BB8E}">
      <dsp:nvSpPr>
        <dsp:cNvPr id="0" name=""/>
        <dsp:cNvSpPr/>
      </dsp:nvSpPr>
      <dsp:spPr>
        <a:xfrm rot="5400000">
          <a:off x="-145990" y="2722298"/>
          <a:ext cx="973271" cy="6812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kern="1200"/>
            <a:t>CRM</a:t>
          </a:r>
          <a:endParaRPr lang="en-GB" sz="1900" kern="1200"/>
        </a:p>
      </dsp:txBody>
      <dsp:txXfrm rot="-5400000">
        <a:off x="2" y="2916952"/>
        <a:ext cx="681289" cy="291982"/>
      </dsp:txXfrm>
    </dsp:sp>
    <dsp:sp modelId="{3A602F00-B976-49E0-A9B4-BF585B60990D}">
      <dsp:nvSpPr>
        <dsp:cNvPr id="0" name=""/>
        <dsp:cNvSpPr/>
      </dsp:nvSpPr>
      <dsp:spPr>
        <a:xfrm rot="5400000">
          <a:off x="4367731" y="-1110133"/>
          <a:ext cx="632626" cy="80055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900" b="1" kern="1200"/>
            <a:t>modelare predictivă</a:t>
          </a:r>
          <a:r>
            <a:rPr lang="ro-RO" sz="1900" b="0" kern="1200"/>
            <a:t> – predicție comportament viitor client și satisfacerea nevoilor sale la momentul potrivit</a:t>
          </a:r>
          <a:endParaRPr lang="en-GB" sz="1900" b="1" kern="1200"/>
        </a:p>
      </dsp:txBody>
      <dsp:txXfrm rot="-5400000">
        <a:off x="681289" y="2607191"/>
        <a:ext cx="7974628" cy="570862"/>
      </dsp:txXfrm>
    </dsp:sp>
    <dsp:sp modelId="{FA7084E5-16EA-4ED1-A35F-808679875953}">
      <dsp:nvSpPr>
        <dsp:cNvPr id="0" name=""/>
        <dsp:cNvSpPr/>
      </dsp:nvSpPr>
      <dsp:spPr>
        <a:xfrm rot="5400000">
          <a:off x="-145990" y="3717771"/>
          <a:ext cx="973271" cy="6812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kern="1200"/>
            <a:t>CRM</a:t>
          </a:r>
          <a:endParaRPr lang="en-GB" sz="1900" kern="1200"/>
        </a:p>
      </dsp:txBody>
      <dsp:txXfrm rot="-5400000">
        <a:off x="2" y="3912425"/>
        <a:ext cx="681289" cy="291982"/>
      </dsp:txXfrm>
    </dsp:sp>
    <dsp:sp modelId="{8051AE20-B6B8-4A9F-A512-4924EBE91BAC}">
      <dsp:nvSpPr>
        <dsp:cNvPr id="0" name=""/>
        <dsp:cNvSpPr/>
      </dsp:nvSpPr>
      <dsp:spPr>
        <a:xfrm rot="5400000">
          <a:off x="4230834" y="-114660"/>
          <a:ext cx="906420" cy="80055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900" b="1" kern="1200"/>
            <a:t>segmentare îmbunătățită</a:t>
          </a:r>
          <a:r>
            <a:rPr lang="ro-RO" sz="1900" b="0" kern="1200"/>
            <a:t>– analize valoare de viață clien (CLV) / profilare avansată / prioritizare pe nișe specifice / identificare avocați (influenceri)</a:t>
          </a:r>
          <a:endParaRPr lang="en-GB" sz="1900" kern="1200"/>
        </a:p>
      </dsp:txBody>
      <dsp:txXfrm rot="-5400000">
        <a:off x="681289" y="3479133"/>
        <a:ext cx="7961262" cy="817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F044A-F190-4F50-9C70-3599830E591D}">
      <dsp:nvSpPr>
        <dsp:cNvPr id="0" name=""/>
        <dsp:cNvSpPr/>
      </dsp:nvSpPr>
      <dsp:spPr>
        <a:xfrm>
          <a:off x="3290363" y="2142"/>
          <a:ext cx="4049943" cy="368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/>
            <a:t>segmentare =</a:t>
          </a:r>
          <a:r>
            <a:rPr lang="en-GB" sz="2200" kern="1200"/>
            <a:t>&gt; </a:t>
          </a:r>
          <a:r>
            <a:rPr lang="en-GB" sz="2200" kern="1200" err="1"/>
            <a:t>construire</a:t>
          </a:r>
          <a:r>
            <a:rPr lang="en-GB" sz="2200" kern="1200"/>
            <a:t> </a:t>
          </a:r>
          <a:r>
            <a:rPr lang="en-GB" sz="2200" kern="1200" err="1"/>
            <a:t>rela</a:t>
          </a:r>
          <a:r>
            <a:rPr lang="ro-RO" sz="2200" kern="1200"/>
            <a:t>ții</a:t>
          </a:r>
          <a:endParaRPr lang="en-GB" sz="2200" kern="1200"/>
        </a:p>
      </dsp:txBody>
      <dsp:txXfrm>
        <a:off x="3290363" y="2142"/>
        <a:ext cx="4049943" cy="368176"/>
      </dsp:txXfrm>
    </dsp:sp>
    <dsp:sp modelId="{ECB5EE60-E9A7-485B-825A-42D1D9887FF2}">
      <dsp:nvSpPr>
        <dsp:cNvPr id="0" name=""/>
        <dsp:cNvSpPr/>
      </dsp:nvSpPr>
      <dsp:spPr>
        <a:xfrm>
          <a:off x="3290363" y="370319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0B357-E1BD-4D1E-B743-1F37D38EB842}">
      <dsp:nvSpPr>
        <dsp:cNvPr id="0" name=""/>
        <dsp:cNvSpPr/>
      </dsp:nvSpPr>
      <dsp:spPr>
        <a:xfrm>
          <a:off x="3859605" y="370319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DCC93-C875-40FD-AC40-9EB9C65B3D07}">
      <dsp:nvSpPr>
        <dsp:cNvPr id="0" name=""/>
        <dsp:cNvSpPr/>
      </dsp:nvSpPr>
      <dsp:spPr>
        <a:xfrm>
          <a:off x="4429297" y="370319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E28E5-FA1D-43BA-A5E6-56B1B31733F1}">
      <dsp:nvSpPr>
        <dsp:cNvPr id="0" name=""/>
        <dsp:cNvSpPr/>
      </dsp:nvSpPr>
      <dsp:spPr>
        <a:xfrm>
          <a:off x="4998539" y="370319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06BF5-69A4-43B9-B429-5074443290CC}">
      <dsp:nvSpPr>
        <dsp:cNvPr id="0" name=""/>
        <dsp:cNvSpPr/>
      </dsp:nvSpPr>
      <dsp:spPr>
        <a:xfrm>
          <a:off x="5568231" y="370319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06504-9381-44D6-9D19-D3896E3DC084}">
      <dsp:nvSpPr>
        <dsp:cNvPr id="0" name=""/>
        <dsp:cNvSpPr/>
      </dsp:nvSpPr>
      <dsp:spPr>
        <a:xfrm>
          <a:off x="6137473" y="370319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8449B-B377-4FD4-BA58-B7551D2D9AE1}">
      <dsp:nvSpPr>
        <dsp:cNvPr id="0" name=""/>
        <dsp:cNvSpPr/>
      </dsp:nvSpPr>
      <dsp:spPr>
        <a:xfrm>
          <a:off x="6707165" y="370319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D0545-7C6D-4BBA-8343-D8061E7C61BD}">
      <dsp:nvSpPr>
        <dsp:cNvPr id="0" name=""/>
        <dsp:cNvSpPr/>
      </dsp:nvSpPr>
      <dsp:spPr>
        <a:xfrm>
          <a:off x="3290363" y="445318"/>
          <a:ext cx="4102592" cy="5999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b="1" kern="1200"/>
            <a:t>marketing</a:t>
          </a:r>
          <a:endParaRPr lang="en-GB" sz="2200" b="1" kern="1200"/>
        </a:p>
      </dsp:txBody>
      <dsp:txXfrm>
        <a:off x="3290363" y="445318"/>
        <a:ext cx="4102592" cy="599991"/>
      </dsp:txXfrm>
    </dsp:sp>
    <dsp:sp modelId="{9C00BA84-22BF-42E9-950E-DC3266CF28CD}">
      <dsp:nvSpPr>
        <dsp:cNvPr id="0" name=""/>
        <dsp:cNvSpPr/>
      </dsp:nvSpPr>
      <dsp:spPr>
        <a:xfrm>
          <a:off x="3290363" y="1158052"/>
          <a:ext cx="4049943" cy="368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/>
            <a:t>scădere cost de achiziție clienți</a:t>
          </a:r>
          <a:endParaRPr lang="en-GB" sz="2200" kern="1200"/>
        </a:p>
      </dsp:txBody>
      <dsp:txXfrm>
        <a:off x="3290363" y="1158052"/>
        <a:ext cx="4049943" cy="368176"/>
      </dsp:txXfrm>
    </dsp:sp>
    <dsp:sp modelId="{566C519F-6ADA-484E-B2A5-80781EB1DAF5}">
      <dsp:nvSpPr>
        <dsp:cNvPr id="0" name=""/>
        <dsp:cNvSpPr/>
      </dsp:nvSpPr>
      <dsp:spPr>
        <a:xfrm>
          <a:off x="3290363" y="1526229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E8C4A-20D5-4CD7-B2F1-778DA164D308}">
      <dsp:nvSpPr>
        <dsp:cNvPr id="0" name=""/>
        <dsp:cNvSpPr/>
      </dsp:nvSpPr>
      <dsp:spPr>
        <a:xfrm>
          <a:off x="3859605" y="1526229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A6FB3-43A7-480E-9800-5B429A437EEF}">
      <dsp:nvSpPr>
        <dsp:cNvPr id="0" name=""/>
        <dsp:cNvSpPr/>
      </dsp:nvSpPr>
      <dsp:spPr>
        <a:xfrm>
          <a:off x="4429297" y="1526229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0977E-A448-4B61-98EE-F7E4AC1BE6C8}">
      <dsp:nvSpPr>
        <dsp:cNvPr id="0" name=""/>
        <dsp:cNvSpPr/>
      </dsp:nvSpPr>
      <dsp:spPr>
        <a:xfrm>
          <a:off x="4998539" y="1526229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5FDB0-A3F8-4361-8E17-4C5DA06FB657}">
      <dsp:nvSpPr>
        <dsp:cNvPr id="0" name=""/>
        <dsp:cNvSpPr/>
      </dsp:nvSpPr>
      <dsp:spPr>
        <a:xfrm>
          <a:off x="5568231" y="1526229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A327C-B96E-4E55-9CA6-59EE53D6F8EA}">
      <dsp:nvSpPr>
        <dsp:cNvPr id="0" name=""/>
        <dsp:cNvSpPr/>
      </dsp:nvSpPr>
      <dsp:spPr>
        <a:xfrm>
          <a:off x="6137473" y="1526229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50817-950B-4F33-BB95-C0C0391B40CE}">
      <dsp:nvSpPr>
        <dsp:cNvPr id="0" name=""/>
        <dsp:cNvSpPr/>
      </dsp:nvSpPr>
      <dsp:spPr>
        <a:xfrm>
          <a:off x="6707165" y="1526229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00D5A-B27F-4B43-B2CF-390E07878EBB}">
      <dsp:nvSpPr>
        <dsp:cNvPr id="0" name=""/>
        <dsp:cNvSpPr/>
      </dsp:nvSpPr>
      <dsp:spPr>
        <a:xfrm>
          <a:off x="3290363" y="1601228"/>
          <a:ext cx="4102592" cy="5999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b="1" kern="1200"/>
            <a:t>cost </a:t>
          </a:r>
          <a:endParaRPr lang="en-GB" sz="2200" b="1" kern="1200"/>
        </a:p>
      </dsp:txBody>
      <dsp:txXfrm>
        <a:off x="3290363" y="1601228"/>
        <a:ext cx="4102592" cy="599991"/>
      </dsp:txXfrm>
    </dsp:sp>
    <dsp:sp modelId="{F1378729-BC9C-49EE-8319-82F1477FA38D}">
      <dsp:nvSpPr>
        <dsp:cNvPr id="0" name=""/>
        <dsp:cNvSpPr/>
      </dsp:nvSpPr>
      <dsp:spPr>
        <a:xfrm>
          <a:off x="3290363" y="2313962"/>
          <a:ext cx="4049943" cy="368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/>
            <a:t>management prospecți</a:t>
          </a:r>
          <a:endParaRPr lang="en-GB" sz="2200" kern="1200"/>
        </a:p>
      </dsp:txBody>
      <dsp:txXfrm>
        <a:off x="3290363" y="2313962"/>
        <a:ext cx="4049943" cy="368176"/>
      </dsp:txXfrm>
    </dsp:sp>
    <dsp:sp modelId="{53E54086-D7E5-43FC-B845-48461F07A4C0}">
      <dsp:nvSpPr>
        <dsp:cNvPr id="0" name=""/>
        <dsp:cNvSpPr/>
      </dsp:nvSpPr>
      <dsp:spPr>
        <a:xfrm>
          <a:off x="3290363" y="2682138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8F52F-1D52-4F13-BBD8-B192647BACE2}">
      <dsp:nvSpPr>
        <dsp:cNvPr id="0" name=""/>
        <dsp:cNvSpPr/>
      </dsp:nvSpPr>
      <dsp:spPr>
        <a:xfrm>
          <a:off x="3859605" y="2682138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BAF1D-87F7-4157-B114-DBEEDD270C61}">
      <dsp:nvSpPr>
        <dsp:cNvPr id="0" name=""/>
        <dsp:cNvSpPr/>
      </dsp:nvSpPr>
      <dsp:spPr>
        <a:xfrm>
          <a:off x="4429297" y="2682138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65055-D3B8-4909-B9A9-D2B148D8EB16}">
      <dsp:nvSpPr>
        <dsp:cNvPr id="0" name=""/>
        <dsp:cNvSpPr/>
      </dsp:nvSpPr>
      <dsp:spPr>
        <a:xfrm>
          <a:off x="4998539" y="2682138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0C9ED-EAAF-4297-8D4F-61EF919B3F32}">
      <dsp:nvSpPr>
        <dsp:cNvPr id="0" name=""/>
        <dsp:cNvSpPr/>
      </dsp:nvSpPr>
      <dsp:spPr>
        <a:xfrm>
          <a:off x="5568231" y="2682138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62C9D-AAC0-4A3A-A2C5-69181A18CA52}">
      <dsp:nvSpPr>
        <dsp:cNvPr id="0" name=""/>
        <dsp:cNvSpPr/>
      </dsp:nvSpPr>
      <dsp:spPr>
        <a:xfrm>
          <a:off x="6137473" y="2682138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13C66-CA70-468A-841C-070F9385F5C0}">
      <dsp:nvSpPr>
        <dsp:cNvPr id="0" name=""/>
        <dsp:cNvSpPr/>
      </dsp:nvSpPr>
      <dsp:spPr>
        <a:xfrm>
          <a:off x="6707165" y="2682138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43D9D-5575-4752-8A30-E7E174EBE45F}">
      <dsp:nvSpPr>
        <dsp:cNvPr id="0" name=""/>
        <dsp:cNvSpPr/>
      </dsp:nvSpPr>
      <dsp:spPr>
        <a:xfrm>
          <a:off x="3290363" y="2757137"/>
          <a:ext cx="4102592" cy="5999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b="1" kern="1200"/>
            <a:t>vânzări</a:t>
          </a:r>
          <a:endParaRPr lang="en-GB" sz="2200" b="1" kern="1200"/>
        </a:p>
      </dsp:txBody>
      <dsp:txXfrm>
        <a:off x="3290363" y="2757137"/>
        <a:ext cx="4102592" cy="599991"/>
      </dsp:txXfrm>
    </dsp:sp>
    <dsp:sp modelId="{823A277A-CFE7-46CD-BDCB-4B088FF17E6F}">
      <dsp:nvSpPr>
        <dsp:cNvPr id="0" name=""/>
        <dsp:cNvSpPr/>
      </dsp:nvSpPr>
      <dsp:spPr>
        <a:xfrm>
          <a:off x="3290363" y="3469871"/>
          <a:ext cx="4049943" cy="368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/>
            <a:t>creșterea satisfacției</a:t>
          </a:r>
          <a:endParaRPr lang="en-GB" sz="2200" kern="1200"/>
        </a:p>
      </dsp:txBody>
      <dsp:txXfrm>
        <a:off x="3290363" y="3469871"/>
        <a:ext cx="4049943" cy="368176"/>
      </dsp:txXfrm>
    </dsp:sp>
    <dsp:sp modelId="{7EE0C9F4-9129-4B17-879D-6867DF8CB634}">
      <dsp:nvSpPr>
        <dsp:cNvPr id="0" name=""/>
        <dsp:cNvSpPr/>
      </dsp:nvSpPr>
      <dsp:spPr>
        <a:xfrm>
          <a:off x="3290363" y="3838048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61882-B255-4CC2-8CD1-95C0B18F434A}">
      <dsp:nvSpPr>
        <dsp:cNvPr id="0" name=""/>
        <dsp:cNvSpPr/>
      </dsp:nvSpPr>
      <dsp:spPr>
        <a:xfrm>
          <a:off x="3859605" y="3838048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53886-493E-447D-9B43-41472745F075}">
      <dsp:nvSpPr>
        <dsp:cNvPr id="0" name=""/>
        <dsp:cNvSpPr/>
      </dsp:nvSpPr>
      <dsp:spPr>
        <a:xfrm>
          <a:off x="4429297" y="3838048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B9CD7-3E81-44FE-A637-017010F38D39}">
      <dsp:nvSpPr>
        <dsp:cNvPr id="0" name=""/>
        <dsp:cNvSpPr/>
      </dsp:nvSpPr>
      <dsp:spPr>
        <a:xfrm>
          <a:off x="4998539" y="3838048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80D67-A5E6-4CB0-90BE-F199FED2AAFB}">
      <dsp:nvSpPr>
        <dsp:cNvPr id="0" name=""/>
        <dsp:cNvSpPr/>
      </dsp:nvSpPr>
      <dsp:spPr>
        <a:xfrm>
          <a:off x="5568231" y="3838048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217F6-24ED-4E21-ADCB-990EC67A2266}">
      <dsp:nvSpPr>
        <dsp:cNvPr id="0" name=""/>
        <dsp:cNvSpPr/>
      </dsp:nvSpPr>
      <dsp:spPr>
        <a:xfrm>
          <a:off x="6137473" y="3838048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44486-D3D1-4753-98B1-0C5E94B8D99E}">
      <dsp:nvSpPr>
        <dsp:cNvPr id="0" name=""/>
        <dsp:cNvSpPr/>
      </dsp:nvSpPr>
      <dsp:spPr>
        <a:xfrm>
          <a:off x="6707165" y="3838048"/>
          <a:ext cx="947686" cy="74998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F28C4-917B-4F67-B3F9-D9631C2D08E0}">
      <dsp:nvSpPr>
        <dsp:cNvPr id="0" name=""/>
        <dsp:cNvSpPr/>
      </dsp:nvSpPr>
      <dsp:spPr>
        <a:xfrm>
          <a:off x="3290363" y="3913047"/>
          <a:ext cx="4102592" cy="5999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b="1" kern="1200"/>
            <a:t>service</a:t>
          </a:r>
          <a:endParaRPr lang="en-GB" sz="2200" b="1" kern="1200"/>
        </a:p>
      </dsp:txBody>
      <dsp:txXfrm>
        <a:off x="3290363" y="3913047"/>
        <a:ext cx="4102592" cy="5999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FE283-E732-4D1E-8EAA-3E0A74B69468}">
      <dsp:nvSpPr>
        <dsp:cNvPr id="0" name=""/>
        <dsp:cNvSpPr/>
      </dsp:nvSpPr>
      <dsp:spPr>
        <a:xfrm>
          <a:off x="5330" y="661299"/>
          <a:ext cx="2302287" cy="249249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600" kern="1200"/>
            <a:t>targetare și profilare personalizată</a:t>
          </a:r>
          <a:endParaRPr lang="en-GB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600" kern="1200"/>
            <a:t>oferirea mixului corect de produse fiecărui client la momentul potrivit</a:t>
          </a:r>
          <a:endParaRPr lang="en-GB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600" kern="1200"/>
            <a:t>măsurare succes</a:t>
          </a:r>
          <a:endParaRPr lang="en-GB" sz="1600" kern="1200"/>
        </a:p>
      </dsp:txBody>
      <dsp:txXfrm>
        <a:off x="59275" y="715244"/>
        <a:ext cx="2194397" cy="2438554"/>
      </dsp:txXfrm>
    </dsp:sp>
    <dsp:sp modelId="{5F2FFCF0-FB2F-4718-8AA5-B826FC831C18}">
      <dsp:nvSpPr>
        <dsp:cNvPr id="0" name=""/>
        <dsp:cNvSpPr/>
      </dsp:nvSpPr>
      <dsp:spPr>
        <a:xfrm>
          <a:off x="5330" y="2766853"/>
          <a:ext cx="2302287" cy="739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100" kern="1200"/>
            <a:t>m</a:t>
          </a:r>
          <a:r>
            <a:rPr lang="en-GB" sz="2100" kern="1200" err="1"/>
            <a:t>arketing</a:t>
          </a:r>
          <a:endParaRPr lang="en-GB" sz="2100" kern="1200"/>
        </a:p>
      </dsp:txBody>
      <dsp:txXfrm>
        <a:off x="5330" y="2766853"/>
        <a:ext cx="1621329" cy="739001"/>
      </dsp:txXfrm>
    </dsp:sp>
    <dsp:sp modelId="{7A92E3EB-D8E6-4F47-956C-C9228656D22B}">
      <dsp:nvSpPr>
        <dsp:cNvPr id="0" name=""/>
        <dsp:cNvSpPr/>
      </dsp:nvSpPr>
      <dsp:spPr>
        <a:xfrm>
          <a:off x="1691787" y="2884237"/>
          <a:ext cx="805800" cy="80580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0F920-8820-48D5-AA80-FE255E879A2E}">
      <dsp:nvSpPr>
        <dsp:cNvPr id="0" name=""/>
        <dsp:cNvSpPr/>
      </dsp:nvSpPr>
      <dsp:spPr>
        <a:xfrm>
          <a:off x="2697220" y="626768"/>
          <a:ext cx="2302287" cy="263062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600" kern="1200"/>
            <a:t>livrare produs corect</a:t>
          </a:r>
          <a:endParaRPr lang="en-GB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600" kern="1200"/>
            <a:t>proces corect de relaționare în procesul de vânzare</a:t>
          </a:r>
          <a:endParaRPr lang="en-GB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600" kern="1200"/>
            <a:t>interacțiune facilă între toate părțile implicate</a:t>
          </a:r>
          <a:endParaRPr lang="en-GB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600" kern="1200"/>
            <a:t>relaționare directă cu reprezentanții de vânzări</a:t>
          </a:r>
          <a:endParaRPr lang="en-GB" sz="1600" kern="1200"/>
        </a:p>
      </dsp:txBody>
      <dsp:txXfrm>
        <a:off x="2751165" y="680713"/>
        <a:ext cx="2194397" cy="2576678"/>
      </dsp:txXfrm>
    </dsp:sp>
    <dsp:sp modelId="{B5E0A2EA-F70D-4BF1-B82D-04E63D51136A}">
      <dsp:nvSpPr>
        <dsp:cNvPr id="0" name=""/>
        <dsp:cNvSpPr/>
      </dsp:nvSpPr>
      <dsp:spPr>
        <a:xfrm>
          <a:off x="2715800" y="3229185"/>
          <a:ext cx="2302287" cy="739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100" kern="1200"/>
            <a:t>vânzări </a:t>
          </a:r>
          <a:endParaRPr lang="en-GB" sz="2100" kern="1200"/>
        </a:p>
      </dsp:txBody>
      <dsp:txXfrm>
        <a:off x="2715800" y="3229185"/>
        <a:ext cx="1621329" cy="739001"/>
      </dsp:txXfrm>
    </dsp:sp>
    <dsp:sp modelId="{373974AE-4CA6-49A7-8C62-215AA362DD02}">
      <dsp:nvSpPr>
        <dsp:cNvPr id="0" name=""/>
        <dsp:cNvSpPr/>
      </dsp:nvSpPr>
      <dsp:spPr>
        <a:xfrm>
          <a:off x="4383678" y="2918768"/>
          <a:ext cx="805800" cy="80580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CD310-A702-4974-B44E-CC80AC79119E}">
      <dsp:nvSpPr>
        <dsp:cNvPr id="0" name=""/>
        <dsp:cNvSpPr/>
      </dsp:nvSpPr>
      <dsp:spPr>
        <a:xfrm>
          <a:off x="5389111" y="854772"/>
          <a:ext cx="2302287" cy="171860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600" kern="1200"/>
            <a:t>răspunsuri la mesaje</a:t>
          </a:r>
          <a:endParaRPr lang="en-GB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600" kern="1200"/>
            <a:t>sistem suport social media</a:t>
          </a:r>
          <a:endParaRPr lang="en-GB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600" kern="1200"/>
            <a:t>capabilități tehnologice</a:t>
          </a:r>
          <a:endParaRPr lang="en-GB" sz="1600" kern="1200"/>
        </a:p>
      </dsp:txBody>
      <dsp:txXfrm>
        <a:off x="5429380" y="895041"/>
        <a:ext cx="2221749" cy="1678340"/>
      </dsp:txXfrm>
    </dsp:sp>
    <dsp:sp modelId="{C6C75F5C-866A-4D30-9C98-38DC25169236}">
      <dsp:nvSpPr>
        <dsp:cNvPr id="0" name=""/>
        <dsp:cNvSpPr/>
      </dsp:nvSpPr>
      <dsp:spPr>
        <a:xfrm>
          <a:off x="5389111" y="2573381"/>
          <a:ext cx="2302287" cy="739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100" kern="1200"/>
            <a:t>servicii post-vânzare</a:t>
          </a:r>
          <a:endParaRPr lang="en-GB" sz="2100" kern="1200"/>
        </a:p>
      </dsp:txBody>
      <dsp:txXfrm>
        <a:off x="5389111" y="2573381"/>
        <a:ext cx="1621329" cy="739001"/>
      </dsp:txXfrm>
    </dsp:sp>
    <dsp:sp modelId="{7D069923-F0EE-45C3-AE64-19F35B49BA24}">
      <dsp:nvSpPr>
        <dsp:cNvPr id="0" name=""/>
        <dsp:cNvSpPr/>
      </dsp:nvSpPr>
      <dsp:spPr>
        <a:xfrm>
          <a:off x="7075568" y="2690765"/>
          <a:ext cx="805800" cy="80580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FE283-E732-4D1E-8EAA-3E0A74B69468}">
      <dsp:nvSpPr>
        <dsp:cNvPr id="0" name=""/>
        <dsp:cNvSpPr/>
      </dsp:nvSpPr>
      <dsp:spPr>
        <a:xfrm>
          <a:off x="269152" y="51345"/>
          <a:ext cx="3381970" cy="349642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02870" rIns="34290" bIns="3429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700" kern="1200"/>
            <a:t>Web self-service</a:t>
          </a:r>
          <a:endParaRPr lang="en-GB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700" kern="1200"/>
            <a:t>Search</a:t>
          </a:r>
          <a:endParaRPr lang="en-GB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700" kern="1200"/>
            <a:t>instant messaging</a:t>
          </a:r>
          <a:endParaRPr lang="en-GB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700" kern="1200"/>
            <a:t>opțiunea </a:t>
          </a:r>
          <a:r>
            <a:rPr lang="en-GB" sz="2700" kern="1200"/>
            <a:t>“</a:t>
          </a:r>
          <a:r>
            <a:rPr lang="ro-RO" sz="2700" kern="1200"/>
            <a:t>Call me</a:t>
          </a:r>
          <a:r>
            <a:rPr lang="en-GB" sz="2700" kern="1200"/>
            <a:t>”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700" kern="1200"/>
            <a:t>conferințe</a:t>
          </a:r>
          <a:endParaRPr lang="en-GB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700" kern="1200"/>
            <a:t>suport social media</a:t>
          </a:r>
          <a:endParaRPr lang="en-GB" sz="2700" kern="1200"/>
        </a:p>
      </dsp:txBody>
      <dsp:txXfrm>
        <a:off x="348396" y="130589"/>
        <a:ext cx="3223482" cy="3417178"/>
      </dsp:txXfrm>
    </dsp:sp>
    <dsp:sp modelId="{5F2FFCF0-FB2F-4718-8AA5-B826FC831C18}">
      <dsp:nvSpPr>
        <dsp:cNvPr id="0" name=""/>
        <dsp:cNvSpPr/>
      </dsp:nvSpPr>
      <dsp:spPr>
        <a:xfrm>
          <a:off x="345338" y="3004969"/>
          <a:ext cx="3229598" cy="1036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/>
            <a:t>servicii invocate de clienți</a:t>
          </a:r>
          <a:endParaRPr lang="en-GB" sz="2400" kern="1200"/>
        </a:p>
      </dsp:txBody>
      <dsp:txXfrm>
        <a:off x="345338" y="3004969"/>
        <a:ext cx="2274365" cy="1036655"/>
      </dsp:txXfrm>
    </dsp:sp>
    <dsp:sp modelId="{7A92E3EB-D8E6-4F47-956C-C9228656D22B}">
      <dsp:nvSpPr>
        <dsp:cNvPr id="0" name=""/>
        <dsp:cNvSpPr/>
      </dsp:nvSpPr>
      <dsp:spPr>
        <a:xfrm>
          <a:off x="2711063" y="3169633"/>
          <a:ext cx="1130359" cy="113035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0F920-8820-48D5-AA80-FE255E879A2E}">
      <dsp:nvSpPr>
        <dsp:cNvPr id="0" name=""/>
        <dsp:cNvSpPr/>
      </dsp:nvSpPr>
      <dsp:spPr>
        <a:xfrm>
          <a:off x="4121462" y="2905"/>
          <a:ext cx="3229598" cy="36901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kern="1200"/>
            <a:t>programe de schimb de valoare</a:t>
          </a:r>
          <a:endParaRPr lang="en-GB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kern="1200"/>
            <a:t>digitalul ajută la inovare</a:t>
          </a:r>
          <a:endParaRPr lang="en-GB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kern="1200"/>
            <a:t>construirea încrederii!</a:t>
          </a:r>
          <a:endParaRPr lang="en-GB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kern="1200"/>
            <a:t>programele de loializare nu aduc câștiguri imediate</a:t>
          </a:r>
          <a:endParaRPr lang="en-GB" sz="2400" kern="1200"/>
        </a:p>
      </dsp:txBody>
      <dsp:txXfrm>
        <a:off x="4197135" y="78578"/>
        <a:ext cx="3078252" cy="3614507"/>
      </dsp:txXfrm>
    </dsp:sp>
    <dsp:sp modelId="{B5E0A2EA-F70D-4BF1-B82D-04E63D51136A}">
      <dsp:nvSpPr>
        <dsp:cNvPr id="0" name=""/>
        <dsp:cNvSpPr/>
      </dsp:nvSpPr>
      <dsp:spPr>
        <a:xfrm>
          <a:off x="4147525" y="3314682"/>
          <a:ext cx="3229598" cy="1036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/>
            <a:t>programe de loialitate</a:t>
          </a:r>
          <a:endParaRPr lang="en-GB" sz="2400" kern="1200"/>
        </a:p>
      </dsp:txBody>
      <dsp:txXfrm>
        <a:off x="4147525" y="3314682"/>
        <a:ext cx="2274365" cy="1036655"/>
      </dsp:txXfrm>
    </dsp:sp>
    <dsp:sp modelId="{373974AE-4CA6-49A7-8C62-215AA362DD02}">
      <dsp:nvSpPr>
        <dsp:cNvPr id="0" name=""/>
        <dsp:cNvSpPr/>
      </dsp:nvSpPr>
      <dsp:spPr>
        <a:xfrm>
          <a:off x="6487187" y="3218072"/>
          <a:ext cx="1130359" cy="113035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413F9-6E8D-46DA-AD69-5FD28122DCD6}">
      <dsp:nvSpPr>
        <dsp:cNvPr id="0" name=""/>
        <dsp:cNvSpPr/>
      </dsp:nvSpPr>
      <dsp:spPr>
        <a:xfrm>
          <a:off x="4006" y="899617"/>
          <a:ext cx="2677689" cy="166026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83820" rIns="27940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200" kern="1200"/>
            <a:t>livrare produs</a:t>
          </a:r>
          <a:endParaRPr lang="en-GB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200" kern="1200"/>
            <a:t>promoții / oferte</a:t>
          </a:r>
          <a:endParaRPr lang="en-GB" sz="2200" kern="1200"/>
        </a:p>
      </dsp:txBody>
      <dsp:txXfrm>
        <a:off x="42908" y="938519"/>
        <a:ext cx="2599885" cy="1621359"/>
      </dsp:txXfrm>
    </dsp:sp>
    <dsp:sp modelId="{B7C9237D-9C4A-4355-BFEF-5988A490091E}">
      <dsp:nvSpPr>
        <dsp:cNvPr id="0" name=""/>
        <dsp:cNvSpPr/>
      </dsp:nvSpPr>
      <dsp:spPr>
        <a:xfrm>
          <a:off x="230789" y="2559878"/>
          <a:ext cx="2224123" cy="71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/>
            <a:t>SMS</a:t>
          </a:r>
          <a:endParaRPr lang="en-GB" sz="2800" kern="1200"/>
        </a:p>
      </dsp:txBody>
      <dsp:txXfrm>
        <a:off x="230789" y="2559878"/>
        <a:ext cx="1566284" cy="713912"/>
      </dsp:txXfrm>
    </dsp:sp>
    <dsp:sp modelId="{32D46E59-5966-480B-8853-D26A4AD9A478}">
      <dsp:nvSpPr>
        <dsp:cNvPr id="0" name=""/>
        <dsp:cNvSpPr/>
      </dsp:nvSpPr>
      <dsp:spPr>
        <a:xfrm>
          <a:off x="1859990" y="2673277"/>
          <a:ext cx="778443" cy="77844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0F920-8820-48D5-AA80-FE255E879A2E}">
      <dsp:nvSpPr>
        <dsp:cNvPr id="0" name=""/>
        <dsp:cNvSpPr/>
      </dsp:nvSpPr>
      <dsp:spPr>
        <a:xfrm>
          <a:off x="2874550" y="679354"/>
          <a:ext cx="2224123" cy="254131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83820" rIns="27940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200" kern="1200"/>
            <a:t>adresare probleme ușor și direct</a:t>
          </a:r>
          <a:endParaRPr lang="en-GB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200" kern="1200"/>
            <a:t>îmbunătățire conversii, ș.a.</a:t>
          </a:r>
          <a:endParaRPr lang="en-GB" sz="2200" kern="1200"/>
        </a:p>
      </dsp:txBody>
      <dsp:txXfrm>
        <a:off x="2926664" y="731468"/>
        <a:ext cx="2119895" cy="2489198"/>
      </dsp:txXfrm>
    </dsp:sp>
    <dsp:sp modelId="{B5E0A2EA-F70D-4BF1-B82D-04E63D51136A}">
      <dsp:nvSpPr>
        <dsp:cNvPr id="0" name=""/>
        <dsp:cNvSpPr/>
      </dsp:nvSpPr>
      <dsp:spPr>
        <a:xfrm>
          <a:off x="2892498" y="3193418"/>
          <a:ext cx="2224123" cy="71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/>
            <a:t>Live Chat</a:t>
          </a:r>
          <a:endParaRPr lang="en-GB" sz="2800" kern="1200"/>
        </a:p>
      </dsp:txBody>
      <dsp:txXfrm>
        <a:off x="2892498" y="3193418"/>
        <a:ext cx="1566284" cy="713912"/>
      </dsp:txXfrm>
    </dsp:sp>
    <dsp:sp modelId="{373974AE-4CA6-49A7-8C62-215AA362DD02}">
      <dsp:nvSpPr>
        <dsp:cNvPr id="0" name=""/>
        <dsp:cNvSpPr/>
      </dsp:nvSpPr>
      <dsp:spPr>
        <a:xfrm>
          <a:off x="4503751" y="2893540"/>
          <a:ext cx="778443" cy="77844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CD310-A702-4974-B44E-CC80AC79119E}">
      <dsp:nvSpPr>
        <dsp:cNvPr id="0" name=""/>
        <dsp:cNvSpPr/>
      </dsp:nvSpPr>
      <dsp:spPr>
        <a:xfrm>
          <a:off x="5475049" y="899617"/>
          <a:ext cx="2224123" cy="166026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83820" rIns="27940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200" kern="1200"/>
            <a:t>soluții software</a:t>
          </a:r>
          <a:endParaRPr lang="en-GB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HubSpot CRM, </a:t>
          </a:r>
          <a:r>
            <a:rPr lang="en-GB" sz="2200" kern="1200" err="1"/>
            <a:t>Zoho</a:t>
          </a:r>
          <a:r>
            <a:rPr lang="en-GB" sz="2200" kern="1200"/>
            <a:t> CRM and Intercom</a:t>
          </a:r>
        </a:p>
      </dsp:txBody>
      <dsp:txXfrm>
        <a:off x="5513951" y="938519"/>
        <a:ext cx="2146319" cy="1621359"/>
      </dsp:txXfrm>
    </dsp:sp>
    <dsp:sp modelId="{C6C75F5C-866A-4D30-9C98-38DC25169236}">
      <dsp:nvSpPr>
        <dsp:cNvPr id="0" name=""/>
        <dsp:cNvSpPr/>
      </dsp:nvSpPr>
      <dsp:spPr>
        <a:xfrm>
          <a:off x="5475049" y="2559878"/>
          <a:ext cx="2224123" cy="71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/>
            <a:t>APPs</a:t>
          </a:r>
          <a:endParaRPr lang="en-GB" sz="2800" kern="1200"/>
        </a:p>
      </dsp:txBody>
      <dsp:txXfrm>
        <a:off x="5475049" y="2559878"/>
        <a:ext cx="1566284" cy="713912"/>
      </dsp:txXfrm>
    </dsp:sp>
    <dsp:sp modelId="{7D069923-F0EE-45C3-AE64-19F35B49BA24}">
      <dsp:nvSpPr>
        <dsp:cNvPr id="0" name=""/>
        <dsp:cNvSpPr/>
      </dsp:nvSpPr>
      <dsp:spPr>
        <a:xfrm>
          <a:off x="7104250" y="2673277"/>
          <a:ext cx="778443" cy="77844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DEBD4-2D5E-4FF7-ACD6-402D2C1F186A}" type="datetimeFigureOut">
              <a:rPr lang="en-GB" smtClean="0"/>
              <a:pPr/>
              <a:t>13/02/2025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6BD9-6CCA-44CE-86C8-12D897F34EA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16BD9-6CCA-44CE-86C8-12D897F34EA1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5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16BD9-6CCA-44CE-86C8-12D897F34EA1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031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16BD9-6CCA-44CE-86C8-12D897F34EA1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669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16BD9-6CCA-44CE-86C8-12D897F34EA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678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16BD9-6CCA-44CE-86C8-12D897F34EA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63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16BD9-6CCA-44CE-86C8-12D897F34EA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673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16BD9-6CCA-44CE-86C8-12D897F34EA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22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16BD9-6CCA-44CE-86C8-12D897F34EA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16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451FF-A8F1-4A3D-BB6D-F5BC900E096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16BD9-6CCA-44CE-86C8-12D897F34EA1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7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16BD9-6CCA-44CE-86C8-12D897F34EA1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27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6125-ACCE-C544-DE15-361020B67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15564-F3E9-6E62-002E-20CE6EBCA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707D-AAA9-583F-A88C-6E05E866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057C-B882-4B42-A222-BD7512FE96B4}" type="datetime1">
              <a:rPr lang="en-GB" smtClean="0"/>
              <a:pPr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51859-81D4-409E-EA4A-052B765D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E4DAD-0ADD-CC69-6804-E382A542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DCDB-CBA0-42BE-9F27-B9F156CD7CB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42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675-CD8D-2A2C-9853-ACEDE4AC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D4172-EF23-3112-4C2B-D045215D2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D250-6153-DCDE-BB83-D5373249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277B-DDD2-477E-9CF7-BEA87DAF5E95}" type="datetime1">
              <a:rPr lang="en-GB" smtClean="0"/>
              <a:pPr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C0C3-A17D-5C34-6F29-C2C3AFAA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8D86A-9F6B-4211-7EEC-940FA4BE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DCDB-CBA0-42BE-9F27-B9F156CD7CB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34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488A4-BB75-1B5F-E9D0-7A821007E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3F4D4-7D37-8E10-F768-0E91D617F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AFA5C-39AF-1016-826A-13737941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F87C-E02B-471C-B164-0FC830418AEB}" type="datetime1">
              <a:rPr lang="en-GB" smtClean="0"/>
              <a:pPr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7CC2-11DE-EE8C-BE00-4223D755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8799A-9B62-7E15-826C-E90ACC54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DCDB-CBA0-42BE-9F27-B9F156CD7CB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93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DF4D-DD35-6131-3563-40247569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58C0-C8B9-4DDF-D679-15704CCCF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0B05-D6B3-9339-64C5-627215AE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5F43-92D0-4BF0-95B9-71285A3DE9E6}" type="datetime1">
              <a:rPr lang="en-GB" smtClean="0"/>
              <a:pPr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5FC4A-EDE7-47AE-FC9B-2716B491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BC33-4E50-ED9C-1C85-41B6D67C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DCDB-CBA0-42BE-9F27-B9F156CD7CB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66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353B-D86F-A966-ABF6-336D91C8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F133D-C6F9-C5A9-E68A-42F3A6D4B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13FE2-7464-A777-9A81-78DB54A8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F45F-C947-4308-A673-69AA2EC295C6}" type="datetime1">
              <a:rPr lang="en-GB" smtClean="0"/>
              <a:pPr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87B98-FA85-4094-E48F-576747FB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FBDA2-FAF9-E5CC-E410-28C10F8A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DCDB-CBA0-42BE-9F27-B9F156CD7CB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12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BD9E-0215-6006-A98E-5B0C18EE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1E9D6-09C4-0B82-707B-B9924C8EE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DC461-EC0C-9F63-F877-AB4A1730B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8990A-F888-20BA-151B-E7A4BCB5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E930-12F2-4845-8CA3-2F0D95EB1B5B}" type="datetime1">
              <a:rPr lang="en-GB" smtClean="0"/>
              <a:pPr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89486-EEFB-EBC8-E0A8-6AD5D1A6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54B0B-65C0-F15E-94A5-B6ADA486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DCDB-CBA0-42BE-9F27-B9F156CD7CB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7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84C0-FBB6-D9E8-5C9A-1CA014E2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2E600-BDD6-1722-3BE7-3DBA059AA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75EF3-94C4-627D-8166-6353C2242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2396F-47E9-960F-6AC2-A3F127428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A892E-B384-0F36-D6EA-C3A0B05EC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4BFFD-A1C2-CA7D-196A-8F83E8F8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386C-0F78-48F2-ADD9-9B6E9DE346A6}" type="datetime1">
              <a:rPr lang="en-GB" smtClean="0"/>
              <a:pPr/>
              <a:t>13/02/2025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6B3C1-C06A-9EE4-DD1B-E59447C0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08EC8-2943-93E5-DBB0-0D7A361D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DCDB-CBA0-42BE-9F27-B9F156CD7CB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40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9AF2-FA05-E414-12B4-9F3813E9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FE0AF-34F7-829E-9523-3084F15E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0ED6-8914-4716-A7DB-829FCA3BCEA8}" type="datetime1">
              <a:rPr lang="en-GB" smtClean="0"/>
              <a:pPr/>
              <a:t>13/02/2025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6E38D-AE5C-E46D-E444-FA1A4995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3DA2F-43FA-1FCE-C6D7-C42567E1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DCDB-CBA0-42BE-9F27-B9F156CD7CB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20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C9A98-0F82-6916-C769-1B07628C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2D2B-5292-45D3-B527-4467DE699F08}" type="datetime1">
              <a:rPr lang="en-GB" smtClean="0"/>
              <a:pPr/>
              <a:t>13/02/2025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3FD09-CF4E-4874-2111-7C65B27A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91496-6C0F-AE19-B07E-547101BA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DCDB-CBA0-42BE-9F27-B9F156CD7CB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40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A74B-A4BD-AE56-B161-8B147C8E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9549-8BF3-3A0F-1DB0-14432BF88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75777-0985-640A-88EB-7ED0B2603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AA1CF-A0A6-0E78-50E4-C6AF45B4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5453-2FB3-49D7-A0F8-A91DC2C2E51A}" type="datetime1">
              <a:rPr lang="en-GB" smtClean="0"/>
              <a:pPr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C65BB-D64D-4533-43D5-AAAE6A64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4F6DD-1CD3-9A5C-4604-E3487AEB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DCDB-CBA0-42BE-9F27-B9F156CD7CB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18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D60D-5600-2CEB-C592-9711EF2D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DD699-8E32-9A3E-44E1-CAD373E0B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F717E-B4D0-169F-287A-E42117D70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F1BC7-4B9A-0C7E-4040-9921B56C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1521-C2E1-4F56-AA02-902CC232554C}" type="datetime1">
              <a:rPr lang="en-GB" smtClean="0"/>
              <a:pPr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09DDC-6F64-9C6D-CCC6-6762595A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399E2-80CA-6F39-ADA6-DB53BBA4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DCDB-CBA0-42BE-9F27-B9F156CD7CB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89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7EF9B-ABDF-F58D-5FD3-942B0291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1C0C7-3A63-E942-66A9-703B72B17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32D6C-8E9F-3C03-2044-2D89409B3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B74CD3-7AB3-4299-8241-7C8A05941B00}" type="datetime1">
              <a:rPr lang="en-GB" smtClean="0"/>
              <a:pPr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4DCCD-82C2-0942-3E80-BA5E904FE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D453E-B450-2713-91E5-B593FB901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89DCDB-CBA0-42BE-9F27-B9F156CD7CB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90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../../../Program%20Files/TurningPoint/2003/Question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p.bitpipe.com/resource/org_951536634_637/PVTL_TheEssentialGuide_Paper_In_Network.pdf?site_cd=bp&amp;src=TRM_TOP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../../../Program%20Files/TurningPoint/2003/Question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707609"/>
            <a:ext cx="8496944" cy="1828800"/>
          </a:xfrm>
        </p:spPr>
        <p:txBody>
          <a:bodyPr>
            <a:normAutofit/>
          </a:bodyPr>
          <a:lstStyle/>
          <a:p>
            <a:r>
              <a:rPr lang="ro-RO" sz="4500"/>
              <a:t>Managementul Relaţiilor cu Clienţii</a:t>
            </a:r>
            <a:endParaRPr lang="en-GB" sz="45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GB" sz="4000"/>
          </a:p>
          <a:p>
            <a:pPr algn="ctr"/>
            <a:r>
              <a:rPr lang="ro-RO" sz="4000"/>
              <a:t>CRM</a:t>
            </a:r>
            <a:endParaRPr lang="en-GB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7739-9282-25C8-67D6-F24E408D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Ce date colectăm?</a:t>
            </a:r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570A12-A0B8-56C1-80B9-18B183DC8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38308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F56917-4F50-B471-61B2-C9B61FD25A0F}"/>
              </a:ext>
            </a:extLst>
          </p:cNvPr>
          <p:cNvSpPr txBox="1"/>
          <p:nvPr/>
        </p:nvSpPr>
        <p:spPr>
          <a:xfrm>
            <a:off x="0" y="6416482"/>
            <a:ext cx="8984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https://biz.libretexts.org/Bookshelves/Marketing/Book%3A_eMarketing__The_Essential_Guide_to_Marketing_in_a_Digital_World_(Stokes)/00%3A_Front_Matter/03%3A_Table_of_Contents</a:t>
            </a:r>
          </a:p>
        </p:txBody>
      </p:sp>
    </p:spTree>
    <p:extLst>
      <p:ext uri="{BB962C8B-B14F-4D97-AF65-F5344CB8AC3E}">
        <p14:creationId xmlns:p14="http://schemas.microsoft.com/office/powerpoint/2010/main" val="33963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DDF2-CAA3-8468-24C8-35E9F87A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ro-RO"/>
              <a:t>Analiză date de marketing</a:t>
            </a:r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324563-3064-A045-DC02-D10FD2BC4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595758"/>
              </p:ext>
            </p:extLst>
          </p:nvPr>
        </p:nvGraphicFramePr>
        <p:xfrm>
          <a:off x="472661" y="1772816"/>
          <a:ext cx="8686800" cy="4545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D54370-4AD9-3590-655A-EB02433EB893}"/>
              </a:ext>
            </a:extLst>
          </p:cNvPr>
          <p:cNvSpPr txBox="1"/>
          <p:nvPr/>
        </p:nvSpPr>
        <p:spPr>
          <a:xfrm>
            <a:off x="472661" y="1143000"/>
            <a:ext cx="7699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/>
              <a:t>Integrare date – canale!</a:t>
            </a:r>
            <a:endParaRPr lang="en-GB" sz="2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02D5F-10AA-7E99-C0C7-74E03A84A254}"/>
              </a:ext>
            </a:extLst>
          </p:cNvPr>
          <p:cNvSpPr txBox="1"/>
          <p:nvPr/>
        </p:nvSpPr>
        <p:spPr>
          <a:xfrm>
            <a:off x="0" y="6416482"/>
            <a:ext cx="8984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https://biz.libretexts.org/Bookshelves/Marketing/Book%3A_eMarketing__The_Essential_Guide_to_Marketing_in_a_Digital_World_(Stokes)/00%3A_Front_Matter/03%3A_Table_of_Contents</a:t>
            </a:r>
          </a:p>
        </p:txBody>
      </p:sp>
    </p:spTree>
    <p:extLst>
      <p:ext uri="{BB962C8B-B14F-4D97-AF65-F5344CB8AC3E}">
        <p14:creationId xmlns:p14="http://schemas.microsoft.com/office/powerpoint/2010/main" val="238503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o-RO">
                <a:latin typeface="Algerian" pitchFamily="82" charset="0"/>
              </a:rPr>
              <a:t>Strategia CRM – prioritati</a:t>
            </a:r>
            <a:endParaRPr lang="en-US">
              <a:latin typeface="Algerian" pitchFamily="82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600200"/>
            <a:ext cx="6781800" cy="4495800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ro-RO" sz="2800"/>
              <a:t>Atragerea clientului potrivit</a:t>
            </a:r>
            <a:r>
              <a:rPr lang="en-US" sz="2800"/>
              <a:t>.</a:t>
            </a:r>
          </a:p>
          <a:p>
            <a:pPr marL="533400" indent="-533400" eaLnBrk="1" hangingPunct="1">
              <a:buFontTx/>
              <a:buAutoNum type="arabicPeriod"/>
            </a:pPr>
            <a:endParaRPr lang="en-US" sz="1000"/>
          </a:p>
          <a:p>
            <a:pPr marL="533400" indent="-533400" eaLnBrk="1" hangingPunct="1">
              <a:buFontTx/>
              <a:buAutoNum type="arabicPeriod"/>
            </a:pPr>
            <a:r>
              <a:rPr lang="ro-RO" sz="2800"/>
              <a:t>Crearea propunerii potrivite de vânzare, ce surprinde valoarea.</a:t>
            </a:r>
            <a:endParaRPr lang="en-US" sz="2800"/>
          </a:p>
          <a:p>
            <a:pPr marL="533400" indent="-533400" eaLnBrk="1" hangingPunct="1">
              <a:buFontTx/>
              <a:buAutoNum type="arabicPeriod"/>
            </a:pPr>
            <a:endParaRPr lang="en-US" sz="1000"/>
          </a:p>
          <a:p>
            <a:pPr marL="533400" indent="-533400" eaLnBrk="1" hangingPunct="1">
              <a:buFontTx/>
              <a:buAutoNum type="arabicPeriod"/>
            </a:pPr>
            <a:r>
              <a:rPr lang="ro-RO" sz="2800"/>
              <a:t>Instituirea celor mai eficiente procese</a:t>
            </a:r>
            <a:r>
              <a:rPr lang="en-US" sz="2800"/>
              <a:t>.</a:t>
            </a:r>
          </a:p>
          <a:p>
            <a:pPr marL="533400" indent="-533400" eaLnBrk="1" hangingPunct="1">
              <a:buFontTx/>
              <a:buAutoNum type="arabicPeriod"/>
            </a:pPr>
            <a:endParaRPr lang="en-US" sz="1000"/>
          </a:p>
          <a:p>
            <a:pPr marL="533400" indent="-533400" eaLnBrk="1" hangingPunct="1">
              <a:buFontTx/>
              <a:buAutoNum type="arabicPeriod"/>
            </a:pPr>
            <a:r>
              <a:rPr lang="ro-RO" sz="2800"/>
              <a:t>Motivarea angajaților</a:t>
            </a:r>
            <a:r>
              <a:rPr lang="en-US" sz="2800"/>
              <a:t>.</a:t>
            </a:r>
          </a:p>
          <a:p>
            <a:pPr marL="533400" indent="-533400" eaLnBrk="1" hangingPunct="1">
              <a:buFontTx/>
              <a:buAutoNum type="arabicPeriod"/>
            </a:pPr>
            <a:endParaRPr lang="en-US" sz="1000"/>
          </a:p>
          <a:p>
            <a:pPr marL="533400" indent="-533400" eaLnBrk="1" hangingPunct="1">
              <a:buFontTx/>
              <a:buAutoNum type="arabicPeriod"/>
            </a:pPr>
            <a:r>
              <a:rPr lang="ro-RO" sz="2800"/>
              <a:t>Învățarea metodelor de reținere a clienților</a:t>
            </a:r>
            <a:r>
              <a:rPr lang="en-US" sz="2800"/>
              <a:t>.</a:t>
            </a:r>
          </a:p>
        </p:txBody>
      </p:sp>
      <p:sp>
        <p:nvSpPr>
          <p:cNvPr id="116740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808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3992-CBF2-5E4A-BD58-3BC1AE14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/>
          </a:bodyPr>
          <a:lstStyle/>
          <a:p>
            <a:r>
              <a:rPr lang="ro-RO"/>
              <a:t>Valoare CRM – perspective:</a:t>
            </a:r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E04197-3E7A-BAB9-3591-B30AFEEFB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017309"/>
              </p:ext>
            </p:extLst>
          </p:nvPr>
        </p:nvGraphicFramePr>
        <p:xfrm>
          <a:off x="-972616" y="1935163"/>
          <a:ext cx="10945216" cy="459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C3BA0E-2C4B-0D71-0CDA-BC781101B5CF}"/>
              </a:ext>
            </a:extLst>
          </p:cNvPr>
          <p:cNvSpPr txBox="1"/>
          <p:nvPr/>
        </p:nvSpPr>
        <p:spPr>
          <a:xfrm>
            <a:off x="0" y="6525344"/>
            <a:ext cx="8984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https://biz.libretexts.org/Bookshelves/Marketing/Book%3A_eMarketing__The_Essential_Guide_to_Marketing_in_a_Digital_World_(Stokes)/00%3A_Front_Matter/03%3A_Table_of_Contents</a:t>
            </a:r>
          </a:p>
        </p:txBody>
      </p:sp>
    </p:spTree>
    <p:extLst>
      <p:ext uri="{BB962C8B-B14F-4D97-AF65-F5344CB8AC3E}">
        <p14:creationId xmlns:p14="http://schemas.microsoft.com/office/powerpoint/2010/main" val="373189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221E46-036A-72A6-FC8F-06C35B6873EC}"/>
              </a:ext>
            </a:extLst>
          </p:cNvPr>
          <p:cNvSpPr txBox="1"/>
          <p:nvPr/>
        </p:nvSpPr>
        <p:spPr>
          <a:xfrm>
            <a:off x="-17857" y="3035188"/>
            <a:ext cx="8964488" cy="415498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o-RO" sz="2100" b="1" i="0" u="none" strike="noStrike" baseline="0">
                <a:latin typeface="LiberationSerif-Bold"/>
              </a:rPr>
              <a:t>Va</a:t>
            </a:r>
            <a:r>
              <a:rPr lang="en-GB" sz="2100" b="1" i="0" u="none" strike="noStrike" baseline="0">
                <a:latin typeface="LiberationSerif-Bold"/>
              </a:rPr>
              <a:t>l</a:t>
            </a:r>
            <a:r>
              <a:rPr lang="ro-RO" sz="2100" b="1" i="0" u="none" strike="noStrike" baseline="0">
                <a:latin typeface="LiberationSerif-Bold"/>
              </a:rPr>
              <a:t>oarea relației </a:t>
            </a:r>
            <a:r>
              <a:rPr lang="en-GB" sz="2100" b="1" i="0" u="none" strike="noStrike" baseline="0">
                <a:latin typeface="LiberationSerif-Bold"/>
              </a:rPr>
              <a:t>= </a:t>
            </a:r>
            <a:r>
              <a:rPr lang="ro-RO" sz="2100" b="1" i="0" u="none" strike="noStrike" baseline="0">
                <a:latin typeface="LiberationSerif-Bold"/>
              </a:rPr>
              <a:t>venituri generate de client </a:t>
            </a:r>
            <a:r>
              <a:rPr lang="en-GB" sz="2100" b="1" i="0" u="none" strike="noStrike" baseline="0">
                <a:latin typeface="LiberationSerif-Bold"/>
              </a:rPr>
              <a:t>– </a:t>
            </a:r>
            <a:r>
              <a:rPr lang="ro-RO" sz="2100" b="1" i="0" u="none" strike="noStrike" baseline="0">
                <a:latin typeface="LiberationSerif-Bold"/>
              </a:rPr>
              <a:t>cost menținere / servire relație</a:t>
            </a:r>
            <a:endParaRPr lang="en-GB" sz="21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B55D5-7C79-8E28-F406-1DBF79CF188F}"/>
              </a:ext>
            </a:extLst>
          </p:cNvPr>
          <p:cNvSpPr txBox="1"/>
          <p:nvPr/>
        </p:nvSpPr>
        <p:spPr>
          <a:xfrm>
            <a:off x="0" y="6525344"/>
            <a:ext cx="8984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https://biz.libretexts.org/Bookshelves/Marketing/Book%3A_eMarketing__The_Essential_Guide_to_Marketing_in_a_Digital_World_(Stokes)/00%3A_Front_Matter/03%3A_Table_of_Contents</a:t>
            </a:r>
          </a:p>
        </p:txBody>
      </p:sp>
    </p:spTree>
    <p:extLst>
      <p:ext uri="{BB962C8B-B14F-4D97-AF65-F5344CB8AC3E}">
        <p14:creationId xmlns:p14="http://schemas.microsoft.com/office/powerpoint/2010/main" val="189236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o-RO" b="1" i="1"/>
              <a:t>Aspecte fundamentale</a:t>
            </a:r>
            <a:r>
              <a:rPr lang="en-GB" b="1" i="1"/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ro-RO"/>
              <a:t>stimularea participării </a:t>
            </a:r>
            <a:r>
              <a:rPr lang="ro-RO" i="1"/>
              <a:t>interdepartamentală</a:t>
            </a:r>
            <a:r>
              <a:rPr lang="ro-RO"/>
              <a:t>;</a:t>
            </a:r>
          </a:p>
          <a:p>
            <a:pPr marL="514350" lvl="0" indent="-514350">
              <a:buFont typeface="+mj-lt"/>
              <a:buAutoNum type="arabicPeriod"/>
            </a:pPr>
            <a:r>
              <a:rPr lang="ro-RO"/>
              <a:t>integrarea </a:t>
            </a:r>
            <a:r>
              <a:rPr lang="ro-RO" i="1"/>
              <a:t>vocii clientului </a:t>
            </a:r>
            <a:r>
              <a:rPr lang="ro-RO"/>
              <a:t>în toate zonele decizionale</a:t>
            </a:r>
            <a:r>
              <a:rPr lang="en-GB"/>
              <a:t>;</a:t>
            </a:r>
          </a:p>
          <a:p>
            <a:pPr marL="514350" lvl="0" indent="-514350">
              <a:buFont typeface="+mj-lt"/>
              <a:buAutoNum type="arabicPeriod"/>
            </a:pPr>
            <a:r>
              <a:rPr lang="ro-RO"/>
              <a:t>crearea de produse </a:t>
            </a:r>
            <a:r>
              <a:rPr lang="ro-RO" i="1"/>
              <a:t>superioare</a:t>
            </a:r>
            <a:r>
              <a:rPr lang="ro-RO"/>
              <a:t> pentru target</a:t>
            </a:r>
            <a:r>
              <a:rPr lang="en-GB"/>
              <a:t>;</a:t>
            </a:r>
          </a:p>
          <a:p>
            <a:pPr marL="514350" lvl="0" indent="-514350">
              <a:buFont typeface="+mj-lt"/>
              <a:buAutoNum type="arabicPeriod"/>
            </a:pPr>
            <a:r>
              <a:rPr lang="ro-RO"/>
              <a:t>organizarea și accesarea ușoară a </a:t>
            </a:r>
            <a:r>
              <a:rPr lang="ro-RO" i="1"/>
              <a:t>bazelor de date</a:t>
            </a:r>
            <a:r>
              <a:rPr lang="en-GB"/>
              <a:t>;</a:t>
            </a:r>
          </a:p>
          <a:p>
            <a:pPr marL="514350" lvl="0" indent="-514350">
              <a:buFont typeface="+mj-lt"/>
              <a:buAutoNum type="arabicPeriod"/>
            </a:pPr>
            <a:r>
              <a:rPr lang="ro-RO"/>
              <a:t>facilitarea </a:t>
            </a:r>
            <a:r>
              <a:rPr lang="ro-RO" i="1"/>
              <a:t>accesului clientului la angajații companiei</a:t>
            </a:r>
            <a:r>
              <a:rPr lang="ro-RO"/>
              <a:t> și exprimarea cererilor, impresiilor și plângerilor</a:t>
            </a:r>
            <a:r>
              <a:rPr lang="en-GB"/>
              <a:t>;</a:t>
            </a:r>
          </a:p>
          <a:p>
            <a:pPr marL="514350" lvl="0" indent="-514350">
              <a:buFont typeface="+mj-lt"/>
              <a:buAutoNum type="arabicPeriod"/>
            </a:pPr>
            <a:r>
              <a:rPr lang="ro-RO"/>
              <a:t>organizarea de </a:t>
            </a:r>
            <a:r>
              <a:rPr lang="ro-RO" i="1"/>
              <a:t>programe de premiere</a:t>
            </a:r>
            <a:r>
              <a:rPr lang="ro-RO"/>
              <a:t> a angajaților.</a:t>
            </a:r>
            <a:endParaRPr lang="en-GB"/>
          </a:p>
          <a:p>
            <a:pPr>
              <a:buNone/>
            </a:pPr>
            <a:endParaRPr lang="en-GB"/>
          </a:p>
          <a:p>
            <a:pPr>
              <a:buNone/>
            </a:pPr>
            <a:endParaRPr lang="en-GB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333375"/>
            <a:ext cx="9144000" cy="115140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ro-RO" sz="4000" b="1"/>
              <a:t>Crearea legăturilor strânse cu clienții</a:t>
            </a:r>
            <a:endParaRPr lang="en-US" sz="4000" ker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 sz="4400"/>
              <a:t>S</a:t>
            </a:r>
            <a:r>
              <a:rPr lang="en-AU" sz="4400" err="1"/>
              <a:t>timul</a:t>
            </a:r>
            <a:r>
              <a:rPr lang="ro-RO" sz="4400"/>
              <a:t>area</a:t>
            </a:r>
            <a:r>
              <a:rPr lang="en-AU" sz="4400"/>
              <a:t> </a:t>
            </a:r>
            <a:r>
              <a:rPr lang="en-AU" sz="4400" err="1"/>
              <a:t>păstrar</a:t>
            </a:r>
            <a:r>
              <a:rPr lang="ro-RO" sz="4400"/>
              <a:t>ii</a:t>
            </a:r>
            <a:r>
              <a:rPr lang="en-AU" sz="4400"/>
              <a:t> </a:t>
            </a:r>
            <a:r>
              <a:rPr lang="en-AU" sz="4400" err="1"/>
              <a:t>clienţilor</a:t>
            </a:r>
            <a:r>
              <a:rPr lang="en-AU" sz="4400"/>
              <a:t>:</a:t>
            </a:r>
            <a:r>
              <a:rPr lang="ro-RO" sz="4400"/>
              <a:t> abordări</a:t>
            </a:r>
            <a:endParaRPr lang="en-GB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66124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err="1"/>
              <a:t>adăugarea</a:t>
            </a:r>
            <a:r>
              <a:rPr lang="en-AU"/>
              <a:t> </a:t>
            </a:r>
            <a:r>
              <a:rPr lang="en-AU" err="1"/>
              <a:t>unor</a:t>
            </a:r>
            <a:r>
              <a:rPr lang="en-AU"/>
              <a:t> </a:t>
            </a:r>
            <a:r>
              <a:rPr lang="en-AU" err="1"/>
              <a:t>avantaje</a:t>
            </a:r>
            <a:r>
              <a:rPr lang="en-AU"/>
              <a:t> de </a:t>
            </a:r>
            <a:r>
              <a:rPr lang="en-AU" err="1"/>
              <a:t>ordin</a:t>
            </a:r>
            <a:r>
              <a:rPr lang="en-AU"/>
              <a:t> </a:t>
            </a:r>
            <a:r>
              <a:rPr lang="en-AU" err="1"/>
              <a:t>financiar</a:t>
            </a:r>
            <a:r>
              <a:rPr lang="en-AU"/>
              <a:t> </a:t>
            </a:r>
            <a:endParaRPr lang="ro-RO"/>
          </a:p>
          <a:p>
            <a:pPr marL="514350" indent="-514350">
              <a:buFont typeface="+mj-lt"/>
              <a:buAutoNum type="arabicPeriod"/>
            </a:pPr>
            <a:r>
              <a:rPr lang="en-AU" err="1"/>
              <a:t>adăugarea</a:t>
            </a:r>
            <a:r>
              <a:rPr lang="en-AU"/>
              <a:t> </a:t>
            </a:r>
            <a:r>
              <a:rPr lang="en-AU" err="1"/>
              <a:t>unor</a:t>
            </a:r>
            <a:r>
              <a:rPr lang="en-AU"/>
              <a:t> </a:t>
            </a:r>
            <a:r>
              <a:rPr lang="en-AU" err="1"/>
              <a:t>avantaje</a:t>
            </a:r>
            <a:r>
              <a:rPr lang="en-AU"/>
              <a:t> de </a:t>
            </a:r>
            <a:r>
              <a:rPr lang="en-AU" err="1"/>
              <a:t>ordin</a:t>
            </a:r>
            <a:r>
              <a:rPr lang="en-AU"/>
              <a:t> social </a:t>
            </a:r>
            <a:endParaRPr lang="ro-RO"/>
          </a:p>
          <a:p>
            <a:pPr marL="514350" indent="-514350">
              <a:buFont typeface="+mj-lt"/>
              <a:buAutoNum type="arabicPeriod"/>
            </a:pPr>
            <a:endParaRPr lang="ro-RO"/>
          </a:p>
          <a:p>
            <a:pPr marL="514350" indent="-514350">
              <a:buFont typeface="+mj-lt"/>
              <a:buAutoNum type="arabicPeriod"/>
            </a:pPr>
            <a:endParaRPr lang="ro-RO"/>
          </a:p>
          <a:p>
            <a:pPr marL="514350" indent="-514350">
              <a:buFont typeface="+mj-lt"/>
              <a:buAutoNum type="arabicPeriod"/>
            </a:pPr>
            <a:endParaRPr lang="ro-RO"/>
          </a:p>
          <a:p>
            <a:pPr marL="514350" indent="-514350">
              <a:buFont typeface="+mj-lt"/>
              <a:buAutoNum type="arabicPeriod"/>
            </a:pPr>
            <a:endParaRPr lang="ro-RO"/>
          </a:p>
          <a:p>
            <a:pPr marL="514350" indent="-514350">
              <a:buFont typeface="+mj-lt"/>
              <a:buAutoNum type="arabicPeriod"/>
            </a:pPr>
            <a:endParaRPr lang="ro-RO"/>
          </a:p>
          <a:p>
            <a:pPr marL="514350" indent="-514350">
              <a:buFont typeface="+mj-lt"/>
              <a:buAutoNum type="arabicPeriod"/>
            </a:pPr>
            <a:endParaRPr lang="ro-RO"/>
          </a:p>
          <a:p>
            <a:pPr marL="514350" indent="-514350">
              <a:buFont typeface="+mj-lt"/>
              <a:buAutoNum type="arabicPeriod"/>
            </a:pPr>
            <a:endParaRPr lang="ro-RO"/>
          </a:p>
          <a:p>
            <a:pPr marL="514350" indent="-514350">
              <a:buFont typeface="+mj-lt"/>
              <a:buAutoNum type="arabicPeriod"/>
            </a:pPr>
            <a:endParaRPr lang="en-AU"/>
          </a:p>
          <a:p>
            <a:pPr marL="514350" indent="-514350">
              <a:buFont typeface="+mj-lt"/>
              <a:buAutoNum type="arabicPeriod"/>
            </a:pPr>
            <a:r>
              <a:rPr lang="en-AU" err="1"/>
              <a:t>adăugarea</a:t>
            </a:r>
            <a:r>
              <a:rPr lang="en-AU"/>
              <a:t> </a:t>
            </a:r>
            <a:r>
              <a:rPr lang="en-AU" err="1"/>
              <a:t>unor</a:t>
            </a:r>
            <a:r>
              <a:rPr lang="en-AU"/>
              <a:t> </a:t>
            </a:r>
            <a:r>
              <a:rPr lang="en-AU" err="1"/>
              <a:t>legături</a:t>
            </a:r>
            <a:r>
              <a:rPr lang="en-AU"/>
              <a:t> </a:t>
            </a:r>
            <a:r>
              <a:rPr lang="en-AU" err="1"/>
              <a:t>structurale</a:t>
            </a:r>
            <a:endParaRPr lang="en-GB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187656"/>
              </p:ext>
            </p:extLst>
          </p:nvPr>
        </p:nvGraphicFramePr>
        <p:xfrm>
          <a:off x="-209525" y="2003823"/>
          <a:ext cx="8882685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17312" imgH="2063954" progId="Word.Document.12">
                  <p:embed/>
                </p:oleObj>
              </mc:Choice>
              <mc:Fallback>
                <p:oleObj name="Document" r:id="rId3" imgW="5417312" imgH="2063954" progId="Word.Document.12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9525" y="2003823"/>
                        <a:ext cx="8882685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/>
              <a:t>Loializare prin e-CRM 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AU" i="1"/>
          </a:p>
          <a:p>
            <a:pPr marL="514350" indent="-514350">
              <a:buFont typeface="+mj-lt"/>
              <a:buAutoNum type="arabicPeriod"/>
            </a:pPr>
            <a:r>
              <a:rPr lang="en-AU" i="1" err="1"/>
              <a:t>Căştigarea</a:t>
            </a:r>
            <a:r>
              <a:rPr lang="en-AU" i="1"/>
              <a:t> </a:t>
            </a:r>
            <a:r>
              <a:rPr lang="en-AU" i="1" err="1"/>
              <a:t>susţinerii</a:t>
            </a:r>
            <a:r>
              <a:rPr lang="en-AU" i="1"/>
              <a:t> </a:t>
            </a:r>
            <a:r>
              <a:rPr lang="en-AU" i="1" err="1"/>
              <a:t>întregii</a:t>
            </a:r>
            <a:r>
              <a:rPr lang="en-AU" i="1"/>
              <a:t> </a:t>
            </a:r>
            <a:r>
              <a:rPr lang="en-AU" i="1" err="1"/>
              <a:t>companii</a:t>
            </a:r>
            <a:endParaRPr lang="ro-RO" i="1"/>
          </a:p>
          <a:p>
            <a:pPr marL="514350" indent="-514350">
              <a:buFont typeface="+mj-lt"/>
              <a:buAutoNum type="arabicPeriod"/>
            </a:pPr>
            <a:r>
              <a:rPr lang="ro-RO" i="1"/>
              <a:t>Identificarea şi segmentarea clienţilor</a:t>
            </a:r>
            <a:endParaRPr lang="en-GB"/>
          </a:p>
          <a:p>
            <a:pPr lvl="0"/>
            <a:r>
              <a:rPr lang="ro-RO"/>
              <a:t>identificarea clienţilor</a:t>
            </a:r>
            <a:endParaRPr lang="en-GB"/>
          </a:p>
          <a:p>
            <a:pPr lvl="0"/>
            <a:r>
              <a:rPr lang="ro-RO"/>
              <a:t>diferentierea clienţilor </a:t>
            </a:r>
            <a:endParaRPr lang="en-GB"/>
          </a:p>
          <a:p>
            <a:pPr lvl="0"/>
            <a:r>
              <a:rPr lang="ro-RO"/>
              <a:t>interacţiunea cu clienţii</a:t>
            </a:r>
            <a:endParaRPr lang="en-GB"/>
          </a:p>
          <a:p>
            <a:pPr lvl="0"/>
            <a:r>
              <a:rPr lang="ro-RO"/>
              <a:t>personalizarea</a:t>
            </a:r>
            <a:endParaRPr lang="en-GB"/>
          </a:p>
          <a:p>
            <a:pPr marL="514350" indent="-51435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82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</a:t>
            </a:r>
            <a:r>
              <a:rPr lang="en-AU" err="1"/>
              <a:t>lasificarea</a:t>
            </a:r>
            <a:r>
              <a:rPr lang="en-AU"/>
              <a:t> </a:t>
            </a:r>
            <a:r>
              <a:rPr lang="en-AU" err="1"/>
              <a:t>clienţilo</a:t>
            </a:r>
            <a:r>
              <a:rPr lang="ro-RO"/>
              <a:t>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GB" b="1"/>
          </a:p>
          <a:p>
            <a:pPr lvl="0"/>
            <a:r>
              <a:rPr lang="ro-RO" b="1"/>
              <a:t>MVC</a:t>
            </a:r>
            <a:r>
              <a:rPr lang="ro-RO"/>
              <a:t>: Most Valuable Customers, care reprezintă principala valoare a companiei; </a:t>
            </a:r>
          </a:p>
          <a:p>
            <a:pPr lvl="0"/>
            <a:endParaRPr lang="en-GB"/>
          </a:p>
          <a:p>
            <a:pPr lvl="0"/>
            <a:r>
              <a:rPr lang="ro-RO" b="1"/>
              <a:t>MGC</a:t>
            </a:r>
            <a:r>
              <a:rPr lang="ro-RO"/>
              <a:t>: Most Growable Customers, clienţi cu un mare potenţial de creştere;</a:t>
            </a:r>
          </a:p>
          <a:p>
            <a:pPr lvl="0"/>
            <a:endParaRPr lang="en-GB"/>
          </a:p>
          <a:p>
            <a:r>
              <a:rPr lang="en-AU" b="1"/>
              <a:t>BZC</a:t>
            </a:r>
            <a:r>
              <a:rPr lang="en-AU"/>
              <a:t>: Below Zero Customers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8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514350" indent="-514350">
              <a:buNone/>
            </a:pPr>
            <a:endParaRPr lang="ro-RO" i="1"/>
          </a:p>
          <a:p>
            <a:pPr marL="514350" indent="-514350">
              <a:buNone/>
            </a:pPr>
            <a:endParaRPr lang="en-GB" i="1"/>
          </a:p>
          <a:p>
            <a:pPr marL="514350" indent="-514350">
              <a:buNone/>
            </a:pPr>
            <a:endParaRPr lang="ro-RO" i="1"/>
          </a:p>
          <a:p>
            <a:pPr marL="514350" indent="-514350">
              <a:buNone/>
            </a:pPr>
            <a:r>
              <a:rPr lang="ro-RO" i="1"/>
              <a:t>3. </a:t>
            </a:r>
            <a:r>
              <a:rPr lang="en-AU" i="1" err="1"/>
              <a:t>Realizarea</a:t>
            </a:r>
            <a:r>
              <a:rPr lang="en-AU" i="1"/>
              <a:t> </a:t>
            </a:r>
            <a:r>
              <a:rPr lang="en-AU" i="1" err="1"/>
              <a:t>unei</a:t>
            </a:r>
            <a:r>
              <a:rPr lang="en-AU" i="1"/>
              <a:t> </a:t>
            </a:r>
            <a:r>
              <a:rPr lang="en-AU" i="1" err="1"/>
              <a:t>structuri</a:t>
            </a:r>
            <a:r>
              <a:rPr lang="en-AU" i="1"/>
              <a:t> (</a:t>
            </a:r>
            <a:r>
              <a:rPr lang="en-AU" i="1" err="1"/>
              <a:t>hărţi</a:t>
            </a:r>
            <a:r>
              <a:rPr lang="en-AU" i="1"/>
              <a:t>) a </a:t>
            </a:r>
            <a:r>
              <a:rPr lang="en-AU" i="1" err="1"/>
              <a:t>clienţilor</a:t>
            </a:r>
            <a:endParaRPr lang="ro-RO" i="1"/>
          </a:p>
          <a:p>
            <a:pPr marL="514350" indent="-514350">
              <a:buNone/>
            </a:pPr>
            <a:endParaRPr lang="ro-RO" i="1"/>
          </a:p>
          <a:p>
            <a:pPr marL="514350" indent="-514350">
              <a:buNone/>
            </a:pPr>
            <a:r>
              <a:rPr lang="ro-RO" i="1"/>
              <a:t>4. </a:t>
            </a:r>
            <a:r>
              <a:rPr lang="en-AU" i="1" err="1"/>
              <a:t>Măsurarea</a:t>
            </a:r>
            <a:r>
              <a:rPr lang="en-AU" i="1"/>
              <a:t> </a:t>
            </a:r>
            <a:r>
              <a:rPr lang="en-AU" i="1" err="1"/>
              <a:t>performanţelor</a:t>
            </a:r>
            <a:r>
              <a:rPr lang="en-AU"/>
              <a:t> </a:t>
            </a:r>
            <a:endParaRPr lang="ro-RO"/>
          </a:p>
          <a:p>
            <a:pPr marL="514350" indent="-514350">
              <a:buNone/>
            </a:pPr>
            <a:endParaRPr lang="ro-RO"/>
          </a:p>
          <a:p>
            <a:pPr marL="514350" indent="-514350">
              <a:buNone/>
            </a:pPr>
            <a:r>
              <a:rPr lang="ro-RO"/>
              <a:t>5. </a:t>
            </a:r>
            <a:r>
              <a:rPr lang="en-AU" i="1" err="1"/>
              <a:t>Planificarea</a:t>
            </a:r>
            <a:r>
              <a:rPr lang="en-AU" i="1"/>
              <a:t> </a:t>
            </a:r>
            <a:r>
              <a:rPr lang="en-AU" i="1" err="1"/>
              <a:t>strategică</a:t>
            </a:r>
            <a:r>
              <a:rPr lang="en-AU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1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ED0C-7191-5A6B-877A-D0626E0E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MA =</a:t>
            </a:r>
            <a:r>
              <a:rPr lang="en-GB"/>
              <a:t>&gt;</a:t>
            </a:r>
            <a:r>
              <a:rPr lang="ro-RO"/>
              <a:t> CRM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421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CRM </a:t>
            </a:r>
            <a:r>
              <a:rPr lang="ro-RO" b="1"/>
              <a:t>în viziunea informaticianului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  <a:p>
            <a:r>
              <a:rPr lang="en-AU"/>
              <a:t>CRM</a:t>
            </a:r>
            <a:r>
              <a:rPr lang="ro-RO"/>
              <a:t> -</a:t>
            </a:r>
            <a:r>
              <a:rPr lang="en-AU"/>
              <a:t> </a:t>
            </a:r>
            <a:r>
              <a:rPr lang="en-AU" i="1" err="1"/>
              <a:t>programe</a:t>
            </a:r>
            <a:r>
              <a:rPr lang="en-AU" i="1"/>
              <a:t> de calculator </a:t>
            </a:r>
            <a:r>
              <a:rPr lang="en-AU" i="1" err="1"/>
              <a:t>şi</a:t>
            </a:r>
            <a:r>
              <a:rPr lang="en-AU" i="1"/>
              <a:t> </a:t>
            </a:r>
            <a:r>
              <a:rPr lang="en-AU" i="1" err="1"/>
              <a:t>instrumente</a:t>
            </a:r>
            <a:r>
              <a:rPr lang="en-AU" i="1"/>
              <a:t> </a:t>
            </a:r>
            <a:r>
              <a:rPr lang="en-AU" i="1" err="1"/>
              <a:t>analitice</a:t>
            </a:r>
            <a:r>
              <a:rPr lang="en-AU" i="1"/>
              <a:t> </a:t>
            </a:r>
            <a:r>
              <a:rPr lang="en-AU" i="1" err="1"/>
              <a:t>sofisticate</a:t>
            </a:r>
            <a:r>
              <a:rPr lang="en-AU" i="1"/>
              <a:t> care </a:t>
            </a:r>
            <a:r>
              <a:rPr lang="en-AU" i="1" err="1"/>
              <a:t>integrează</a:t>
            </a:r>
            <a:r>
              <a:rPr lang="en-AU" i="1"/>
              <a:t> </a:t>
            </a:r>
            <a:r>
              <a:rPr lang="en-AU" i="1" err="1"/>
              <a:t>informaţiile</a:t>
            </a:r>
            <a:r>
              <a:rPr lang="en-AU" i="1"/>
              <a:t> </a:t>
            </a:r>
            <a:r>
              <a:rPr lang="en-AU" i="1" err="1"/>
              <a:t>despre</a:t>
            </a:r>
            <a:r>
              <a:rPr lang="en-AU" i="1"/>
              <a:t> </a:t>
            </a:r>
            <a:r>
              <a:rPr lang="en-AU" i="1" err="1"/>
              <a:t>clienţi</a:t>
            </a:r>
            <a:r>
              <a:rPr lang="en-AU" i="1"/>
              <a:t> </a:t>
            </a:r>
            <a:r>
              <a:rPr lang="en-AU" i="1" err="1"/>
              <a:t>provenite</a:t>
            </a:r>
            <a:r>
              <a:rPr lang="en-AU" i="1"/>
              <a:t> din </a:t>
            </a:r>
            <a:r>
              <a:rPr lang="en-AU" i="1" err="1"/>
              <a:t>toate</a:t>
            </a:r>
            <a:r>
              <a:rPr lang="en-AU" i="1"/>
              <a:t> </a:t>
            </a:r>
            <a:r>
              <a:rPr lang="en-AU" i="1" err="1"/>
              <a:t>sursele</a:t>
            </a:r>
            <a:r>
              <a:rPr lang="en-AU"/>
              <a:t>. </a:t>
            </a:r>
            <a:endParaRPr lang="ro-RO"/>
          </a:p>
          <a:p>
            <a:pPr marL="0" indent="0">
              <a:buNone/>
            </a:pPr>
            <a:endParaRPr lang="ro-RO"/>
          </a:p>
          <a:p>
            <a:r>
              <a:rPr lang="en-AU" i="1" err="1"/>
              <a:t>depozite</a:t>
            </a:r>
            <a:r>
              <a:rPr lang="en-AU" i="1"/>
              <a:t> de date</a:t>
            </a:r>
            <a:r>
              <a:rPr lang="en-AU"/>
              <a:t> </a:t>
            </a:r>
            <a:endParaRPr lang="ro-RO"/>
          </a:p>
          <a:p>
            <a:pPr marL="0" indent="0">
              <a:buNone/>
            </a:pPr>
            <a:endParaRPr lang="ro-RO"/>
          </a:p>
          <a:p>
            <a:r>
              <a:rPr lang="en-AU" err="1"/>
              <a:t>tehnici</a:t>
            </a:r>
            <a:r>
              <a:rPr lang="en-AU"/>
              <a:t> </a:t>
            </a:r>
            <a:r>
              <a:rPr lang="en-AU" err="1"/>
              <a:t>sofisticate</a:t>
            </a:r>
            <a:r>
              <a:rPr lang="en-AU"/>
              <a:t> de </a:t>
            </a:r>
            <a:r>
              <a:rPr lang="en-AU" i="1"/>
              <a:t> </a:t>
            </a:r>
            <a:r>
              <a:rPr lang="en-AU" i="1" err="1"/>
              <a:t>explorare</a:t>
            </a:r>
            <a:r>
              <a:rPr lang="en-AU" i="1"/>
              <a:t> a </a:t>
            </a:r>
            <a:r>
              <a:rPr lang="en-AU" i="1" err="1"/>
              <a:t>bazelor</a:t>
            </a:r>
            <a:r>
              <a:rPr lang="en-AU" i="1"/>
              <a:t> de date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7057-FA9F-0C72-D772-CD3AF224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Implementare CRM</a:t>
            </a:r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116B65-2EFA-8466-0551-BF1923DDA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774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C7411D-143E-663E-44F7-56B8FDB7221B}"/>
              </a:ext>
            </a:extLst>
          </p:cNvPr>
          <p:cNvSpPr txBox="1"/>
          <p:nvPr/>
        </p:nvSpPr>
        <p:spPr>
          <a:xfrm>
            <a:off x="0" y="6525344"/>
            <a:ext cx="8984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https://biz.libretexts.org/Bookshelves/Marketing/Book%3A_eMarketing__The_Essential_Guide_to_Marketing_in_a_Digital_World_(Stokes)/00%3A_Front_Matter/03%3A_Table_of_Contents</a:t>
            </a:r>
          </a:p>
        </p:txBody>
      </p:sp>
    </p:spTree>
    <p:extLst>
      <p:ext uri="{BB962C8B-B14F-4D97-AF65-F5344CB8AC3E}">
        <p14:creationId xmlns:p14="http://schemas.microsoft.com/office/powerpoint/2010/main" val="91734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06A2-634D-CB82-34BA-5B74AC08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18" y="301826"/>
            <a:ext cx="8229600" cy="1143000"/>
          </a:xfrm>
        </p:spPr>
        <p:txBody>
          <a:bodyPr>
            <a:normAutofit/>
          </a:bodyPr>
          <a:lstStyle/>
          <a:p>
            <a:r>
              <a:rPr lang="ro-RO" sz="3000"/>
              <a:t>Mesaje directe din social media (DM) pentru vânzări și servicii post-vânzare</a:t>
            </a:r>
            <a:endParaRPr lang="en-GB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F7C0-B550-033C-D4DB-47598254F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4583068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/>
              <a:t>=</a:t>
            </a:r>
            <a:r>
              <a:rPr lang="en-GB"/>
              <a:t> &gt; </a:t>
            </a:r>
            <a:r>
              <a:rPr lang="ro-RO"/>
              <a:t>abordarea DMs – 29% marketeri folosesc acest canal</a:t>
            </a:r>
          </a:p>
          <a:p>
            <a:pPr marL="0" indent="0">
              <a:buNone/>
            </a:pPr>
            <a:r>
              <a:rPr lang="ro-RO"/>
              <a:t>=</a:t>
            </a:r>
            <a:r>
              <a:rPr lang="en-GB"/>
              <a:t> &gt;</a:t>
            </a:r>
            <a:r>
              <a:rPr lang="ro-RO"/>
              <a:t> crearea unui flux prin care consumatorii sunt încurajați să contacteze compania mai direct </a:t>
            </a:r>
          </a:p>
          <a:p>
            <a:pPr marL="0" indent="0">
              <a:buNone/>
            </a:pPr>
            <a:r>
              <a:rPr lang="ro-RO"/>
              <a:t>=</a:t>
            </a:r>
            <a:r>
              <a:rPr lang="en-GB"/>
              <a:t> &gt;</a:t>
            </a:r>
            <a:r>
              <a:rPr lang="ro-RO"/>
              <a:t> 15% au planificat, în 2023,  implementarea acestui sistem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/>
              <a:t>DMs – canale de vânzare puternice (relativ noi)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/>
              <a:t>vânzare direct în social media apps pe </a:t>
            </a:r>
            <a:r>
              <a:rPr lang="en-GB"/>
              <a:t>on Instagram, Facebook, TikTok.</a:t>
            </a:r>
            <a:endParaRPr lang="ro-R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5BAFB-267D-442E-6F0F-D9BB7FA8FE2D}"/>
              </a:ext>
            </a:extLst>
          </p:cNvPr>
          <p:cNvSpPr txBox="1"/>
          <p:nvPr/>
        </p:nvSpPr>
        <p:spPr>
          <a:xfrm>
            <a:off x="179512" y="6556174"/>
            <a:ext cx="46281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Hubspot - </a:t>
            </a:r>
            <a:r>
              <a:rPr lang="en-GB" sz="1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of Marketing Trends 2023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92521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7057-FA9F-0C72-D772-CD3AF224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Implementare CRM</a:t>
            </a:r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116B65-2EFA-8466-0551-BF1923DDA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15862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C7411D-143E-663E-44F7-56B8FDB7221B}"/>
              </a:ext>
            </a:extLst>
          </p:cNvPr>
          <p:cNvSpPr txBox="1"/>
          <p:nvPr/>
        </p:nvSpPr>
        <p:spPr>
          <a:xfrm>
            <a:off x="0" y="6525344"/>
            <a:ext cx="8984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https://biz.libretexts.org/Bookshelves/Marketing/Book%3A_eMarketing__The_Essential_Guide_to_Marketing_in_a_Digital_World_(Stokes)/00%3A_Front_Matter/03%3A_Table_of_Contents</a:t>
            </a:r>
          </a:p>
        </p:txBody>
      </p:sp>
    </p:spTree>
    <p:extLst>
      <p:ext uri="{BB962C8B-B14F-4D97-AF65-F5344CB8AC3E}">
        <p14:creationId xmlns:p14="http://schemas.microsoft.com/office/powerpoint/2010/main" val="247219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7057-FA9F-0C72-D772-CD3AF224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Implementare CRM</a:t>
            </a:r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116B65-2EFA-8466-0551-BF1923DDA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17476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C7411D-143E-663E-44F7-56B8FDB7221B}"/>
              </a:ext>
            </a:extLst>
          </p:cNvPr>
          <p:cNvSpPr txBox="1"/>
          <p:nvPr/>
        </p:nvSpPr>
        <p:spPr>
          <a:xfrm>
            <a:off x="0" y="6525344"/>
            <a:ext cx="8984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https://biz.libretexts.org/Bookshelves/Marketing/Book%3A_eMarketing__The_Essential_Guide_to_Marketing_in_a_Digital_World_(Stokes)/00%3A_Front_Matter/03%3A_Table_of_Contents</a:t>
            </a:r>
          </a:p>
        </p:txBody>
      </p:sp>
    </p:spTree>
    <p:extLst>
      <p:ext uri="{BB962C8B-B14F-4D97-AF65-F5344CB8AC3E}">
        <p14:creationId xmlns:p14="http://schemas.microsoft.com/office/powerpoint/2010/main" val="254046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/>
              <a:t>Managementul relaţiilor cu clienţii – principii şi mod de aplicare</a:t>
            </a:r>
            <a:endParaRPr 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o-RO"/>
          </a:p>
          <a:p>
            <a:pPr>
              <a:buNone/>
            </a:pPr>
            <a:endParaRPr lang="ro-RO"/>
          </a:p>
          <a:p>
            <a:pPr>
              <a:buNone/>
            </a:pPr>
            <a:r>
              <a:rPr lang="en-AU" b="1" err="1"/>
              <a:t>Principiul</a:t>
            </a:r>
            <a:r>
              <a:rPr lang="en-AU" b="1"/>
              <a:t> 1: CRM nu </a:t>
            </a:r>
            <a:r>
              <a:rPr lang="en-AU" b="1" err="1"/>
              <a:t>reprezintă</a:t>
            </a:r>
            <a:r>
              <a:rPr lang="en-AU" b="1"/>
              <a:t> </a:t>
            </a:r>
            <a:r>
              <a:rPr lang="en-AU" b="1" err="1"/>
              <a:t>achiziţionarea</a:t>
            </a:r>
            <a:r>
              <a:rPr lang="en-AU" b="1"/>
              <a:t> </a:t>
            </a:r>
            <a:r>
              <a:rPr lang="en-AU" b="1" err="1"/>
              <a:t>unui</a:t>
            </a:r>
            <a:r>
              <a:rPr lang="en-AU" b="1"/>
              <a:t> software specific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1F88A-DC63-FE8C-AFCC-B6D8CB069354}"/>
              </a:ext>
            </a:extLst>
          </p:cNvPr>
          <p:cNvSpPr txBox="1"/>
          <p:nvPr/>
        </p:nvSpPr>
        <p:spPr>
          <a:xfrm>
            <a:off x="179512" y="6324600"/>
            <a:ext cx="8229600" cy="298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54038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00" u="sng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http://wp.bitpipe.com/resource/org_951536634_637/PVTL_TheEssentialGuide_Paper_In_Network.pdf?site_cd=bp&amp;src=TRM_TOPN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144989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63" y="126117"/>
            <a:ext cx="8229600" cy="1143000"/>
          </a:xfrm>
        </p:spPr>
        <p:txBody>
          <a:bodyPr>
            <a:normAutofit/>
          </a:bodyPr>
          <a:lstStyle/>
          <a:p>
            <a:r>
              <a:rPr lang="en-AU" sz="3300" b="1" err="1"/>
              <a:t>Principiul</a:t>
            </a:r>
            <a:r>
              <a:rPr lang="en-AU" sz="3300" b="1"/>
              <a:t> 2: CRM </a:t>
            </a:r>
            <a:r>
              <a:rPr lang="en-AU" sz="3300" b="1" err="1"/>
              <a:t>trebuie</a:t>
            </a:r>
            <a:r>
              <a:rPr lang="en-AU" sz="3300" b="1"/>
              <a:t> </a:t>
            </a:r>
            <a:r>
              <a:rPr lang="en-AU" sz="3300" b="1" err="1"/>
              <a:t>să</a:t>
            </a:r>
            <a:r>
              <a:rPr lang="en-AU" sz="3300" b="1"/>
              <a:t> se </a:t>
            </a:r>
            <a:r>
              <a:rPr lang="en-AU" sz="3300" b="1" err="1"/>
              <a:t>adapteze</a:t>
            </a:r>
            <a:r>
              <a:rPr lang="en-AU" sz="3300" b="1"/>
              <a:t> </a:t>
            </a:r>
            <a:r>
              <a:rPr lang="en-AU" sz="3300" b="1" err="1"/>
              <a:t>priorităţilor</a:t>
            </a:r>
            <a:r>
              <a:rPr lang="en-AU" sz="3300" b="1"/>
              <a:t> </a:t>
            </a:r>
            <a:r>
              <a:rPr lang="en-AU" sz="3300" b="1" err="1"/>
              <a:t>în</a:t>
            </a:r>
            <a:r>
              <a:rPr lang="en-AU" sz="3300" b="1"/>
              <a:t> </a:t>
            </a:r>
            <a:r>
              <a:rPr lang="en-AU" sz="3300" b="1" err="1"/>
              <a:t>desfăşurare</a:t>
            </a:r>
            <a:r>
              <a:rPr lang="en-AU" sz="3300" b="1"/>
              <a:t> ale </a:t>
            </a:r>
            <a:r>
              <a:rPr lang="en-AU" sz="3300" b="1" err="1"/>
              <a:t>afacerii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o-RO"/>
          </a:p>
          <a:p>
            <a:pPr>
              <a:buNone/>
            </a:pPr>
            <a:endParaRPr lang="ro-RO"/>
          </a:p>
          <a:p>
            <a:pPr>
              <a:buNone/>
            </a:pP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362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o-RO"/>
          </a:p>
          <a:p>
            <a:pPr>
              <a:buNone/>
            </a:pPr>
            <a:endParaRPr lang="ro-RO"/>
          </a:p>
          <a:p>
            <a:pPr>
              <a:buNone/>
            </a:pPr>
            <a:r>
              <a:rPr lang="en-AU" b="1" err="1"/>
              <a:t>Principiul</a:t>
            </a:r>
            <a:r>
              <a:rPr lang="en-AU" b="1"/>
              <a:t> 3: CRM </a:t>
            </a:r>
            <a:r>
              <a:rPr lang="en-AU" b="1" err="1"/>
              <a:t>furnizează</a:t>
            </a:r>
            <a:r>
              <a:rPr lang="en-AU" b="1"/>
              <a:t> </a:t>
            </a:r>
            <a:r>
              <a:rPr lang="en-AU" b="1" err="1"/>
              <a:t>beneficii</a:t>
            </a:r>
            <a:r>
              <a:rPr lang="en-AU" b="1"/>
              <a:t> </a:t>
            </a:r>
            <a:r>
              <a:rPr lang="en-AU" b="1" err="1"/>
              <a:t>economice</a:t>
            </a:r>
            <a:r>
              <a:rPr lang="en-AU" b="1"/>
              <a:t> </a:t>
            </a:r>
            <a:r>
              <a:rPr lang="en-AU" b="1" err="1"/>
              <a:t>măsurabile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73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o-RO"/>
          </a:p>
          <a:p>
            <a:pPr>
              <a:buNone/>
            </a:pPr>
            <a:endParaRPr lang="ro-RO"/>
          </a:p>
          <a:p>
            <a:pPr>
              <a:buNone/>
            </a:pPr>
            <a:r>
              <a:rPr lang="en-AU" b="1" err="1"/>
              <a:t>Principiul</a:t>
            </a:r>
            <a:r>
              <a:rPr lang="en-AU" b="1"/>
              <a:t> 4: </a:t>
            </a:r>
            <a:r>
              <a:rPr lang="en-AU" b="1" err="1"/>
              <a:t>Preţul</a:t>
            </a:r>
            <a:r>
              <a:rPr lang="en-AU" b="1"/>
              <a:t> </a:t>
            </a:r>
            <a:r>
              <a:rPr lang="en-AU" b="1" err="1"/>
              <a:t>şi</a:t>
            </a:r>
            <a:r>
              <a:rPr lang="en-AU" b="1"/>
              <a:t> </a:t>
            </a:r>
            <a:r>
              <a:rPr lang="en-AU" b="1" err="1"/>
              <a:t>investiţia</a:t>
            </a:r>
            <a:r>
              <a:rPr lang="en-AU" b="1"/>
              <a:t> </a:t>
            </a:r>
            <a:r>
              <a:rPr lang="en-AU" b="1" err="1"/>
              <a:t>totală</a:t>
            </a:r>
            <a:r>
              <a:rPr lang="en-AU" b="1"/>
              <a:t> </a:t>
            </a:r>
            <a:r>
              <a:rPr lang="en-AU" b="1" err="1"/>
              <a:t>trebuie</a:t>
            </a:r>
            <a:r>
              <a:rPr lang="en-AU" b="1"/>
              <a:t> </a:t>
            </a:r>
            <a:r>
              <a:rPr lang="en-AU" b="1" err="1"/>
              <a:t>analizate</a:t>
            </a:r>
            <a:r>
              <a:rPr lang="en-AU" b="1"/>
              <a:t> cu mare </a:t>
            </a:r>
            <a:r>
              <a:rPr lang="en-AU" b="1" err="1"/>
              <a:t>atenţie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30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o-RO"/>
          </a:p>
          <a:p>
            <a:pPr>
              <a:buNone/>
            </a:pPr>
            <a:endParaRPr lang="ro-RO"/>
          </a:p>
          <a:p>
            <a:pPr>
              <a:buNone/>
            </a:pPr>
            <a:r>
              <a:rPr lang="en-AU" b="1" err="1"/>
              <a:t>Principiul</a:t>
            </a:r>
            <a:r>
              <a:rPr lang="en-AU" b="1"/>
              <a:t> 5: </a:t>
            </a:r>
            <a:r>
              <a:rPr lang="en-AU" b="1" err="1"/>
              <a:t>Fiecare</a:t>
            </a:r>
            <a:r>
              <a:rPr lang="en-AU" b="1"/>
              <a:t> </a:t>
            </a:r>
            <a:r>
              <a:rPr lang="en-AU" b="1" err="1"/>
              <a:t>afacere</a:t>
            </a:r>
            <a:r>
              <a:rPr lang="en-AU" b="1"/>
              <a:t> </a:t>
            </a:r>
            <a:r>
              <a:rPr lang="en-AU" b="1" err="1"/>
              <a:t>este</a:t>
            </a:r>
            <a:r>
              <a:rPr lang="en-AU" b="1"/>
              <a:t> </a:t>
            </a:r>
            <a:r>
              <a:rPr lang="en-AU" b="1" err="1"/>
              <a:t>unică</a:t>
            </a:r>
            <a:r>
              <a:rPr lang="en-AU" b="1"/>
              <a:t>, la </a:t>
            </a:r>
            <a:r>
              <a:rPr lang="en-AU" b="1" err="1"/>
              <a:t>fel</a:t>
            </a:r>
            <a:r>
              <a:rPr lang="en-AU" b="1"/>
              <a:t> cum </a:t>
            </a:r>
            <a:r>
              <a:rPr lang="en-AU" b="1" err="1"/>
              <a:t>trebuie</a:t>
            </a:r>
            <a:r>
              <a:rPr lang="en-AU" b="1"/>
              <a:t> </a:t>
            </a:r>
            <a:r>
              <a:rPr lang="en-AU" b="1" err="1"/>
              <a:t>să</a:t>
            </a:r>
            <a:r>
              <a:rPr lang="en-AU" b="1"/>
              <a:t> fie </a:t>
            </a:r>
            <a:r>
              <a:rPr lang="en-AU" b="1" err="1"/>
              <a:t>şi</a:t>
            </a:r>
            <a:r>
              <a:rPr lang="en-AU" b="1"/>
              <a:t> </a:t>
            </a:r>
            <a:r>
              <a:rPr lang="en-AU" b="1" err="1"/>
              <a:t>criteriile</a:t>
            </a:r>
            <a:r>
              <a:rPr lang="en-AU" b="1"/>
              <a:t> de </a:t>
            </a:r>
            <a:r>
              <a:rPr lang="en-AU" b="1" err="1"/>
              <a:t>selecţie</a:t>
            </a:r>
            <a:r>
              <a:rPr lang="en-AU" b="1"/>
              <a:t> ale </a:t>
            </a:r>
            <a:r>
              <a:rPr lang="en-AU" b="1" err="1"/>
              <a:t>unui</a:t>
            </a:r>
            <a:r>
              <a:rPr lang="en-AU" b="1"/>
              <a:t> software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4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6946900" cy="11223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o-RO" sz="4200">
                <a:latin typeface="Algerian" pitchFamily="82" charset="0"/>
              </a:rPr>
              <a:t>Crm = o metodă de Retinere a clienților (retenție)</a:t>
            </a:r>
            <a:endParaRPr lang="en-US" sz="4200">
              <a:latin typeface="Algerian" pitchFamily="82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2400"/>
          </a:p>
          <a:p>
            <a:pPr eaLnBrk="1" hangingPunct="1"/>
            <a:r>
              <a:rPr lang="ro-RO" sz="2400"/>
              <a:t>CRM = strategie de a face clientul să se simtă special</a:t>
            </a:r>
          </a:p>
          <a:p>
            <a:pPr eaLnBrk="1" hangingPunct="1"/>
            <a:r>
              <a:rPr lang="ro-RO" sz="2400"/>
              <a:t>CRM – umple spațiul dintre atragere și retenție</a:t>
            </a:r>
          </a:p>
          <a:p>
            <a:pPr marL="0" indent="0" eaLnBrk="1" hangingPunct="1">
              <a:buNone/>
            </a:pPr>
            <a:endParaRPr lang="ro-RO" sz="2400"/>
          </a:p>
          <a:p>
            <a:pPr eaLnBrk="1" hangingPunct="1"/>
            <a:r>
              <a:rPr lang="ro-RO" sz="2400"/>
              <a:t>CRM – dificil în context actual: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/>
              <a:t>protecție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/>
              <a:t>clienții exersează alegeri pe piață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/>
              <a:t>competitorii sunt la un click distanță</a:t>
            </a:r>
            <a:endParaRPr lang="en-US"/>
          </a:p>
        </p:txBody>
      </p:sp>
      <p:sp>
        <p:nvSpPr>
          <p:cNvPr id="111620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CDBEE-7C00-9AC8-7FBA-3A1017C0F265}"/>
              </a:ext>
            </a:extLst>
          </p:cNvPr>
          <p:cNvSpPr txBox="1"/>
          <p:nvPr/>
        </p:nvSpPr>
        <p:spPr>
          <a:xfrm>
            <a:off x="-247" y="6353145"/>
            <a:ext cx="8984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https://biz.libretexts.org/Bookshelves/Marketing/Book%3A_eMarketing__The_Essential_Guide_to_Marketing_in_a_Digital_World_(Stokes)/00%3A_Front_Matter/03%3A_Table_of_Contents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M</a:t>
            </a:r>
            <a:r>
              <a:rPr lang="en-AU" err="1"/>
              <a:t>otivele</a:t>
            </a:r>
            <a:r>
              <a:rPr lang="en-AU"/>
              <a:t> </a:t>
            </a:r>
            <a:r>
              <a:rPr lang="en-AU" err="1"/>
              <a:t>implemetării</a:t>
            </a:r>
            <a:r>
              <a:rPr lang="en-AU"/>
              <a:t> CRM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o-RO"/>
              <a:t>reducerea costurilor,</a:t>
            </a:r>
            <a:endParaRPr lang="en-GB"/>
          </a:p>
          <a:p>
            <a:pPr lvl="0"/>
            <a:r>
              <a:rPr lang="ro-RO"/>
              <a:t>atragerea de noi clienţi,</a:t>
            </a:r>
            <a:endParaRPr lang="en-GB"/>
          </a:p>
          <a:p>
            <a:pPr lvl="0"/>
            <a:r>
              <a:rPr lang="ro-RO"/>
              <a:t>înţelegerea doleanţelor clienţilor,</a:t>
            </a:r>
            <a:endParaRPr lang="en-GB"/>
          </a:p>
          <a:p>
            <a:pPr lvl="0"/>
            <a:r>
              <a:rPr lang="ro-RO"/>
              <a:t>furnizarea de informaţii strategice,</a:t>
            </a:r>
            <a:endParaRPr lang="en-GB"/>
          </a:p>
          <a:p>
            <a:pPr lvl="0"/>
            <a:r>
              <a:rPr lang="ro-RO"/>
              <a:t>păstrarea clienţilor actuali,</a:t>
            </a:r>
            <a:endParaRPr lang="en-GB"/>
          </a:p>
          <a:p>
            <a:pPr lvl="0"/>
            <a:r>
              <a:rPr lang="ro-RO"/>
              <a:t>îmbunătăţirea „duratei de viaţă”a clientului,</a:t>
            </a:r>
            <a:endParaRPr lang="en-GB"/>
          </a:p>
          <a:p>
            <a:pPr lvl="0"/>
            <a:r>
              <a:rPr lang="ro-RO"/>
              <a:t>creşterea satisfacţiei clienţilor.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54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/>
              <a:t>CRM – viziune realistă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o-RO"/>
              <a:t>Probleme importante survenite:</a:t>
            </a:r>
            <a:endParaRPr lang="en-GB"/>
          </a:p>
          <a:p>
            <a:pPr lvl="0"/>
            <a:r>
              <a:rPr lang="ro-RO"/>
              <a:t>eşec în identificarea şi centrarea atenţiei pe probleme specifice afacerii</a:t>
            </a:r>
            <a:endParaRPr lang="en-GB"/>
          </a:p>
          <a:p>
            <a:pPr lvl="0"/>
            <a:r>
              <a:rPr lang="ro-RO"/>
              <a:t>lipsa implicării senior-managerilor non-IT</a:t>
            </a:r>
            <a:endParaRPr lang="en-GB"/>
          </a:p>
          <a:p>
            <a:pPr lvl="0"/>
            <a:r>
              <a:rPr lang="ro-RO"/>
              <a:t>rezistenţa la schimbare a utilizatorilor</a:t>
            </a:r>
            <a:endParaRPr lang="en-GB"/>
          </a:p>
          <a:p>
            <a:pPr lvl="0"/>
            <a:r>
              <a:rPr lang="ro-RO"/>
              <a:t>încercarea de automatizare a unui proces definit foarte vag.</a:t>
            </a:r>
            <a:endParaRPr lang="en-GB"/>
          </a:p>
          <a:p>
            <a:pPr>
              <a:buNone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O (altă)definiţie ...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o-RO"/>
          </a:p>
          <a:p>
            <a:pPr>
              <a:buNone/>
            </a:pPr>
            <a:endParaRPr lang="ro-RO"/>
          </a:p>
          <a:p>
            <a:pPr>
              <a:buNone/>
            </a:pPr>
            <a:r>
              <a:rPr lang="en-AU"/>
              <a:t>CRM: </a:t>
            </a:r>
            <a:r>
              <a:rPr lang="en-AU" b="1" err="1"/>
              <a:t>procese</a:t>
            </a:r>
            <a:r>
              <a:rPr lang="en-AU" b="1"/>
              <a:t> care </a:t>
            </a:r>
            <a:r>
              <a:rPr lang="en-AU" b="1" err="1"/>
              <a:t>conservă</a:t>
            </a:r>
            <a:r>
              <a:rPr lang="en-AU" b="1"/>
              <a:t> </a:t>
            </a:r>
            <a:r>
              <a:rPr lang="en-AU" b="1" err="1"/>
              <a:t>clientela</a:t>
            </a:r>
            <a:r>
              <a:rPr lang="en-AU" b="1"/>
              <a:t>, o </a:t>
            </a:r>
            <a:r>
              <a:rPr lang="en-AU" b="1" err="1"/>
              <a:t>fidelizează</a:t>
            </a:r>
            <a:r>
              <a:rPr lang="en-AU" b="1"/>
              <a:t> </a:t>
            </a:r>
            <a:r>
              <a:rPr lang="en-AU" b="1" err="1"/>
              <a:t>şi</a:t>
            </a:r>
            <a:r>
              <a:rPr lang="en-AU" b="1"/>
              <a:t> </a:t>
            </a:r>
            <a:r>
              <a:rPr lang="en-AU" b="1" err="1"/>
              <a:t>îi</a:t>
            </a:r>
            <a:r>
              <a:rPr lang="en-AU" b="1"/>
              <a:t> </a:t>
            </a:r>
            <a:r>
              <a:rPr lang="en-AU" b="1" err="1"/>
              <a:t>acordă</a:t>
            </a:r>
            <a:r>
              <a:rPr lang="en-AU" b="1"/>
              <a:t> un plus de </a:t>
            </a:r>
            <a:r>
              <a:rPr lang="en-AU" b="1" err="1"/>
              <a:t>rentabilitate</a:t>
            </a:r>
            <a:r>
              <a:rPr lang="en-AU" b="1"/>
              <a:t> </a:t>
            </a:r>
            <a:r>
              <a:rPr lang="en-AU" b="1" err="1"/>
              <a:t>în</a:t>
            </a:r>
            <a:r>
              <a:rPr lang="en-AU" b="1"/>
              <a:t> </a:t>
            </a:r>
            <a:r>
              <a:rPr lang="en-AU" b="1" err="1"/>
              <a:t>economia</a:t>
            </a:r>
            <a:r>
              <a:rPr lang="en-AU" b="1"/>
              <a:t> </a:t>
            </a:r>
            <a:r>
              <a:rPr lang="en-AU" b="1" err="1"/>
              <a:t>afacerilor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E3DB-651F-810C-B9E9-EA189117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4" y="332656"/>
            <a:ext cx="8229600" cy="1143000"/>
          </a:xfrm>
        </p:spPr>
        <p:txBody>
          <a:bodyPr/>
          <a:lstStyle/>
          <a:p>
            <a:r>
              <a:rPr lang="ro-RO"/>
              <a:t>Ce este CRM?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62B1B-A639-F2E5-719F-40BD9D2E9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75656"/>
            <a:ext cx="8229600" cy="4389120"/>
          </a:xfrm>
        </p:spPr>
        <p:txBody>
          <a:bodyPr>
            <a:normAutofit/>
          </a:bodyPr>
          <a:lstStyle/>
          <a:p>
            <a:r>
              <a:rPr lang="ro-RO" sz="2400" b="0" i="0" u="none" strike="noStrike" baseline="0"/>
              <a:t>= abordare de afaceri focalizată pe client prin crearea de relații de lungă durată, pline de sens, cu aceștia</a:t>
            </a:r>
          </a:p>
          <a:p>
            <a:r>
              <a:rPr lang="ro-RO" sz="2400" b="0" i="0" u="none" strike="noStrike" baseline="0"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ro-RO" sz="2400" b="0" i="0" u="none" strike="noStrike" baseline="0"/>
              <a:t> profit imediat</a:t>
            </a:r>
          </a:p>
          <a:p>
            <a:r>
              <a:rPr lang="ro-RO" sz="2400"/>
              <a:t>= </a:t>
            </a:r>
            <a:r>
              <a:rPr lang="en-GB" sz="2400"/>
              <a:t>&gt;</a:t>
            </a:r>
            <a:r>
              <a:rPr lang="ro-RO" sz="2400"/>
              <a:t> valoarea de viață a clientului</a:t>
            </a:r>
            <a:endParaRPr lang="en-GB" sz="2400"/>
          </a:p>
          <a:p>
            <a:r>
              <a:rPr lang="ro-RO" sz="2400"/>
              <a:t>= </a:t>
            </a:r>
            <a:r>
              <a:rPr lang="en-GB" sz="2400"/>
              <a:t>&gt; </a:t>
            </a:r>
            <a:r>
              <a:rPr lang="en-GB" sz="2400" err="1"/>
              <a:t>cump</a:t>
            </a:r>
            <a:r>
              <a:rPr lang="ro-RO" sz="2400"/>
              <a:t>ărături pe care le va face în viitor</a:t>
            </a:r>
          </a:p>
          <a:p>
            <a:r>
              <a:rPr lang="ro-RO" sz="2400"/>
              <a:t>= </a:t>
            </a:r>
            <a:r>
              <a:rPr lang="en-GB" sz="2400"/>
              <a:t>&gt;</a:t>
            </a:r>
            <a:r>
              <a:rPr lang="ro-RO" sz="2400"/>
              <a:t> WoM pozitiv pe care îl va genera</a:t>
            </a:r>
          </a:p>
          <a:p>
            <a:r>
              <a:rPr lang="ro-RO" sz="2400"/>
              <a:t>= </a:t>
            </a:r>
            <a:r>
              <a:rPr lang="en-GB" sz="2400"/>
              <a:t>&gt;</a:t>
            </a:r>
            <a:r>
              <a:rPr lang="ro-RO" sz="2400"/>
              <a:t> </a:t>
            </a:r>
            <a:r>
              <a:rPr lang="ro-RO" sz="2400" b="1"/>
              <a:t>loialitatea</a:t>
            </a:r>
            <a:r>
              <a:rPr lang="ro-RO" sz="2400"/>
              <a:t> față de brand (scopul principal) </a:t>
            </a:r>
          </a:p>
          <a:p>
            <a:endParaRPr lang="ro-RO" sz="2400" b="0" i="0" u="none" strike="noStrike" baseline="0"/>
          </a:p>
          <a:p>
            <a:endParaRPr lang="ro-RO" sz="2400" b="0" i="0" u="none" strike="noStrike" baseline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F04A211-5A61-5134-6BA8-708229436171}"/>
              </a:ext>
            </a:extLst>
          </p:cNvPr>
          <p:cNvSpPr/>
          <p:nvPr/>
        </p:nvSpPr>
        <p:spPr>
          <a:xfrm>
            <a:off x="6724637" y="2125144"/>
            <a:ext cx="1008112" cy="26839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19132-0E2F-229A-5761-16E5CF8BC59E}"/>
              </a:ext>
            </a:extLst>
          </p:cNvPr>
          <p:cNvSpPr txBox="1"/>
          <p:nvPr/>
        </p:nvSpPr>
        <p:spPr>
          <a:xfrm>
            <a:off x="7541485" y="2953724"/>
            <a:ext cx="1442791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2400"/>
              <a:t>Strategie CRM eficientă</a:t>
            </a:r>
            <a:endParaRPr lang="en-GB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BBF3A-7E40-2FDA-D7F5-44BEC5C6E8EB}"/>
              </a:ext>
            </a:extLst>
          </p:cNvPr>
          <p:cNvSpPr txBox="1"/>
          <p:nvPr/>
        </p:nvSpPr>
        <p:spPr>
          <a:xfrm>
            <a:off x="4792379" y="4822939"/>
            <a:ext cx="4351621" cy="156966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o-RO" sz="2400"/>
              <a:t>Colaborare cu clienții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o-RO" sz="2400"/>
              <a:t>Susținere dezvoltare brand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o-RO" sz="2400"/>
              <a:t>Maximizare ROI</a:t>
            </a:r>
          </a:p>
          <a:p>
            <a:endParaRPr lang="en-GB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A6B92-7798-7580-4297-8E1DED72C33F}"/>
              </a:ext>
            </a:extLst>
          </p:cNvPr>
          <p:cNvSpPr txBox="1"/>
          <p:nvPr/>
        </p:nvSpPr>
        <p:spPr>
          <a:xfrm>
            <a:off x="0" y="6416482"/>
            <a:ext cx="8984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https://biz.libretexts.org/Bookshelves/Marketing/Book%3A_eMarketing__The_Essential_Guide_to_Marketing_in_a_Digital_World_(Stokes)/00%3A_Front_Matter/03%3A_Table_of_Contents</a:t>
            </a:r>
          </a:p>
        </p:txBody>
      </p:sp>
    </p:spTree>
    <p:extLst>
      <p:ext uri="{BB962C8B-B14F-4D97-AF65-F5344CB8AC3E}">
        <p14:creationId xmlns:p14="http://schemas.microsoft.com/office/powerpoint/2010/main" val="64726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44F85F-38A1-C8BF-3881-7991FA14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6429D4-9B24-44A5-41B1-8BEE3C4F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1E2ED-5EF7-074E-19C7-2BE11ED90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1159058"/>
            <a:ext cx="7915693" cy="4539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CD8E91-7E91-2A2B-40DC-5A75AA4F2555}"/>
              </a:ext>
            </a:extLst>
          </p:cNvPr>
          <p:cNvSpPr txBox="1"/>
          <p:nvPr/>
        </p:nvSpPr>
        <p:spPr>
          <a:xfrm>
            <a:off x="12968" y="5964678"/>
            <a:ext cx="8951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b="0" i="0" u="none" strike="noStrike" baseline="0">
                <a:latin typeface="LiberationSerif"/>
              </a:rPr>
              <a:t>Tipologii de clienți - </a:t>
            </a:r>
            <a:r>
              <a:rPr lang="en-GB" sz="1800" b="0" i="0" u="none" strike="noStrike" baseline="0">
                <a:latin typeface="DejaVuSans"/>
              </a:rPr>
              <a:t>https://biz.libretexts.org/@go/page/24944 </a:t>
            </a:r>
            <a:r>
              <a:rPr lang="ro-RO" sz="1800" b="0" i="0" u="none" strike="noStrike" baseline="0">
                <a:latin typeface="DejaVuSans"/>
              </a:rPr>
              <a:t>, </a:t>
            </a:r>
            <a:r>
              <a:rPr lang="en-GB" sz="1800" b="0" i="1" u="none" strike="noStrike" baseline="0">
                <a:latin typeface="LiberationSerif-Italic"/>
              </a:rPr>
              <a:t>Ad</a:t>
            </a:r>
            <a:r>
              <a:rPr lang="ro-RO" sz="1800" b="0" i="1" u="none" strike="noStrike" baseline="0">
                <a:latin typeface="LiberationSerif-Italic"/>
              </a:rPr>
              <a:t>a</a:t>
            </a:r>
            <a:r>
              <a:rPr lang="en-GB" sz="1800" b="0" i="1" u="none" strike="noStrike" baseline="0">
                <a:latin typeface="LiberationSerif-Italic"/>
              </a:rPr>
              <a:t>pt</a:t>
            </a:r>
            <a:r>
              <a:rPr lang="ro-RO" sz="1800" b="0" i="1" u="none" strike="noStrike" baseline="0">
                <a:latin typeface="LiberationSerif-Italic"/>
              </a:rPr>
              <a:t>are</a:t>
            </a:r>
            <a:r>
              <a:rPr lang="en-GB" sz="1800" b="0" i="1" u="none" strike="noStrike" baseline="0">
                <a:latin typeface="LiberationSerif-Italic"/>
              </a:rPr>
              <a:t> </a:t>
            </a:r>
            <a:r>
              <a:rPr lang="ro-RO" sz="1800" b="0" i="1" u="none" strike="noStrike" baseline="0">
                <a:latin typeface="LiberationSerif-Italic"/>
              </a:rPr>
              <a:t>după</a:t>
            </a:r>
            <a:r>
              <a:rPr lang="en-GB" sz="1800" b="0" i="1" u="none" strike="noStrike" baseline="0">
                <a:latin typeface="LiberationSerif-Italic"/>
              </a:rPr>
              <a:t> Stokes, 2013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8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488A-2F89-32E2-45B9-97DF72E7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r>
              <a:rPr lang="ro-RO"/>
              <a:t>De ce CRM? Beneficii: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1F96-D605-E1D4-5970-FAA79EAD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o-RO"/>
              <a:t>orientarea politicii firmei pe nevoile clienţilor,</a:t>
            </a:r>
            <a:endParaRPr lang="en-GB"/>
          </a:p>
          <a:p>
            <a:pPr lvl="0"/>
            <a:r>
              <a:rPr lang="ro-RO"/>
              <a:t>constatarea rapidă a eficienţei unei campanii,</a:t>
            </a:r>
            <a:endParaRPr lang="en-GB"/>
          </a:p>
          <a:p>
            <a:pPr lvl="0"/>
            <a:r>
              <a:rPr lang="ro-RO"/>
              <a:t>posibilitatea rivalizării cu principalii concurenţi,</a:t>
            </a:r>
            <a:endParaRPr lang="en-GB"/>
          </a:p>
          <a:p>
            <a:pPr lvl="0"/>
            <a:r>
              <a:rPr lang="ro-RO"/>
              <a:t>reducerea costurilor de promovare,</a:t>
            </a:r>
          </a:p>
          <a:p>
            <a:pPr lvl="0"/>
            <a:r>
              <a:rPr lang="ro-RO"/>
              <a:t>îmbunătățirea livrărilor și a proceselor operaționale,</a:t>
            </a:r>
            <a:endParaRPr lang="en-GB"/>
          </a:p>
          <a:p>
            <a:pPr lvl="0"/>
            <a:r>
              <a:rPr lang="ro-RO"/>
              <a:t>tratarea diferenţiată a clienţilor,</a:t>
            </a:r>
            <a:endParaRPr lang="en-GB"/>
          </a:p>
          <a:p>
            <a:r>
              <a:rPr lang="en-AU" err="1"/>
              <a:t>optimizarea</a:t>
            </a:r>
            <a:r>
              <a:rPr lang="en-AU"/>
              <a:t> </a:t>
            </a:r>
            <a:r>
              <a:rPr lang="en-AU" err="1"/>
              <a:t>ciclului</a:t>
            </a:r>
            <a:r>
              <a:rPr lang="en-AU"/>
              <a:t> de </a:t>
            </a:r>
            <a:r>
              <a:rPr lang="en-AU" err="1"/>
              <a:t>comercializare</a:t>
            </a:r>
            <a:r>
              <a:rPr lang="en-AU"/>
              <a:t>, a </a:t>
            </a:r>
            <a:r>
              <a:rPr lang="en-AU" err="1"/>
              <a:t>canalelor</a:t>
            </a:r>
            <a:r>
              <a:rPr lang="en-AU"/>
              <a:t> </a:t>
            </a:r>
            <a:r>
              <a:rPr lang="en-AU" err="1"/>
              <a:t>comerciale</a:t>
            </a:r>
            <a:r>
              <a:rPr lang="en-AU"/>
              <a:t> </a:t>
            </a:r>
            <a:r>
              <a:rPr lang="en-AU" err="1"/>
              <a:t>şi</a:t>
            </a:r>
            <a:r>
              <a:rPr lang="en-AU"/>
              <a:t> a </a:t>
            </a:r>
            <a:r>
              <a:rPr lang="en-AU" err="1"/>
              <a:t>contactelor</a:t>
            </a:r>
            <a:r>
              <a:rPr lang="en-AU"/>
              <a:t> cu </a:t>
            </a:r>
            <a:r>
              <a:rPr lang="en-AU" err="1"/>
              <a:t>clienţii</a:t>
            </a:r>
            <a:r>
              <a:rPr lang="ro-RO"/>
              <a:t>,</a:t>
            </a:r>
          </a:p>
          <a:p>
            <a:r>
              <a:rPr lang="ro-RO"/>
              <a:t>creșterea veniturilor și a profiturilor,</a:t>
            </a:r>
          </a:p>
          <a:p>
            <a:r>
              <a:rPr lang="ro-RO"/>
              <a:t>creșterea satisfacției și loialității clienților,</a:t>
            </a:r>
          </a:p>
          <a:p>
            <a:pPr marL="0" indent="0">
              <a:buNone/>
            </a:pPr>
            <a:r>
              <a:rPr lang="ro-RO"/>
              <a:t>=</a:t>
            </a:r>
            <a:r>
              <a:rPr lang="en-GB"/>
              <a:t>&gt;</a:t>
            </a:r>
            <a:r>
              <a:rPr lang="ro-RO"/>
              <a:t> </a:t>
            </a:r>
            <a:r>
              <a:rPr lang="ro-RO" b="1"/>
              <a:t>scăderea costurilor de achiziție clienți noi </a:t>
            </a:r>
            <a:r>
              <a:rPr lang="ro-RO"/>
              <a:t>(accent pe retenție)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45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/>
              <a:t>Adăugarea de noi funcţionalităţi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o-RO"/>
              <a:t>facilitare acces client la informaţii despre produs,</a:t>
            </a:r>
          </a:p>
          <a:p>
            <a:pPr lvl="1"/>
            <a:endParaRPr lang="ro-RO"/>
          </a:p>
          <a:p>
            <a:pPr lvl="1"/>
            <a:r>
              <a:rPr lang="ro-RO"/>
              <a:t>simplificare tranzacţie sau urmărire comandă,</a:t>
            </a:r>
          </a:p>
          <a:p>
            <a:pPr lvl="1"/>
            <a:endParaRPr lang="en-GB"/>
          </a:p>
          <a:p>
            <a:pPr lvl="1"/>
            <a:r>
              <a:rPr lang="ro-RO"/>
              <a:t>îmbunătăţire timp de răspuns la cererile clientului,</a:t>
            </a:r>
          </a:p>
          <a:p>
            <a:pPr lvl="1"/>
            <a:endParaRPr lang="en-GB"/>
          </a:p>
          <a:p>
            <a:pPr lvl="1"/>
            <a:r>
              <a:rPr lang="ro-RO"/>
              <a:t>clientul este ajutat să beneficieze la maximum de produsul sau serviciul cumpărat.</a:t>
            </a:r>
            <a:endParaRPr lang="en-GB"/>
          </a:p>
          <a:p>
            <a:pPr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29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EF40-6575-CDED-7DEB-6EDD540B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4" y="533400"/>
            <a:ext cx="8229600" cy="1143000"/>
          </a:xfrm>
        </p:spPr>
        <p:txBody>
          <a:bodyPr/>
          <a:lstStyle/>
          <a:p>
            <a:r>
              <a:rPr lang="ro-RO"/>
              <a:t>CRM și datele despre clienți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A5E51-9D30-3AAD-CFE3-CD16B2D1C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935480"/>
            <a:ext cx="8568952" cy="4389120"/>
          </a:xfrm>
        </p:spPr>
        <p:txBody>
          <a:bodyPr/>
          <a:lstStyle/>
          <a:p>
            <a:r>
              <a:rPr lang="ro-RO"/>
              <a:t>strategie </a:t>
            </a:r>
            <a:r>
              <a:rPr lang="ro-RO" b="1"/>
              <a:t>MA</a:t>
            </a:r>
            <a:r>
              <a:rPr lang="ro-RO"/>
              <a:t> – </a:t>
            </a:r>
            <a:r>
              <a:rPr lang="en-GB"/>
              <a:t>&gt;</a:t>
            </a:r>
            <a:r>
              <a:rPr lang="ro-RO"/>
              <a:t> colectare date din stadiul de </a:t>
            </a:r>
            <a:r>
              <a:rPr lang="ro-RO" b="1"/>
              <a:t>prospecți</a:t>
            </a:r>
          </a:p>
          <a:p>
            <a:r>
              <a:rPr lang="ro-RO" b="1"/>
              <a:t>CRM</a:t>
            </a:r>
            <a:r>
              <a:rPr lang="ro-RO"/>
              <a:t> – </a:t>
            </a:r>
            <a:r>
              <a:rPr lang="en-GB"/>
              <a:t>&gt;</a:t>
            </a:r>
            <a:r>
              <a:rPr lang="ro-RO"/>
              <a:t> colectare date din stadiul de </a:t>
            </a:r>
            <a:r>
              <a:rPr lang="ro-RO" b="1"/>
              <a:t>clienți</a:t>
            </a:r>
          </a:p>
          <a:p>
            <a:pPr marL="0" indent="0">
              <a:buNone/>
            </a:pPr>
            <a:endParaRPr lang="ro-RO"/>
          </a:p>
          <a:p>
            <a:r>
              <a:rPr lang="ro-RO"/>
              <a:t>MA =</a:t>
            </a:r>
            <a:r>
              <a:rPr lang="en-GB"/>
              <a:t> &gt; </a:t>
            </a:r>
            <a:r>
              <a:rPr lang="ro-RO"/>
              <a:t>CRM - </a:t>
            </a:r>
            <a:r>
              <a:rPr lang="en-GB"/>
              <a:t>&gt;</a:t>
            </a:r>
            <a:r>
              <a:rPr lang="ro-RO"/>
              <a:t> </a:t>
            </a:r>
            <a:r>
              <a:rPr lang="ro-RO" b="1"/>
              <a:t>integrare</a:t>
            </a:r>
            <a:r>
              <a:rPr lang="ro-RO"/>
              <a:t> pentru o viziune complexă!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/>
              <a:t>eliminare date duble (dubloane)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/>
              <a:t>crearea de </a:t>
            </a:r>
            <a:r>
              <a:rPr lang="en-GB"/>
              <a:t>“</a:t>
            </a:r>
            <a:r>
              <a:rPr lang="ro-RO"/>
              <a:t>customer insights</a:t>
            </a:r>
            <a:r>
              <a:rPr lang="en-GB"/>
              <a:t>”</a:t>
            </a:r>
            <a:endParaRPr lang="ro-RO"/>
          </a:p>
          <a:p>
            <a:pPr lvl="1">
              <a:buFont typeface="Wingdings" panose="05000000000000000000" pitchFamily="2" charset="2"/>
              <a:buChar char="Ø"/>
            </a:pPr>
            <a:r>
              <a:rPr lang="ro-RO"/>
              <a:t>creare strategii complexe de mix de marketing (4P)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/>
              <a:t>construire </a:t>
            </a:r>
            <a:r>
              <a:rPr lang="ro-RO" b="1"/>
              <a:t>loialitate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/>
              <a:t>date – touchpoints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32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8367-AF49-057F-2E5E-1E9BB96C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967889"/>
            <a:ext cx="8305800" cy="708688"/>
          </a:xfrm>
        </p:spPr>
        <p:txBody>
          <a:bodyPr>
            <a:normAutofit fontScale="90000"/>
          </a:bodyPr>
          <a:lstStyle/>
          <a:p>
            <a:r>
              <a:rPr lang="ro-RO" sz="2800"/>
              <a:t>Segmentare date – principiul lui Pareto (regula 80</a:t>
            </a:r>
            <a:r>
              <a:rPr lang="en-GB" sz="2800"/>
              <a:t>/20</a:t>
            </a:r>
            <a:r>
              <a:rPr lang="ro-RO" sz="2800"/>
              <a:t>):</a:t>
            </a:r>
            <a:r>
              <a:rPr lang="en-GB" sz="2800"/>
              <a:t> </a:t>
            </a:r>
            <a:br>
              <a:rPr lang="ro-RO" sz="2800"/>
            </a:br>
            <a:r>
              <a:rPr lang="ro-RO" sz="2800"/>
              <a:t>- aproximativ</a:t>
            </a:r>
            <a:r>
              <a:rPr lang="en-GB" sz="2800"/>
              <a:t> 80% </a:t>
            </a:r>
            <a:r>
              <a:rPr lang="ro-RO" sz="2800"/>
              <a:t>din profit este generat de</a:t>
            </a:r>
            <a:r>
              <a:rPr lang="en-GB" sz="2800"/>
              <a:t> 20% </a:t>
            </a:r>
            <a:r>
              <a:rPr lang="ro-RO" sz="2800"/>
              <a:t>clienți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44135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4B34F0A9DBA14FB83D6758430C6EF2" ma:contentTypeVersion="10" ma:contentTypeDescription="Create a new document." ma:contentTypeScope="" ma:versionID="79d35ea1c90987a4b8ee5a2e6826b2db">
  <xsd:schema xmlns:xsd="http://www.w3.org/2001/XMLSchema" xmlns:xs="http://www.w3.org/2001/XMLSchema" xmlns:p="http://schemas.microsoft.com/office/2006/metadata/properties" xmlns:ns2="f2221ac0-c0ff-4d71-8a17-d17f23400e30" xmlns:ns3="1e07ac65-7599-4e5d-bc53-a59f6134c5c3" targetNamespace="http://schemas.microsoft.com/office/2006/metadata/properties" ma:root="true" ma:fieldsID="ec796d4c367600058b5b7b6b0a216584" ns2:_="" ns3:_="">
    <xsd:import namespace="f2221ac0-c0ff-4d71-8a17-d17f23400e30"/>
    <xsd:import namespace="1e07ac65-7599-4e5d-bc53-a59f6134c5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21ac0-c0ff-4d71-8a17-d17f23400e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91ba608-d92c-4546-ab3e-df3c1547db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7ac65-7599-4e5d-bc53-a59f6134c5c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de30cbc-40b1-4a98-93ec-ee6008d93c07}" ma:internalName="TaxCatchAll" ma:showField="CatchAllData" ma:web="1e07ac65-7599-4e5d-bc53-a59f6134c5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e07ac65-7599-4e5d-bc53-a59f6134c5c3" xsi:nil="true"/>
    <lcf76f155ced4ddcb4097134ff3c332f xmlns="f2221ac0-c0ff-4d71-8a17-d17f23400e3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5D00CC7-240E-4E46-A133-6A48E3A1F201}">
  <ds:schemaRefs>
    <ds:schemaRef ds:uri="1e07ac65-7599-4e5d-bc53-a59f6134c5c3"/>
    <ds:schemaRef ds:uri="f2221ac0-c0ff-4d71-8a17-d17f23400e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8929EA0-D8C8-43C7-90F6-1F5DF37EB6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18E401-7D81-4342-9BEC-26CD34D2830E}">
  <ds:schemaRefs>
    <ds:schemaRef ds:uri="http://schemas.microsoft.com/office/infopath/2007/PartnerControls"/>
    <ds:schemaRef ds:uri="http://schemas.microsoft.com/office/2006/documentManagement/types"/>
    <ds:schemaRef ds:uri="f2221ac0-c0ff-4d71-8a17-d17f23400e30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1e07ac65-7599-4e5d-bc53-a59f6134c5c3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1802</Words>
  <Application>Microsoft Office PowerPoint</Application>
  <PresentationFormat>On-screen Show (4:3)</PresentationFormat>
  <Paragraphs>256</Paragraphs>
  <Slides>32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Managementul Relaţiilor cu Clienţii</vt:lpstr>
      <vt:lpstr>MA =&gt; CRM</vt:lpstr>
      <vt:lpstr>Crm = o metodă de Retinere a clienților (retenție)</vt:lpstr>
      <vt:lpstr>Ce este CRM?</vt:lpstr>
      <vt:lpstr>PowerPoint Presentation</vt:lpstr>
      <vt:lpstr>De ce CRM? Beneficii:</vt:lpstr>
      <vt:lpstr>Adăugarea de noi funcţionalităţi</vt:lpstr>
      <vt:lpstr>CRM și datele despre clienți</vt:lpstr>
      <vt:lpstr>Segmentare date – principiul lui Pareto (regula 80/20):  - aproximativ 80% din profit este generat de 20% clienți</vt:lpstr>
      <vt:lpstr>Ce date colectăm?</vt:lpstr>
      <vt:lpstr>Analiză date de marketing</vt:lpstr>
      <vt:lpstr>Strategia CRM – prioritati</vt:lpstr>
      <vt:lpstr>Valoare CRM – perspective:</vt:lpstr>
      <vt:lpstr>PowerPoint Presentation</vt:lpstr>
      <vt:lpstr>PowerPoint Presentation</vt:lpstr>
      <vt:lpstr>Stimularea păstrarii clienţilor: abordări</vt:lpstr>
      <vt:lpstr>Loializare prin e-CRM </vt:lpstr>
      <vt:lpstr>Clasificarea clienţilor</vt:lpstr>
      <vt:lpstr>PowerPoint Presentation</vt:lpstr>
      <vt:lpstr>CRM în viziunea informaticianului</vt:lpstr>
      <vt:lpstr>Implementare CRM</vt:lpstr>
      <vt:lpstr>Mesaje directe din social media (DM) pentru vânzări și servicii post-vânzare</vt:lpstr>
      <vt:lpstr>Implementare CRM</vt:lpstr>
      <vt:lpstr>Implementare CRM</vt:lpstr>
      <vt:lpstr>Managementul relaţiilor cu clienţii – principii şi mod de aplicare</vt:lpstr>
      <vt:lpstr>Principiul 2: CRM trebuie să se adapteze priorităţilor în desfăşurare ale afacerii</vt:lpstr>
      <vt:lpstr>PowerPoint Presentation</vt:lpstr>
      <vt:lpstr>PowerPoint Presentation</vt:lpstr>
      <vt:lpstr>PowerPoint Presentation</vt:lpstr>
      <vt:lpstr>Motivele implemetării CRM</vt:lpstr>
      <vt:lpstr>CRM – viziune realistă</vt:lpstr>
      <vt:lpstr>O (altă)definiţie ...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relaţional şi Managementul Relaţiilor cu Clienţii</dc:title>
  <dc:creator>admin</dc:creator>
  <cp:lastModifiedBy>TOPOR B. SIMONA-MIHAELA</cp:lastModifiedBy>
  <cp:revision>7</cp:revision>
  <dcterms:created xsi:type="dcterms:W3CDTF">2015-10-26T11:26:49Z</dcterms:created>
  <dcterms:modified xsi:type="dcterms:W3CDTF">2025-02-13T13:19:51Z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0x010100DE4B34F0A9DBA14FB83D6758430C6EF2</vt:lpwstr>
  </property>
  <property fmtid="{D5CDD505-2E9C-101B-9397-08002B2CF9AE}" pid="3" name="MediaServiceImageTags">
    <vt:lpwstr/>
  </property>
</Properties>
</file>