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pcro.com/blog/how-to-create-effective-e-commerce-product-pages-infographic/" TargetMode="External"/><Relationship Id="rId2" Type="http://schemas.openxmlformats.org/officeDocument/2006/relationships/hyperlink" Target="https://ecompedia.ro/8-tendinte-din-retail-pentru-202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Tendinţe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ȋn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retailul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modern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2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en-US" dirty="0" err="1" smtClean="0"/>
              <a:t>Comer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ţul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online </a:t>
            </a:r>
            <a:r>
              <a:rPr lang="en-US" sz="1800" dirty="0"/>
              <a:t>https://ecompedia.ro/8-tendinte-din-retail-pentru-2023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035"/>
            <a:ext cx="10515600" cy="46619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/>
              <a:t>Comer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ţul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online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rămâne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cu o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pondere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importantă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şi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ȋn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viitor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“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experienţa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pandemică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”;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progresul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tehnologic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modificările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comportament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ale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clienţilor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Importanţa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siguranţei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digitale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ȋnmulţirea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atacurilor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cibernetice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; GDPR;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procesatori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plăţi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cunoscuţi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 err="1" smtClean="0"/>
              <a:t>Rela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ţii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24/7 cu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clienţii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Comerţul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omnichannel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consumatori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care se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documentează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ȋntâi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internet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şi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apoi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merg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ȋntr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-un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magazin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fizic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şi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invers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0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48522"/>
          </a:xfrm>
        </p:spPr>
        <p:txBody>
          <a:bodyPr>
            <a:normAutofit/>
          </a:bodyPr>
          <a:lstStyle/>
          <a:p>
            <a:r>
              <a:rPr lang="en-US" dirty="0" err="1"/>
              <a:t>Comer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ţul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online (cont.)</a:t>
            </a:r>
            <a:r>
              <a:rPr lang="en-US" dirty="0"/>
              <a:t>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ecompedia.ro/8-tendinte-din-retail-pentru-2023</a:t>
            </a:r>
            <a:r>
              <a:rPr lang="en-US" sz="2000" dirty="0"/>
              <a:t>  https://www.offerista.com/ro/2022-retail-trends-ro/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Viteza</a:t>
            </a:r>
            <a:r>
              <a:rPr lang="en-US" dirty="0" smtClean="0"/>
              <a:t>, </a:t>
            </a:r>
            <a:r>
              <a:rPr lang="en-US" dirty="0" err="1" smtClean="0"/>
              <a:t>costul</a:t>
            </a:r>
            <a:r>
              <a:rPr lang="en-US" dirty="0" smtClean="0"/>
              <a:t> </a:t>
            </a:r>
            <a:r>
              <a:rPr lang="en-US" dirty="0" err="1" smtClean="0"/>
              <a:t>şi</a:t>
            </a:r>
            <a:r>
              <a:rPr lang="en-US" dirty="0" smtClean="0"/>
              <a:t> </a:t>
            </a:r>
            <a:r>
              <a:rPr lang="en-US" dirty="0" err="1" smtClean="0"/>
              <a:t>transparen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ţa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livrării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informaţii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despre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durata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livrării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data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livrării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posibilităţile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modificare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şi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returnare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(eventual). </a:t>
            </a:r>
            <a:r>
              <a:rPr lang="en-US" dirty="0" smtClean="0"/>
              <a:t>Din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mulți</a:t>
            </a:r>
            <a:r>
              <a:rPr lang="en-US" dirty="0"/>
              <a:t> </a:t>
            </a:r>
            <a:r>
              <a:rPr lang="en-US" dirty="0" err="1"/>
              <a:t>consumatori</a:t>
            </a:r>
            <a:r>
              <a:rPr lang="en-US" dirty="0"/>
              <a:t> </a:t>
            </a:r>
            <a:r>
              <a:rPr lang="en-US" dirty="0" err="1"/>
              <a:t>achiziționează</a:t>
            </a:r>
            <a:r>
              <a:rPr lang="en-US" dirty="0"/>
              <a:t> de la </a:t>
            </a:r>
            <a:r>
              <a:rPr lang="en-US" dirty="0" err="1"/>
              <a:t>comercianții</a:t>
            </a:r>
            <a:r>
              <a:rPr lang="en-US" dirty="0"/>
              <a:t> care </a:t>
            </a:r>
            <a:r>
              <a:rPr lang="en-US" dirty="0" err="1"/>
              <a:t>oferă</a:t>
            </a:r>
            <a:r>
              <a:rPr lang="en-US" dirty="0"/>
              <a:t> </a:t>
            </a:r>
            <a:r>
              <a:rPr lang="en-US" dirty="0" err="1"/>
              <a:t>retururi</a:t>
            </a:r>
            <a:r>
              <a:rPr lang="en-US" dirty="0"/>
              <a:t> </a:t>
            </a:r>
            <a:r>
              <a:rPr lang="en-US" dirty="0" err="1"/>
              <a:t>gratuite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îi</a:t>
            </a:r>
            <a:r>
              <a:rPr lang="en-US" dirty="0"/>
              <a:t> </a:t>
            </a:r>
            <a:r>
              <a:rPr lang="en-US" dirty="0" err="1"/>
              <a:t>preferă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cei</a:t>
            </a:r>
            <a:r>
              <a:rPr lang="en-US" dirty="0"/>
              <a:t> </a:t>
            </a:r>
            <a:r>
              <a:rPr lang="en-US" dirty="0" smtClean="0"/>
              <a:t>care </a:t>
            </a:r>
            <a:r>
              <a:rPr lang="en-US" dirty="0" err="1" smtClean="0"/>
              <a:t>rambursează</a:t>
            </a:r>
            <a:r>
              <a:rPr lang="en-US" dirty="0" smtClean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de </a:t>
            </a:r>
            <a:r>
              <a:rPr lang="en-US" dirty="0" err="1"/>
              <a:t>plată</a:t>
            </a:r>
            <a:r>
              <a:rPr lang="en-US" dirty="0"/>
              <a:t> </a:t>
            </a:r>
            <a:r>
              <a:rPr lang="en-US" dirty="0" err="1" smtClean="0"/>
              <a:t>inițială</a:t>
            </a:r>
            <a:r>
              <a:rPr lang="en-US" dirty="0"/>
              <a:t> </a:t>
            </a:r>
            <a:r>
              <a:rPr lang="en-US" dirty="0" smtClean="0"/>
              <a:t>(conform </a:t>
            </a:r>
            <a:r>
              <a:rPr lang="en-US" dirty="0" err="1" smtClean="0"/>
              <a:t>cercetare</a:t>
            </a:r>
            <a:r>
              <a:rPr lang="en-US" dirty="0" smtClean="0"/>
              <a:t> </a:t>
            </a:r>
            <a:r>
              <a:rPr lang="en-US" dirty="0" err="1" smtClean="0"/>
              <a:t>Invesp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https://www.invespcro.com/blog/how-to-create-effective-e-commerce-product-pages-infographic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- </a:t>
            </a:r>
            <a:r>
              <a:rPr lang="en-US" dirty="0"/>
              <a:t>92%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consumatorii</a:t>
            </a:r>
            <a:r>
              <a:rPr lang="en-US" dirty="0"/>
              <a:t> </a:t>
            </a:r>
            <a:r>
              <a:rPr lang="en-US" dirty="0" err="1"/>
              <a:t>chestionați</a:t>
            </a:r>
            <a:r>
              <a:rPr lang="en-US" dirty="0"/>
              <a:t> au </a:t>
            </a:r>
            <a:r>
              <a:rPr lang="en-US" dirty="0" err="1"/>
              <a:t>declarat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cumpăra</a:t>
            </a:r>
            <a:r>
              <a:rPr lang="en-US" dirty="0"/>
              <a:t> din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en-US" dirty="0"/>
              <a:t> de </a:t>
            </a:r>
            <a:r>
              <a:rPr lang="en-US" dirty="0" err="1"/>
              <a:t>returnare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produsului</a:t>
            </a:r>
            <a:r>
              <a:rPr lang="en-US" dirty="0" smtClean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simplu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79%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consumatori</a:t>
            </a:r>
            <a:r>
              <a:rPr lang="en-US" dirty="0"/>
              <a:t> </a:t>
            </a:r>
            <a:r>
              <a:rPr lang="en-US" dirty="0" err="1"/>
              <a:t>doresc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beneficieze</a:t>
            </a:r>
            <a:r>
              <a:rPr lang="en-US" dirty="0"/>
              <a:t> de transport </a:t>
            </a:r>
            <a:r>
              <a:rPr lang="en-US" dirty="0" err="1"/>
              <a:t>gratuit</a:t>
            </a:r>
            <a:r>
              <a:rPr lang="en-US" dirty="0"/>
              <a:t> </a:t>
            </a:r>
            <a:r>
              <a:rPr lang="en-US" dirty="0" err="1" smtClean="0"/>
              <a:t>pentru</a:t>
            </a:r>
            <a:r>
              <a:rPr lang="en-US" dirty="0"/>
              <a:t> </a:t>
            </a:r>
            <a:r>
              <a:rPr lang="en-US" dirty="0" err="1" smtClean="0"/>
              <a:t>returnare</a:t>
            </a:r>
            <a:r>
              <a:rPr lang="en-US" dirty="0" smtClean="0"/>
              <a:t>). </a:t>
            </a:r>
            <a:r>
              <a:rPr lang="en-US" dirty="0"/>
              <a:t>Este </a:t>
            </a:r>
            <a:r>
              <a:rPr lang="en-US" dirty="0" err="1"/>
              <a:t>foarte</a:t>
            </a:r>
            <a:r>
              <a:rPr lang="en-US" dirty="0"/>
              <a:t> important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cumpărători</a:t>
            </a:r>
            <a:r>
              <a:rPr lang="en-US" dirty="0"/>
              <a:t> </a:t>
            </a:r>
            <a:r>
              <a:rPr lang="en-US" dirty="0" err="1"/>
              <a:t>să-și</a:t>
            </a:r>
            <a:r>
              <a:rPr lang="en-US" dirty="0"/>
              <a:t> </a:t>
            </a:r>
            <a:r>
              <a:rPr lang="en-US" dirty="0" err="1"/>
              <a:t>poată</a:t>
            </a:r>
            <a:r>
              <a:rPr lang="en-US" dirty="0"/>
              <a:t> </a:t>
            </a:r>
            <a:r>
              <a:rPr lang="en-US" dirty="0" err="1"/>
              <a:t>recupera</a:t>
            </a:r>
            <a:r>
              <a:rPr lang="en-US" dirty="0"/>
              <a:t> </a:t>
            </a:r>
            <a:r>
              <a:rPr lang="en-US" dirty="0" err="1"/>
              <a:t>banii</a:t>
            </a:r>
            <a:r>
              <a:rPr lang="en-US" dirty="0"/>
              <a:t> rapid,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produsul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 smtClean="0"/>
              <a:t>ce</a:t>
            </a:r>
            <a:r>
              <a:rPr lang="en-US" dirty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-a </a:t>
            </a:r>
            <a:r>
              <a:rPr lang="en-US" dirty="0" err="1"/>
              <a:t>dorit</a:t>
            </a:r>
            <a:r>
              <a:rPr lang="en-US" dirty="0" smtClean="0"/>
              <a:t>.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01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Comer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ţul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online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ambalajelor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creşterea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comerţului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online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generează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creşterea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cererii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ambalaje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datorită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condiţiilor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livrare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specifice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Ambalajele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din retail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sursa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mare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emisii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carbon.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Acesta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un factor de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presiune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implicarea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retailerilor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ȋn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proiecte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responsabilitate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sociala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(de ex.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Programe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protejare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mediului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Vulnerabilitatea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lanţurilor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distribuţie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inclusiv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nivel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internaţional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–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pandemia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războaiele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inflaţia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etc.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Crearea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unor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parteneriate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stabile a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devenit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esenţială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76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581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Pariul</a:t>
            </a:r>
            <a:r>
              <a:rPr lang="en-US" dirty="0" smtClean="0"/>
              <a:t>”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proximitate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ţi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retaileri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caută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apropie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cât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mult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potenţialii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clienţi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extinzându-şi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reţelele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 Fie supermarket-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urile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extind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ȋn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zone urbane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şi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rurale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astfel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că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distanţa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dintre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se reduce tot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mult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 fie hypermarket-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urile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dezvoltă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modele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de business care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apropie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clienţi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Ex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Reţeaua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Profi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b="1" dirty="0" err="1"/>
              <a:t>Profi</a:t>
            </a:r>
            <a:r>
              <a:rPr lang="en-US" b="1" dirty="0"/>
              <a:t> Super, </a:t>
            </a:r>
            <a:r>
              <a:rPr lang="en-US" b="1" dirty="0" err="1" smtClean="0"/>
              <a:t>ProfiGO</a:t>
            </a:r>
            <a:r>
              <a:rPr lang="en-US" b="1" dirty="0"/>
              <a:t>, </a:t>
            </a:r>
            <a:r>
              <a:rPr lang="en-US" b="1" dirty="0" err="1"/>
              <a:t>Profi</a:t>
            </a:r>
            <a:r>
              <a:rPr lang="en-US" b="1" dirty="0"/>
              <a:t> City, </a:t>
            </a:r>
            <a:r>
              <a:rPr lang="en-US" b="1" dirty="0" err="1"/>
              <a:t>Profi</a:t>
            </a:r>
            <a:r>
              <a:rPr lang="en-US" b="1" dirty="0"/>
              <a:t> </a:t>
            </a:r>
            <a:r>
              <a:rPr lang="en-US" b="1" dirty="0" smtClean="0"/>
              <a:t>Loco (</a:t>
            </a:r>
            <a:r>
              <a:rPr lang="en-US" b="1" dirty="0" err="1" smtClean="0"/>
              <a:t>mediul</a:t>
            </a:r>
            <a:r>
              <a:rPr lang="en-US" b="1" dirty="0"/>
              <a:t> rural), </a:t>
            </a:r>
            <a:r>
              <a:rPr lang="en-US" b="1" dirty="0" err="1"/>
              <a:t>Profi</a:t>
            </a:r>
            <a:r>
              <a:rPr lang="en-US" b="1" dirty="0"/>
              <a:t> </a:t>
            </a:r>
            <a:r>
              <a:rPr lang="en-US" b="1" dirty="0" smtClean="0"/>
              <a:t>Mini</a:t>
            </a:r>
          </a:p>
          <a:p>
            <a:r>
              <a:rPr lang="en-US" b="1" dirty="0" smtClean="0"/>
              <a:t>Ex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Reţeaua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Carrefour – Hypermarket (37) ,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Supermarketuri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- Carrefour Market (221) +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Carrefour 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xpress Orange (41), Carrefour Express (42), Contact (8) +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Supeco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7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Pariul</a:t>
            </a:r>
            <a:r>
              <a:rPr lang="en-US" dirty="0"/>
              <a:t>”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proximitate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Ex. </a:t>
            </a:r>
            <a:r>
              <a:rPr lang="en-US" dirty="0" err="1" smtClean="0"/>
              <a:t>Re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ţeaua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Auchan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peste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200 de magazine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MyAuchan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ȋn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parteneriat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cu OMV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Petrom</a:t>
            </a:r>
            <a:endParaRPr lang="en-US" dirty="0" smtClean="0"/>
          </a:p>
          <a:p>
            <a:r>
              <a:rPr lang="en-US" dirty="0" smtClean="0"/>
              <a:t>Ex.  </a:t>
            </a:r>
            <a:r>
              <a:rPr lang="en-US" dirty="0" err="1" smtClean="0"/>
              <a:t>Re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ţeaua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Metro –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extinderea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unui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“cash and carry”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prin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franciza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LaDoiPaşi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peste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1800 de magazine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ȋn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prezent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1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“FIGITAL”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it-IT" b="1" dirty="0" smtClean="0"/>
              <a:t>Sustenabilitate </a:t>
            </a:r>
            <a:r>
              <a:rPr lang="it-IT" b="1" dirty="0"/>
              <a:t>și responsabilitate </a:t>
            </a:r>
            <a:r>
              <a:rPr lang="it-IT" b="1" dirty="0" smtClean="0"/>
              <a:t>socială</a:t>
            </a:r>
          </a:p>
          <a:p>
            <a:pPr marL="0" indent="0">
              <a:buNone/>
            </a:pPr>
            <a:r>
              <a:rPr lang="en-US" dirty="0" err="1"/>
              <a:t>programe</a:t>
            </a:r>
            <a:r>
              <a:rPr lang="en-US" dirty="0"/>
              <a:t> de </a:t>
            </a:r>
            <a:r>
              <a:rPr lang="en-US" dirty="0" err="1" smtClean="0"/>
              <a:t>reciclare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campanii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responsabilitate</a:t>
            </a:r>
            <a:r>
              <a:rPr lang="en-US" dirty="0" smtClean="0"/>
              <a:t> </a:t>
            </a:r>
            <a:r>
              <a:rPr lang="en-US" dirty="0" err="1" smtClean="0"/>
              <a:t>socială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introducerea</a:t>
            </a:r>
            <a:r>
              <a:rPr lang="en-US" dirty="0"/>
              <a:t> de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standarde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companiei</a:t>
            </a:r>
            <a:r>
              <a:rPr lang="en-US" dirty="0"/>
              <a:t> care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reducă</a:t>
            </a:r>
            <a:r>
              <a:rPr lang="en-US" dirty="0"/>
              <a:t> </a:t>
            </a:r>
            <a:r>
              <a:rPr lang="en-US" dirty="0" err="1"/>
              <a:t>impactul</a:t>
            </a:r>
            <a:r>
              <a:rPr lang="en-US" dirty="0"/>
              <a:t> </a:t>
            </a:r>
            <a:r>
              <a:rPr lang="en-US" dirty="0" err="1" smtClean="0"/>
              <a:t>asupra</a:t>
            </a:r>
            <a:r>
              <a:rPr lang="en-US" dirty="0"/>
              <a:t> </a:t>
            </a:r>
            <a:r>
              <a:rPr lang="en-US" dirty="0" err="1" smtClean="0"/>
              <a:t>mediului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err="1" smtClean="0"/>
              <a:t>Evolutia</a:t>
            </a:r>
            <a:r>
              <a:rPr lang="en-US" b="1" dirty="0" smtClean="0"/>
              <a:t> </a:t>
            </a:r>
            <a:r>
              <a:rPr lang="en-US" b="1" dirty="0" err="1" smtClean="0"/>
              <a:t>platilor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2021 – 19,6 </a:t>
            </a:r>
            <a:r>
              <a:rPr lang="en-US" dirty="0" err="1" smtClean="0"/>
              <a:t>milioane</a:t>
            </a:r>
            <a:r>
              <a:rPr lang="en-US" dirty="0" smtClean="0"/>
              <a:t> de </a:t>
            </a:r>
            <a:r>
              <a:rPr lang="en-US" dirty="0" err="1" smtClean="0"/>
              <a:t>carduri</a:t>
            </a:r>
            <a:r>
              <a:rPr lang="en-US" dirty="0" smtClean="0"/>
              <a:t> in Romania</a:t>
            </a:r>
          </a:p>
          <a:p>
            <a:pPr marL="0" indent="0">
              <a:buNone/>
            </a:pPr>
            <a:r>
              <a:rPr lang="en-US" dirty="0" err="1" smtClean="0"/>
              <a:t>Aprox</a:t>
            </a:r>
            <a:r>
              <a:rPr lang="en-US" dirty="0" smtClean="0"/>
              <a:t>. 300 000 de POS la </a:t>
            </a:r>
            <a:r>
              <a:rPr lang="en-US" dirty="0" err="1" smtClean="0"/>
              <a:t>sfarsitul</a:t>
            </a:r>
            <a:r>
              <a:rPr lang="en-US" dirty="0" smtClean="0"/>
              <a:t> </a:t>
            </a:r>
            <a:r>
              <a:rPr lang="en-US" dirty="0" err="1" smtClean="0"/>
              <a:t>anului</a:t>
            </a:r>
            <a:r>
              <a:rPr lang="en-US" dirty="0" smtClean="0"/>
              <a:t> 2021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7077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„</a:t>
            </a:r>
            <a:r>
              <a:rPr lang="en-US" dirty="0" err="1"/>
              <a:t>Comerţul</a:t>
            </a:r>
            <a:r>
              <a:rPr lang="en-US" dirty="0"/>
              <a:t> online a </a:t>
            </a:r>
            <a:r>
              <a:rPr lang="en-US" dirty="0" err="1"/>
              <a:t>devenit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priorităţile</a:t>
            </a:r>
            <a:r>
              <a:rPr lang="en-US" dirty="0"/>
              <a:t> </a:t>
            </a:r>
            <a:r>
              <a:rPr lang="en-US" dirty="0" err="1"/>
              <a:t>noastre</a:t>
            </a:r>
            <a:r>
              <a:rPr lang="en-US" dirty="0"/>
              <a:t>. Ne </a:t>
            </a:r>
            <a:r>
              <a:rPr lang="en-US" dirty="0" err="1"/>
              <a:t>desfăşurăm</a:t>
            </a:r>
            <a:r>
              <a:rPr lang="en-US" dirty="0"/>
              <a:t> </a:t>
            </a:r>
            <a:r>
              <a:rPr lang="en-US" dirty="0" err="1"/>
              <a:t>activitatea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un model de </a:t>
            </a:r>
            <a:r>
              <a:rPr lang="en-US" dirty="0" err="1"/>
              <a:t>afaceri</a:t>
            </a:r>
            <a:r>
              <a:rPr lang="en-US" dirty="0"/>
              <a:t> „</a:t>
            </a:r>
            <a:r>
              <a:rPr lang="en-US" dirty="0" err="1"/>
              <a:t>figital</a:t>
            </a:r>
            <a:r>
              <a:rPr lang="en-US" dirty="0"/>
              <a:t>“, care ne </a:t>
            </a:r>
            <a:r>
              <a:rPr lang="en-US" dirty="0" err="1"/>
              <a:t>asigură</a:t>
            </a:r>
            <a:r>
              <a:rPr lang="en-US" dirty="0"/>
              <a:t> </a:t>
            </a:r>
            <a:r>
              <a:rPr lang="en-US" dirty="0" err="1"/>
              <a:t>prezenţa</a:t>
            </a:r>
            <a:r>
              <a:rPr lang="en-US" dirty="0"/>
              <a:t> </a:t>
            </a:r>
            <a:r>
              <a:rPr lang="en-US" dirty="0" err="1"/>
              <a:t>atât</a:t>
            </a:r>
            <a:r>
              <a:rPr lang="en-US" dirty="0"/>
              <a:t> online,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fizic</a:t>
            </a:r>
            <a:r>
              <a:rPr lang="en-US" dirty="0"/>
              <a:t>. </a:t>
            </a:r>
            <a:r>
              <a:rPr lang="en-US" dirty="0" err="1"/>
              <a:t>Clienţii</a:t>
            </a:r>
            <a:r>
              <a:rPr lang="en-US" dirty="0"/>
              <a:t> se pot </a:t>
            </a:r>
            <a:r>
              <a:rPr lang="en-US" dirty="0" err="1"/>
              <a:t>bucura</a:t>
            </a:r>
            <a:r>
              <a:rPr lang="en-US" dirty="0"/>
              <a:t> de o </a:t>
            </a:r>
            <a:r>
              <a:rPr lang="en-US" dirty="0" err="1"/>
              <a:t>experienţă</a:t>
            </a:r>
            <a:r>
              <a:rPr lang="en-US" dirty="0"/>
              <a:t> </a:t>
            </a:r>
            <a:r>
              <a:rPr lang="en-US" dirty="0" err="1"/>
              <a:t>tradiţională</a:t>
            </a:r>
            <a:r>
              <a:rPr lang="en-US" dirty="0"/>
              <a:t> de </a:t>
            </a:r>
            <a:r>
              <a:rPr lang="en-US" dirty="0" err="1"/>
              <a:t>cumpărături</a:t>
            </a:r>
            <a:r>
              <a:rPr lang="en-US" dirty="0"/>
              <a:t> </a:t>
            </a:r>
            <a:r>
              <a:rPr lang="en-US" dirty="0" err="1"/>
              <a:t>alimentare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pot intra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magazin</a:t>
            </a:r>
            <a:r>
              <a:rPr lang="en-US" dirty="0"/>
              <a:t>, </a:t>
            </a:r>
            <a:r>
              <a:rPr lang="en-US" dirty="0" err="1"/>
              <a:t>îşi</a:t>
            </a:r>
            <a:r>
              <a:rPr lang="en-US" dirty="0"/>
              <a:t> pot </a:t>
            </a:r>
            <a:r>
              <a:rPr lang="en-US" dirty="0" err="1"/>
              <a:t>alege</a:t>
            </a:r>
            <a:r>
              <a:rPr lang="en-US" dirty="0"/>
              <a:t>  </a:t>
            </a:r>
            <a:r>
              <a:rPr lang="en-US" dirty="0" err="1"/>
              <a:t>articolele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pot </a:t>
            </a:r>
            <a:r>
              <a:rPr lang="en-US" dirty="0" err="1"/>
              <a:t>plasa</a:t>
            </a:r>
            <a:r>
              <a:rPr lang="en-US" dirty="0"/>
              <a:t> o </a:t>
            </a:r>
            <a:r>
              <a:rPr lang="en-US" dirty="0" err="1"/>
              <a:t>comandă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ca</a:t>
            </a:r>
            <a:r>
              <a:rPr lang="en-US" dirty="0"/>
              <a:t> </a:t>
            </a:r>
            <a:r>
              <a:rPr lang="en-US" dirty="0" err="1"/>
              <a:t>articolele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livrate</a:t>
            </a:r>
            <a:r>
              <a:rPr lang="en-US" dirty="0"/>
              <a:t>. </a:t>
            </a:r>
            <a:r>
              <a:rPr lang="en-US" dirty="0" err="1"/>
              <a:t>Pe</a:t>
            </a:r>
            <a:r>
              <a:rPr lang="en-US" dirty="0"/>
              <a:t> de </a:t>
            </a:r>
            <a:r>
              <a:rPr lang="en-US" dirty="0" err="1"/>
              <a:t>altă</a:t>
            </a:r>
            <a:r>
              <a:rPr lang="en-US" dirty="0"/>
              <a:t> parte, </a:t>
            </a:r>
            <a:r>
              <a:rPr lang="en-US" dirty="0" err="1"/>
              <a:t>aceştia</a:t>
            </a:r>
            <a:r>
              <a:rPr lang="en-US" dirty="0"/>
              <a:t> pot </a:t>
            </a:r>
            <a:r>
              <a:rPr lang="en-US" dirty="0" err="1"/>
              <a:t>avea</a:t>
            </a:r>
            <a:r>
              <a:rPr lang="en-US" dirty="0"/>
              <a:t> parte de o </a:t>
            </a:r>
            <a:r>
              <a:rPr lang="en-US" dirty="0" err="1"/>
              <a:t>experienţă</a:t>
            </a:r>
            <a:r>
              <a:rPr lang="en-US" dirty="0"/>
              <a:t> online </a:t>
            </a:r>
            <a:r>
              <a:rPr lang="en-US" dirty="0" err="1"/>
              <a:t>completă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plasează</a:t>
            </a:r>
            <a:r>
              <a:rPr lang="en-US" dirty="0"/>
              <a:t> </a:t>
            </a:r>
            <a:r>
              <a:rPr lang="en-US" dirty="0" err="1"/>
              <a:t>comanda</a:t>
            </a:r>
            <a:r>
              <a:rPr lang="en-US" dirty="0"/>
              <a:t> online </a:t>
            </a:r>
            <a:r>
              <a:rPr lang="en-US" dirty="0" err="1"/>
              <a:t>şi</a:t>
            </a:r>
            <a:r>
              <a:rPr lang="en-US" dirty="0"/>
              <a:t> o au </a:t>
            </a:r>
            <a:r>
              <a:rPr lang="en-US" dirty="0" err="1"/>
              <a:t>livrată</a:t>
            </a:r>
            <a:r>
              <a:rPr lang="en-US" dirty="0"/>
              <a:t> la </a:t>
            </a:r>
            <a:r>
              <a:rPr lang="en-US" dirty="0" err="1"/>
              <a:t>uşă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pot </a:t>
            </a:r>
            <a:r>
              <a:rPr lang="en-US" dirty="0" err="1"/>
              <a:t>opta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ridicarea</a:t>
            </a:r>
            <a:r>
              <a:rPr lang="en-US" dirty="0"/>
              <a:t> </a:t>
            </a:r>
            <a:r>
              <a:rPr lang="en-US" dirty="0" err="1"/>
              <a:t>alimentelor</a:t>
            </a:r>
            <a:r>
              <a:rPr lang="en-US" dirty="0"/>
              <a:t> din </a:t>
            </a:r>
            <a:r>
              <a:rPr lang="en-US" dirty="0" err="1"/>
              <a:t>magazin</a:t>
            </a:r>
            <a:r>
              <a:rPr lang="en-US" dirty="0"/>
              <a:t>, de la </a:t>
            </a:r>
            <a:r>
              <a:rPr lang="en-US" dirty="0" err="1"/>
              <a:t>punctul</a:t>
            </a:r>
            <a:r>
              <a:rPr lang="en-US" dirty="0"/>
              <a:t> drive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lucru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242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804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5535" y="1087395"/>
            <a:ext cx="7290487" cy="54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61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3BDA9EF077DC418BF43A10EB9CB869" ma:contentTypeVersion="9" ma:contentTypeDescription="Create a new document." ma:contentTypeScope="" ma:versionID="82cf5acc6f3a75c99d8fd348e5b919ce">
  <xsd:schema xmlns:xsd="http://www.w3.org/2001/XMLSchema" xmlns:xs="http://www.w3.org/2001/XMLSchema" xmlns:p="http://schemas.microsoft.com/office/2006/metadata/properties" xmlns:ns2="453bed0d-cbdc-4c40-b04f-7089028719e0" xmlns:ns3="be203553-06ee-4647-b1e2-453b92fea180" targetNamespace="http://schemas.microsoft.com/office/2006/metadata/properties" ma:root="true" ma:fieldsID="b35f70b45b9a3418f59097b2698e5a65" ns2:_="" ns3:_="">
    <xsd:import namespace="453bed0d-cbdc-4c40-b04f-7089028719e0"/>
    <xsd:import namespace="be203553-06ee-4647-b1e2-453b92fea1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3bed0d-cbdc-4c40-b04f-7089028719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ae5a2cb0-88cf-4de1-ad8c-c4547c6357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203553-06ee-4647-b1e2-453b92fea180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c0dd462a-18c5-44c0-a9e2-d1277836d6b7}" ma:internalName="TaxCatchAll" ma:showField="CatchAllData" ma:web="be203553-06ee-4647-b1e2-453b92fea18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53bed0d-cbdc-4c40-b04f-7089028719e0">
      <Terms xmlns="http://schemas.microsoft.com/office/infopath/2007/PartnerControls"/>
    </lcf76f155ced4ddcb4097134ff3c332f>
    <TaxCatchAll xmlns="be203553-06ee-4647-b1e2-453b92fea180" xsi:nil="true"/>
  </documentManagement>
</p:properties>
</file>

<file path=customXml/itemProps1.xml><?xml version="1.0" encoding="utf-8"?>
<ds:datastoreItem xmlns:ds="http://schemas.openxmlformats.org/officeDocument/2006/customXml" ds:itemID="{457964D2-0628-4883-A45F-0C1BDE39E174}"/>
</file>

<file path=customXml/itemProps2.xml><?xml version="1.0" encoding="utf-8"?>
<ds:datastoreItem xmlns:ds="http://schemas.openxmlformats.org/officeDocument/2006/customXml" ds:itemID="{7DAC85D3-A93E-4569-80B5-1EB2112846A2}"/>
</file>

<file path=customXml/itemProps3.xml><?xml version="1.0" encoding="utf-8"?>
<ds:datastoreItem xmlns:ds="http://schemas.openxmlformats.org/officeDocument/2006/customXml" ds:itemID="{ED809BB8-688D-4385-BFA9-0A0F22E00DC8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540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Tendinţe ȋn retailul modern</vt:lpstr>
      <vt:lpstr>Comerţul online https://ecompedia.ro/8-tendinte-din-retail-pentru-2023</vt:lpstr>
      <vt:lpstr>Comerţul online (cont.) https://ecompedia.ro/8-tendinte-din-retail-pentru-2023  https://www.offerista.com/ro/2022-retail-trends-ro/</vt:lpstr>
      <vt:lpstr>Comerţul online (cont.)</vt:lpstr>
      <vt:lpstr>“Pariul” pe proximitate</vt:lpstr>
      <vt:lpstr>“Pariul” pe proximitate</vt:lpstr>
      <vt:lpstr>“FIGITAL”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Tendinţe ȋn retailul modern</dc:title>
  <dc:creator>VNita</dc:creator>
  <cp:lastModifiedBy>PD-L&amp;Muser20</cp:lastModifiedBy>
  <cp:revision>24</cp:revision>
  <dcterms:created xsi:type="dcterms:W3CDTF">2022-12-01T20:51:53Z</dcterms:created>
  <dcterms:modified xsi:type="dcterms:W3CDTF">2023-10-17T06:20:04Z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0x010100663BDA9EF077DC418BF43A10EB9CB869</vt:lpwstr>
  </property>
</Properties>
</file>